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6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8"/>
  </p:notesMasterIdLst>
  <p:sldIdLst>
    <p:sldId id="256" r:id="rId2"/>
    <p:sldId id="257" r:id="rId3"/>
    <p:sldId id="260" r:id="rId4"/>
    <p:sldId id="259" r:id="rId5"/>
    <p:sldId id="293" r:id="rId6"/>
    <p:sldId id="294" r:id="rId7"/>
    <p:sldId id="292" r:id="rId8"/>
    <p:sldId id="262" r:id="rId9"/>
    <p:sldId id="295" r:id="rId10"/>
    <p:sldId id="261" r:id="rId11"/>
    <p:sldId id="296" r:id="rId12"/>
    <p:sldId id="263" r:id="rId13"/>
    <p:sldId id="297" r:id="rId14"/>
    <p:sldId id="298" r:id="rId15"/>
    <p:sldId id="266" r:id="rId16"/>
    <p:sldId id="265" r:id="rId17"/>
    <p:sldId id="299" r:id="rId18"/>
    <p:sldId id="290" r:id="rId19"/>
    <p:sldId id="300" r:id="rId20"/>
    <p:sldId id="301" r:id="rId21"/>
    <p:sldId id="291" r:id="rId22"/>
    <p:sldId id="267" r:id="rId23"/>
    <p:sldId id="302" r:id="rId24"/>
    <p:sldId id="303" r:id="rId25"/>
    <p:sldId id="306" r:id="rId26"/>
    <p:sldId id="307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Catamaran" panose="020B0604020202020204" charset="0"/>
      <p:regular r:id="rId34"/>
      <p:bold r:id="rId35"/>
    </p:embeddedFont>
    <p:embeddedFont>
      <p:font typeface="Cooper Black" panose="0208090404030B020404" pitchFamily="18" charset="0"/>
      <p:regular r:id="rId36"/>
    </p:embeddedFont>
    <p:embeddedFont>
      <p:font typeface="Fira Sans ExtraBold" panose="020B0604020202020204" charset="0"/>
      <p:bold r:id="rId37"/>
      <p:boldItalic r:id="rId38"/>
    </p:embeddedFont>
    <p:embeddedFont>
      <p:font typeface="Goudy Stout" panose="0202090407030B020401" pitchFamily="18" charset="0"/>
      <p:regular r:id="rId39"/>
    </p:embeddedFont>
    <p:embeddedFont>
      <p:font typeface="Open Sans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141E958F-F34C-4ADA-89F7-323442CAE4BF}">
          <p14:sldIdLst>
            <p14:sldId id="256"/>
            <p14:sldId id="257"/>
            <p14:sldId id="260"/>
            <p14:sldId id="259"/>
            <p14:sldId id="293"/>
            <p14:sldId id="294"/>
            <p14:sldId id="292"/>
            <p14:sldId id="262"/>
            <p14:sldId id="295"/>
            <p14:sldId id="261"/>
            <p14:sldId id="296"/>
            <p14:sldId id="263"/>
            <p14:sldId id="297"/>
            <p14:sldId id="298"/>
            <p14:sldId id="266"/>
            <p14:sldId id="265"/>
            <p14:sldId id="299"/>
            <p14:sldId id="290"/>
            <p14:sldId id="300"/>
            <p14:sldId id="301"/>
            <p14:sldId id="291"/>
            <p14:sldId id="267"/>
            <p14:sldId id="302"/>
            <p14:sldId id="303"/>
            <p14:sldId id="306"/>
            <p14:sldId id="307"/>
          </p14:sldIdLst>
        </p14:section>
        <p14:section name="Untitled Section" id="{ED59EC5F-0EFD-4B88-8334-22EB470744E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D1BC05-3C59-4B52-BBA8-5AF960A9599C}">
  <a:tblStyle styleId="{67D1BC05-3C59-4B52-BBA8-5AF960A959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74" autoAdjust="0"/>
  </p:normalViewPr>
  <p:slideViewPr>
    <p:cSldViewPr snapToGrid="0">
      <p:cViewPr varScale="1">
        <p:scale>
          <a:sx n="80" d="100"/>
          <a:sy n="80" d="100"/>
        </p:scale>
        <p:origin x="8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CF8BF-538A-42ED-9791-7E2A640CD20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84FA0C-0574-410D-9FAB-31F00590A9A7}">
      <dgm:prSet phldrT="[Text]"/>
      <dgm:spPr/>
      <dgm:t>
        <a:bodyPr/>
        <a:lstStyle/>
        <a:p>
          <a:r>
            <a:rPr lang="id-ID" dirty="0"/>
            <a:t>1</a:t>
          </a:r>
          <a:endParaRPr lang="en-US" dirty="0"/>
        </a:p>
      </dgm:t>
    </dgm:pt>
    <dgm:pt modelId="{12868497-28C9-43AD-B784-076F217D5BAF}" type="parTrans" cxnId="{44A7010B-8A8F-446E-8FD8-FB74032DFE25}">
      <dgm:prSet/>
      <dgm:spPr/>
      <dgm:t>
        <a:bodyPr/>
        <a:lstStyle/>
        <a:p>
          <a:endParaRPr lang="en-US"/>
        </a:p>
      </dgm:t>
    </dgm:pt>
    <dgm:pt modelId="{7A35AF77-89A9-4B65-8A32-4DD56962E77F}" type="sibTrans" cxnId="{44A7010B-8A8F-446E-8FD8-FB74032DFE25}">
      <dgm:prSet/>
      <dgm:spPr/>
      <dgm:t>
        <a:bodyPr/>
        <a:lstStyle/>
        <a:p>
          <a:endParaRPr lang="en-US"/>
        </a:p>
      </dgm:t>
    </dgm:pt>
    <dgm:pt modelId="{194BF085-444A-4F1C-B4F0-8555F93FA8FB}">
      <dgm:prSet phldrT="[Text]"/>
      <dgm:spPr/>
      <dgm:t>
        <a:bodyPr/>
        <a:lstStyle/>
        <a:p>
          <a:r>
            <a:rPr lang="id-ID" dirty="0"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Mengubah ruas kanan pertidaksamaan menjadi nol</a:t>
          </a:r>
          <a:endParaRPr lang="en-US" dirty="0">
            <a:latin typeface="Cooper Black" panose="0208090404030B020404" pitchFamily="18" charset="0"/>
          </a:endParaRPr>
        </a:p>
      </dgm:t>
    </dgm:pt>
    <dgm:pt modelId="{7064BDD0-905D-4B8A-9A89-2FC51AD27FAA}" type="parTrans" cxnId="{6AEE2D7A-D53B-4545-93F8-8F0FA8B8A2D3}">
      <dgm:prSet/>
      <dgm:spPr/>
      <dgm:t>
        <a:bodyPr/>
        <a:lstStyle/>
        <a:p>
          <a:endParaRPr lang="en-US"/>
        </a:p>
      </dgm:t>
    </dgm:pt>
    <dgm:pt modelId="{C8017030-B3C8-494B-AFCA-6C7E3F0C3B89}" type="sibTrans" cxnId="{6AEE2D7A-D53B-4545-93F8-8F0FA8B8A2D3}">
      <dgm:prSet/>
      <dgm:spPr/>
      <dgm:t>
        <a:bodyPr/>
        <a:lstStyle/>
        <a:p>
          <a:endParaRPr lang="en-US"/>
        </a:p>
      </dgm:t>
    </dgm:pt>
    <dgm:pt modelId="{2520F078-4DBD-4D8A-8CDE-F71815884EE3}">
      <dgm:prSet phldrT="[Text]"/>
      <dgm:spPr/>
      <dgm:t>
        <a:bodyPr/>
        <a:lstStyle/>
        <a:p>
          <a:r>
            <a:rPr lang="id-ID" dirty="0"/>
            <a:t>2</a:t>
          </a:r>
          <a:endParaRPr lang="en-US" dirty="0"/>
        </a:p>
      </dgm:t>
    </dgm:pt>
    <dgm:pt modelId="{6EBC12C2-62D7-4068-A212-2D4C83B90D74}" type="parTrans" cxnId="{61C130F3-96F5-4106-B3EA-E8B88966066C}">
      <dgm:prSet/>
      <dgm:spPr/>
      <dgm:t>
        <a:bodyPr/>
        <a:lstStyle/>
        <a:p>
          <a:endParaRPr lang="en-US"/>
        </a:p>
      </dgm:t>
    </dgm:pt>
    <dgm:pt modelId="{FAF10C62-9D2F-40A0-9811-96296C1F5B10}" type="sibTrans" cxnId="{61C130F3-96F5-4106-B3EA-E8B88966066C}">
      <dgm:prSet/>
      <dgm:spPr/>
      <dgm:t>
        <a:bodyPr/>
        <a:lstStyle/>
        <a:p>
          <a:endParaRPr lang="en-US"/>
        </a:p>
      </dgm:t>
    </dgm:pt>
    <dgm:pt modelId="{6F568D75-6946-4EBA-B47F-EDBD010E4B49}">
      <dgm:prSet phldrT="[Text]"/>
      <dgm:spPr/>
      <dgm:t>
        <a:bodyPr/>
        <a:lstStyle/>
        <a:p>
          <a:r>
            <a:rPr lang="id-ID" dirty="0"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Menentukan nilai pembuat nol untuk pembilang dan penyebut</a:t>
          </a:r>
          <a:endParaRPr lang="en-US" dirty="0">
            <a:latin typeface="Cooper Black" panose="0208090404030B020404" pitchFamily="18" charset="0"/>
          </a:endParaRPr>
        </a:p>
      </dgm:t>
    </dgm:pt>
    <dgm:pt modelId="{96CA58F9-ACEE-41B5-8976-13FE230A8169}" type="parTrans" cxnId="{C2179025-2F84-416E-885F-C475D241E600}">
      <dgm:prSet/>
      <dgm:spPr/>
      <dgm:t>
        <a:bodyPr/>
        <a:lstStyle/>
        <a:p>
          <a:endParaRPr lang="en-US"/>
        </a:p>
      </dgm:t>
    </dgm:pt>
    <dgm:pt modelId="{DE94481F-6812-4054-9701-B920803A4927}" type="sibTrans" cxnId="{C2179025-2F84-416E-885F-C475D241E600}">
      <dgm:prSet/>
      <dgm:spPr/>
      <dgm:t>
        <a:bodyPr/>
        <a:lstStyle/>
        <a:p>
          <a:endParaRPr lang="en-US"/>
        </a:p>
      </dgm:t>
    </dgm:pt>
    <dgm:pt modelId="{24C35511-84D2-4B35-ACBA-D6A697803339}">
      <dgm:prSet phldrT="[Text]"/>
      <dgm:spPr/>
      <dgm:t>
        <a:bodyPr/>
        <a:lstStyle/>
        <a:p>
          <a:r>
            <a:rPr lang="id-ID" dirty="0"/>
            <a:t>3</a:t>
          </a:r>
          <a:endParaRPr lang="en-US" dirty="0"/>
        </a:p>
      </dgm:t>
    </dgm:pt>
    <dgm:pt modelId="{179AFA17-3CE9-4F94-8D5E-8A05A3F528D3}" type="parTrans" cxnId="{92E5A91E-ED88-49E7-85EF-E6F72C82D57C}">
      <dgm:prSet/>
      <dgm:spPr/>
      <dgm:t>
        <a:bodyPr/>
        <a:lstStyle/>
        <a:p>
          <a:endParaRPr lang="en-US"/>
        </a:p>
      </dgm:t>
    </dgm:pt>
    <dgm:pt modelId="{FE734F82-51EB-434B-A04B-AD3DB6118B5E}" type="sibTrans" cxnId="{92E5A91E-ED88-49E7-85EF-E6F72C82D57C}">
      <dgm:prSet/>
      <dgm:spPr/>
      <dgm:t>
        <a:bodyPr/>
        <a:lstStyle/>
        <a:p>
          <a:endParaRPr lang="en-US"/>
        </a:p>
      </dgm:t>
    </dgm:pt>
    <dgm:pt modelId="{06652049-1976-4D13-93A2-9BC047107056}">
      <dgm:prSet phldrT="[Text]"/>
      <dgm:spPr/>
      <dgm:t>
        <a:bodyPr/>
        <a:lstStyle/>
        <a:p>
          <a:r>
            <a:rPr lang="id-ID" dirty="0"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Melukis daerah penyelesaian dalam garis bilangan</a:t>
          </a:r>
          <a:endParaRPr lang="en-US" dirty="0">
            <a:latin typeface="Cooper Black" panose="0208090404030B020404" pitchFamily="18" charset="0"/>
          </a:endParaRPr>
        </a:p>
      </dgm:t>
    </dgm:pt>
    <dgm:pt modelId="{C8B6C2F0-3CB3-43A0-8F82-F5BF4FA54966}" type="parTrans" cxnId="{EA0BE349-D314-4DA4-806F-D8E9F12C28DE}">
      <dgm:prSet/>
      <dgm:spPr/>
      <dgm:t>
        <a:bodyPr/>
        <a:lstStyle/>
        <a:p>
          <a:endParaRPr lang="en-US"/>
        </a:p>
      </dgm:t>
    </dgm:pt>
    <dgm:pt modelId="{FDD761DA-0D61-47C4-BB72-0E3903FA4C9F}" type="sibTrans" cxnId="{EA0BE349-D314-4DA4-806F-D8E9F12C28DE}">
      <dgm:prSet/>
      <dgm:spPr/>
      <dgm:t>
        <a:bodyPr/>
        <a:lstStyle/>
        <a:p>
          <a:endParaRPr lang="en-US"/>
        </a:p>
      </dgm:t>
    </dgm:pt>
    <dgm:pt modelId="{40E84C2F-C99E-483D-A3D3-7C41045919A8}">
      <dgm:prSet/>
      <dgm:spPr/>
      <dgm:t>
        <a:bodyPr/>
        <a:lstStyle/>
        <a:p>
          <a:r>
            <a:rPr lang="id-ID" dirty="0"/>
            <a:t>4</a:t>
          </a:r>
          <a:endParaRPr lang="en-US" dirty="0"/>
        </a:p>
      </dgm:t>
    </dgm:pt>
    <dgm:pt modelId="{28318A2D-E27D-4124-A803-6D933F115574}" type="parTrans" cxnId="{869F58F5-9261-4D80-89F4-074DD1628C23}">
      <dgm:prSet/>
      <dgm:spPr/>
      <dgm:t>
        <a:bodyPr/>
        <a:lstStyle/>
        <a:p>
          <a:endParaRPr lang="en-US"/>
        </a:p>
      </dgm:t>
    </dgm:pt>
    <dgm:pt modelId="{32DFB818-A86F-4B06-A10D-9605A7E7E95D}" type="sibTrans" cxnId="{869F58F5-9261-4D80-89F4-074DD1628C23}">
      <dgm:prSet/>
      <dgm:spPr/>
      <dgm:t>
        <a:bodyPr/>
        <a:lstStyle/>
        <a:p>
          <a:endParaRPr lang="en-US"/>
        </a:p>
      </dgm:t>
    </dgm:pt>
    <dgm:pt modelId="{73D7D0BC-B739-4CD6-809E-7F465AE7B02C}">
      <dgm:prSet/>
      <dgm:spPr/>
      <dgm:t>
        <a:bodyPr/>
        <a:lstStyle/>
        <a:p>
          <a:r>
            <a:rPr lang="id-ID"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Menentukan interval penyelesaian</a:t>
          </a:r>
          <a:endParaRPr lang="en-US">
            <a:latin typeface="Cooper Black" panose="0208090404030B020404" pitchFamily="18" charset="0"/>
          </a:endParaRPr>
        </a:p>
      </dgm:t>
    </dgm:pt>
    <dgm:pt modelId="{292018F3-6D3D-4A12-A4C5-750BC8D63200}" type="parTrans" cxnId="{AEF0BF35-B0AB-4C9C-B36C-854164081D63}">
      <dgm:prSet/>
      <dgm:spPr/>
      <dgm:t>
        <a:bodyPr/>
        <a:lstStyle/>
        <a:p>
          <a:endParaRPr lang="en-US"/>
        </a:p>
      </dgm:t>
    </dgm:pt>
    <dgm:pt modelId="{550683CA-41F8-46B5-867B-18A58506FDCD}" type="sibTrans" cxnId="{AEF0BF35-B0AB-4C9C-B36C-854164081D63}">
      <dgm:prSet/>
      <dgm:spPr/>
      <dgm:t>
        <a:bodyPr/>
        <a:lstStyle/>
        <a:p>
          <a:endParaRPr lang="en-US"/>
        </a:p>
      </dgm:t>
    </dgm:pt>
    <dgm:pt modelId="{1633B27D-A0BD-4E55-83B9-7C0E9363CBEE}">
      <dgm:prSet/>
      <dgm:spPr/>
      <dgm:t>
        <a:bodyPr/>
        <a:lstStyle/>
        <a:p>
          <a:r>
            <a:rPr lang="id-ID" dirty="0"/>
            <a:t>5</a:t>
          </a:r>
          <a:endParaRPr lang="en-US" dirty="0"/>
        </a:p>
      </dgm:t>
    </dgm:pt>
    <dgm:pt modelId="{23959F33-2C97-4571-92C4-1B3CAD8EB12D}" type="parTrans" cxnId="{4861C19D-7A3B-4440-BBBD-8C08AC93F709}">
      <dgm:prSet/>
      <dgm:spPr/>
      <dgm:t>
        <a:bodyPr/>
        <a:lstStyle/>
        <a:p>
          <a:endParaRPr lang="en-US"/>
        </a:p>
      </dgm:t>
    </dgm:pt>
    <dgm:pt modelId="{3E12A7F2-0224-4AA8-8EE8-649B038A4974}" type="sibTrans" cxnId="{4861C19D-7A3B-4440-BBBD-8C08AC93F709}">
      <dgm:prSet/>
      <dgm:spPr/>
      <dgm:t>
        <a:bodyPr/>
        <a:lstStyle/>
        <a:p>
          <a:endParaRPr lang="en-US"/>
        </a:p>
      </dgm:t>
    </dgm:pt>
    <dgm:pt modelId="{73CED18D-BD60-4102-BB3F-C17A8A4E74AD}">
      <dgm:prSet custT="1"/>
      <dgm:spPr/>
      <dgm:t>
        <a:bodyPr/>
        <a:lstStyle/>
        <a:p>
          <a:r>
            <a:rPr lang="id-ID" sz="900" dirty="0">
              <a:latin typeface="Cooper Black" panose="0208090404030B020404" pitchFamily="18" charset="0"/>
              <a:ea typeface="Calibri" panose="020F0502020204030204" pitchFamily="34" charset="0"/>
            </a:rPr>
            <a:t>Menentukan kategori interval dengan mensubtitusikan bilangan x tertentu pada pertidaksamaan awal, jika bernilai kurang dari 0 maka negatif, lebih dari 0 maka positif</a:t>
          </a:r>
          <a:endParaRPr lang="en-US" sz="900" dirty="0">
            <a:latin typeface="Cooper Black" panose="0208090404030B020404" pitchFamily="18" charset="0"/>
          </a:endParaRPr>
        </a:p>
      </dgm:t>
    </dgm:pt>
    <dgm:pt modelId="{2B6581FF-DBF7-4FFB-B0B0-A404272078DF}" type="parTrans" cxnId="{3A9541C6-62BF-4701-B538-58FA05FA3D70}">
      <dgm:prSet/>
      <dgm:spPr/>
      <dgm:t>
        <a:bodyPr/>
        <a:lstStyle/>
        <a:p>
          <a:endParaRPr lang="en-US"/>
        </a:p>
      </dgm:t>
    </dgm:pt>
    <dgm:pt modelId="{F24FC75C-262F-415F-9BD2-A0DA311B4E1F}" type="sibTrans" cxnId="{3A9541C6-62BF-4701-B538-58FA05FA3D70}">
      <dgm:prSet/>
      <dgm:spPr/>
      <dgm:t>
        <a:bodyPr/>
        <a:lstStyle/>
        <a:p>
          <a:endParaRPr lang="en-US"/>
        </a:p>
      </dgm:t>
    </dgm:pt>
    <dgm:pt modelId="{694CB3AA-CCEC-414F-9E7C-9CFC6F399418}" type="pres">
      <dgm:prSet presAssocID="{5FDCF8BF-538A-42ED-9791-7E2A640CD206}" presName="linearFlow" presStyleCnt="0">
        <dgm:presLayoutVars>
          <dgm:dir/>
          <dgm:animLvl val="lvl"/>
          <dgm:resizeHandles val="exact"/>
        </dgm:presLayoutVars>
      </dgm:prSet>
      <dgm:spPr/>
    </dgm:pt>
    <dgm:pt modelId="{E8AEC726-4007-4260-B3DE-4407F185093C}" type="pres">
      <dgm:prSet presAssocID="{3384FA0C-0574-410D-9FAB-31F00590A9A7}" presName="composite" presStyleCnt="0"/>
      <dgm:spPr/>
    </dgm:pt>
    <dgm:pt modelId="{7D1A5050-990B-477E-89EE-202090337E75}" type="pres">
      <dgm:prSet presAssocID="{3384FA0C-0574-410D-9FAB-31F00590A9A7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4672DFF-5D71-4D88-8954-ABCC7FE5AD20}" type="pres">
      <dgm:prSet presAssocID="{3384FA0C-0574-410D-9FAB-31F00590A9A7}" presName="descendantText" presStyleLbl="alignAcc1" presStyleIdx="0" presStyleCnt="5">
        <dgm:presLayoutVars>
          <dgm:bulletEnabled val="1"/>
        </dgm:presLayoutVars>
      </dgm:prSet>
      <dgm:spPr/>
    </dgm:pt>
    <dgm:pt modelId="{04FFBF03-8CDD-4F85-BC3A-0F9689B47B80}" type="pres">
      <dgm:prSet presAssocID="{7A35AF77-89A9-4B65-8A32-4DD56962E77F}" presName="sp" presStyleCnt="0"/>
      <dgm:spPr/>
    </dgm:pt>
    <dgm:pt modelId="{B2AD7972-6E8E-4582-8E7B-057A11E14CC1}" type="pres">
      <dgm:prSet presAssocID="{2520F078-4DBD-4D8A-8CDE-F71815884EE3}" presName="composite" presStyleCnt="0"/>
      <dgm:spPr/>
    </dgm:pt>
    <dgm:pt modelId="{C18ACB31-37D8-4CC7-B7FB-9F2C5C0612B1}" type="pres">
      <dgm:prSet presAssocID="{2520F078-4DBD-4D8A-8CDE-F71815884EE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289BB449-CEE3-4E66-B08C-2E51F57AEDAF}" type="pres">
      <dgm:prSet presAssocID="{2520F078-4DBD-4D8A-8CDE-F71815884EE3}" presName="descendantText" presStyleLbl="alignAcc1" presStyleIdx="1" presStyleCnt="5">
        <dgm:presLayoutVars>
          <dgm:bulletEnabled val="1"/>
        </dgm:presLayoutVars>
      </dgm:prSet>
      <dgm:spPr/>
    </dgm:pt>
    <dgm:pt modelId="{E0D49490-FFF0-432D-AA53-F44FFAE90F46}" type="pres">
      <dgm:prSet presAssocID="{FAF10C62-9D2F-40A0-9811-96296C1F5B10}" presName="sp" presStyleCnt="0"/>
      <dgm:spPr/>
    </dgm:pt>
    <dgm:pt modelId="{79B43E01-73EF-4140-9ADB-8E9F9565227C}" type="pres">
      <dgm:prSet presAssocID="{24C35511-84D2-4B35-ACBA-D6A697803339}" presName="composite" presStyleCnt="0"/>
      <dgm:spPr/>
    </dgm:pt>
    <dgm:pt modelId="{E61FA111-A4BD-441F-B07F-F873353A7C97}" type="pres">
      <dgm:prSet presAssocID="{24C35511-84D2-4B35-ACBA-D6A69780333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CD6A95BB-415F-491D-A4E9-FD8D371A9174}" type="pres">
      <dgm:prSet presAssocID="{24C35511-84D2-4B35-ACBA-D6A697803339}" presName="descendantText" presStyleLbl="alignAcc1" presStyleIdx="2" presStyleCnt="5">
        <dgm:presLayoutVars>
          <dgm:bulletEnabled val="1"/>
        </dgm:presLayoutVars>
      </dgm:prSet>
      <dgm:spPr/>
    </dgm:pt>
    <dgm:pt modelId="{888BC08B-79C2-462A-88E4-2E65604EE976}" type="pres">
      <dgm:prSet presAssocID="{FE734F82-51EB-434B-A04B-AD3DB6118B5E}" presName="sp" presStyleCnt="0"/>
      <dgm:spPr/>
    </dgm:pt>
    <dgm:pt modelId="{7FF3C39F-38C0-4DCE-9CE3-62025C9F04A5}" type="pres">
      <dgm:prSet presAssocID="{40E84C2F-C99E-483D-A3D3-7C41045919A8}" presName="composite" presStyleCnt="0"/>
      <dgm:spPr/>
    </dgm:pt>
    <dgm:pt modelId="{0D97886B-92B2-4E18-9509-2F3399F22193}" type="pres">
      <dgm:prSet presAssocID="{40E84C2F-C99E-483D-A3D3-7C41045919A8}" presName="parentText" presStyleLbl="alignNode1" presStyleIdx="3" presStyleCnt="5" custLinFactNeighborY="0">
        <dgm:presLayoutVars>
          <dgm:chMax val="1"/>
          <dgm:bulletEnabled val="1"/>
        </dgm:presLayoutVars>
      </dgm:prSet>
      <dgm:spPr/>
    </dgm:pt>
    <dgm:pt modelId="{08A8D806-CF44-467E-80B8-C7DBBA03406F}" type="pres">
      <dgm:prSet presAssocID="{40E84C2F-C99E-483D-A3D3-7C41045919A8}" presName="descendantText" presStyleLbl="alignAcc1" presStyleIdx="3" presStyleCnt="5">
        <dgm:presLayoutVars>
          <dgm:bulletEnabled val="1"/>
        </dgm:presLayoutVars>
      </dgm:prSet>
      <dgm:spPr/>
    </dgm:pt>
    <dgm:pt modelId="{48A923CC-0F30-47F2-98D4-BB2614E77908}" type="pres">
      <dgm:prSet presAssocID="{32DFB818-A86F-4B06-A10D-9605A7E7E95D}" presName="sp" presStyleCnt="0"/>
      <dgm:spPr/>
    </dgm:pt>
    <dgm:pt modelId="{F0DED6EA-9E3B-4431-8F07-702BEED26E96}" type="pres">
      <dgm:prSet presAssocID="{1633B27D-A0BD-4E55-83B9-7C0E9363CBEE}" presName="composite" presStyleCnt="0"/>
      <dgm:spPr/>
    </dgm:pt>
    <dgm:pt modelId="{AB02D399-AE57-4790-9BAE-59C28C7DB4D9}" type="pres">
      <dgm:prSet presAssocID="{1633B27D-A0BD-4E55-83B9-7C0E9363CBE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F5718E01-ECAA-41DB-8D03-512D194CC42B}" type="pres">
      <dgm:prSet presAssocID="{1633B27D-A0BD-4E55-83B9-7C0E9363CBE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F478406-3B7E-4E10-9887-D62C4E473DDD}" type="presOf" srcId="{2520F078-4DBD-4D8A-8CDE-F71815884EE3}" destId="{C18ACB31-37D8-4CC7-B7FB-9F2C5C0612B1}" srcOrd="0" destOrd="0" presId="urn:microsoft.com/office/officeart/2005/8/layout/chevron2"/>
    <dgm:cxn modelId="{44A7010B-8A8F-446E-8FD8-FB74032DFE25}" srcId="{5FDCF8BF-538A-42ED-9791-7E2A640CD206}" destId="{3384FA0C-0574-410D-9FAB-31F00590A9A7}" srcOrd="0" destOrd="0" parTransId="{12868497-28C9-43AD-B784-076F217D5BAF}" sibTransId="{7A35AF77-89A9-4B65-8A32-4DD56962E77F}"/>
    <dgm:cxn modelId="{7A510A0E-0D4A-405F-8F23-ED3B881814EC}" type="presOf" srcId="{06652049-1976-4D13-93A2-9BC047107056}" destId="{CD6A95BB-415F-491D-A4E9-FD8D371A9174}" srcOrd="0" destOrd="0" presId="urn:microsoft.com/office/officeart/2005/8/layout/chevron2"/>
    <dgm:cxn modelId="{93AC8B18-86EE-435C-864A-58A300C5864D}" type="presOf" srcId="{3384FA0C-0574-410D-9FAB-31F00590A9A7}" destId="{7D1A5050-990B-477E-89EE-202090337E75}" srcOrd="0" destOrd="0" presId="urn:microsoft.com/office/officeart/2005/8/layout/chevron2"/>
    <dgm:cxn modelId="{92E5A91E-ED88-49E7-85EF-E6F72C82D57C}" srcId="{5FDCF8BF-538A-42ED-9791-7E2A640CD206}" destId="{24C35511-84D2-4B35-ACBA-D6A697803339}" srcOrd="2" destOrd="0" parTransId="{179AFA17-3CE9-4F94-8D5E-8A05A3F528D3}" sibTransId="{FE734F82-51EB-434B-A04B-AD3DB6118B5E}"/>
    <dgm:cxn modelId="{44A24F25-9108-40AE-A2CB-8FEB2AD22121}" type="presOf" srcId="{24C35511-84D2-4B35-ACBA-D6A697803339}" destId="{E61FA111-A4BD-441F-B07F-F873353A7C97}" srcOrd="0" destOrd="0" presId="urn:microsoft.com/office/officeart/2005/8/layout/chevron2"/>
    <dgm:cxn modelId="{C2179025-2F84-416E-885F-C475D241E600}" srcId="{2520F078-4DBD-4D8A-8CDE-F71815884EE3}" destId="{6F568D75-6946-4EBA-B47F-EDBD010E4B49}" srcOrd="0" destOrd="0" parTransId="{96CA58F9-ACEE-41B5-8976-13FE230A8169}" sibTransId="{DE94481F-6812-4054-9701-B920803A4927}"/>
    <dgm:cxn modelId="{AEF0BF35-B0AB-4C9C-B36C-854164081D63}" srcId="{40E84C2F-C99E-483D-A3D3-7C41045919A8}" destId="{73D7D0BC-B739-4CD6-809E-7F465AE7B02C}" srcOrd="0" destOrd="0" parTransId="{292018F3-6D3D-4A12-A4C5-750BC8D63200}" sibTransId="{550683CA-41F8-46B5-867B-18A58506FDCD}"/>
    <dgm:cxn modelId="{36FCC764-3896-41FE-983B-C1EEB5D084A3}" type="presOf" srcId="{1633B27D-A0BD-4E55-83B9-7C0E9363CBEE}" destId="{AB02D399-AE57-4790-9BAE-59C28C7DB4D9}" srcOrd="0" destOrd="0" presId="urn:microsoft.com/office/officeart/2005/8/layout/chevron2"/>
    <dgm:cxn modelId="{C6ADE447-FE43-48A6-A6C0-D7B46903F9FD}" type="presOf" srcId="{73CED18D-BD60-4102-BB3F-C17A8A4E74AD}" destId="{F5718E01-ECAA-41DB-8D03-512D194CC42B}" srcOrd="0" destOrd="0" presId="urn:microsoft.com/office/officeart/2005/8/layout/chevron2"/>
    <dgm:cxn modelId="{EA0BE349-D314-4DA4-806F-D8E9F12C28DE}" srcId="{24C35511-84D2-4B35-ACBA-D6A697803339}" destId="{06652049-1976-4D13-93A2-9BC047107056}" srcOrd="0" destOrd="0" parTransId="{C8B6C2F0-3CB3-43A0-8F82-F5BF4FA54966}" sibTransId="{FDD761DA-0D61-47C4-BB72-0E3903FA4C9F}"/>
    <dgm:cxn modelId="{6AEE2D7A-D53B-4545-93F8-8F0FA8B8A2D3}" srcId="{3384FA0C-0574-410D-9FAB-31F00590A9A7}" destId="{194BF085-444A-4F1C-B4F0-8555F93FA8FB}" srcOrd="0" destOrd="0" parTransId="{7064BDD0-905D-4B8A-9A89-2FC51AD27FAA}" sibTransId="{C8017030-B3C8-494B-AFCA-6C7E3F0C3B89}"/>
    <dgm:cxn modelId="{48898E7F-FE9A-4130-A7B7-51D669A4A619}" type="presOf" srcId="{40E84C2F-C99E-483D-A3D3-7C41045919A8}" destId="{0D97886B-92B2-4E18-9509-2F3399F22193}" srcOrd="0" destOrd="0" presId="urn:microsoft.com/office/officeart/2005/8/layout/chevron2"/>
    <dgm:cxn modelId="{DFB11389-FB21-4B7D-9566-FC2AF140F735}" type="presOf" srcId="{194BF085-444A-4F1C-B4F0-8555F93FA8FB}" destId="{F4672DFF-5D71-4D88-8954-ABCC7FE5AD20}" srcOrd="0" destOrd="0" presId="urn:microsoft.com/office/officeart/2005/8/layout/chevron2"/>
    <dgm:cxn modelId="{4861C19D-7A3B-4440-BBBD-8C08AC93F709}" srcId="{5FDCF8BF-538A-42ED-9791-7E2A640CD206}" destId="{1633B27D-A0BD-4E55-83B9-7C0E9363CBEE}" srcOrd="4" destOrd="0" parTransId="{23959F33-2C97-4571-92C4-1B3CAD8EB12D}" sibTransId="{3E12A7F2-0224-4AA8-8EE8-649B038A4974}"/>
    <dgm:cxn modelId="{74CDE0AC-D526-4833-BAFB-C54EB5662856}" type="presOf" srcId="{5FDCF8BF-538A-42ED-9791-7E2A640CD206}" destId="{694CB3AA-CCEC-414F-9E7C-9CFC6F399418}" srcOrd="0" destOrd="0" presId="urn:microsoft.com/office/officeart/2005/8/layout/chevron2"/>
    <dgm:cxn modelId="{3A9541C6-62BF-4701-B538-58FA05FA3D70}" srcId="{1633B27D-A0BD-4E55-83B9-7C0E9363CBEE}" destId="{73CED18D-BD60-4102-BB3F-C17A8A4E74AD}" srcOrd="0" destOrd="0" parTransId="{2B6581FF-DBF7-4FFB-B0B0-A404272078DF}" sibTransId="{F24FC75C-262F-415F-9BD2-A0DA311B4E1F}"/>
    <dgm:cxn modelId="{12193BE7-0CCE-4A7D-9B0F-00C9DAD70131}" type="presOf" srcId="{73D7D0BC-B739-4CD6-809E-7F465AE7B02C}" destId="{08A8D806-CF44-467E-80B8-C7DBBA03406F}" srcOrd="0" destOrd="0" presId="urn:microsoft.com/office/officeart/2005/8/layout/chevron2"/>
    <dgm:cxn modelId="{61C130F3-96F5-4106-B3EA-E8B88966066C}" srcId="{5FDCF8BF-538A-42ED-9791-7E2A640CD206}" destId="{2520F078-4DBD-4D8A-8CDE-F71815884EE3}" srcOrd="1" destOrd="0" parTransId="{6EBC12C2-62D7-4068-A212-2D4C83B90D74}" sibTransId="{FAF10C62-9D2F-40A0-9811-96296C1F5B10}"/>
    <dgm:cxn modelId="{869F58F5-9261-4D80-89F4-074DD1628C23}" srcId="{5FDCF8BF-538A-42ED-9791-7E2A640CD206}" destId="{40E84C2F-C99E-483D-A3D3-7C41045919A8}" srcOrd="3" destOrd="0" parTransId="{28318A2D-E27D-4124-A803-6D933F115574}" sibTransId="{32DFB818-A86F-4B06-A10D-9605A7E7E95D}"/>
    <dgm:cxn modelId="{20CCB9F5-1FC1-4043-B0B2-D431E471C298}" type="presOf" srcId="{6F568D75-6946-4EBA-B47F-EDBD010E4B49}" destId="{289BB449-CEE3-4E66-B08C-2E51F57AEDAF}" srcOrd="0" destOrd="0" presId="urn:microsoft.com/office/officeart/2005/8/layout/chevron2"/>
    <dgm:cxn modelId="{FE7FA818-D0F8-4F0D-83E5-09D6CF2107FD}" type="presParOf" srcId="{694CB3AA-CCEC-414F-9E7C-9CFC6F399418}" destId="{E8AEC726-4007-4260-B3DE-4407F185093C}" srcOrd="0" destOrd="0" presId="urn:microsoft.com/office/officeart/2005/8/layout/chevron2"/>
    <dgm:cxn modelId="{19A1B4E8-EA10-4F78-9D04-B0E403F7BEB3}" type="presParOf" srcId="{E8AEC726-4007-4260-B3DE-4407F185093C}" destId="{7D1A5050-990B-477E-89EE-202090337E75}" srcOrd="0" destOrd="0" presId="urn:microsoft.com/office/officeart/2005/8/layout/chevron2"/>
    <dgm:cxn modelId="{2B6E2CC9-E534-411D-9E86-BD12C9AC240A}" type="presParOf" srcId="{E8AEC726-4007-4260-B3DE-4407F185093C}" destId="{F4672DFF-5D71-4D88-8954-ABCC7FE5AD20}" srcOrd="1" destOrd="0" presId="urn:microsoft.com/office/officeart/2005/8/layout/chevron2"/>
    <dgm:cxn modelId="{6FFC06F9-F8F3-4516-AB11-F1A2FDD99BDF}" type="presParOf" srcId="{694CB3AA-CCEC-414F-9E7C-9CFC6F399418}" destId="{04FFBF03-8CDD-4F85-BC3A-0F9689B47B80}" srcOrd="1" destOrd="0" presId="urn:microsoft.com/office/officeart/2005/8/layout/chevron2"/>
    <dgm:cxn modelId="{9BC1766F-C2E4-467D-89D7-38B0C59FE2FA}" type="presParOf" srcId="{694CB3AA-CCEC-414F-9E7C-9CFC6F399418}" destId="{B2AD7972-6E8E-4582-8E7B-057A11E14CC1}" srcOrd="2" destOrd="0" presId="urn:microsoft.com/office/officeart/2005/8/layout/chevron2"/>
    <dgm:cxn modelId="{F51719A3-9141-4656-8BE6-85E78F489966}" type="presParOf" srcId="{B2AD7972-6E8E-4582-8E7B-057A11E14CC1}" destId="{C18ACB31-37D8-4CC7-B7FB-9F2C5C0612B1}" srcOrd="0" destOrd="0" presId="urn:microsoft.com/office/officeart/2005/8/layout/chevron2"/>
    <dgm:cxn modelId="{494246E6-F69B-48B1-B8B8-A868069EEC1A}" type="presParOf" srcId="{B2AD7972-6E8E-4582-8E7B-057A11E14CC1}" destId="{289BB449-CEE3-4E66-B08C-2E51F57AEDAF}" srcOrd="1" destOrd="0" presId="urn:microsoft.com/office/officeart/2005/8/layout/chevron2"/>
    <dgm:cxn modelId="{002DA9B1-FA4B-4169-9A3E-1AC36CB87232}" type="presParOf" srcId="{694CB3AA-CCEC-414F-9E7C-9CFC6F399418}" destId="{E0D49490-FFF0-432D-AA53-F44FFAE90F46}" srcOrd="3" destOrd="0" presId="urn:microsoft.com/office/officeart/2005/8/layout/chevron2"/>
    <dgm:cxn modelId="{93DFA8E2-68E6-42E0-B6E2-C0A9BCE37B4F}" type="presParOf" srcId="{694CB3AA-CCEC-414F-9E7C-9CFC6F399418}" destId="{79B43E01-73EF-4140-9ADB-8E9F9565227C}" srcOrd="4" destOrd="0" presId="urn:microsoft.com/office/officeart/2005/8/layout/chevron2"/>
    <dgm:cxn modelId="{3F70735B-6D48-4C02-8323-F61535BB954C}" type="presParOf" srcId="{79B43E01-73EF-4140-9ADB-8E9F9565227C}" destId="{E61FA111-A4BD-441F-B07F-F873353A7C97}" srcOrd="0" destOrd="0" presId="urn:microsoft.com/office/officeart/2005/8/layout/chevron2"/>
    <dgm:cxn modelId="{E81CEBE8-1E13-4AEA-A0EE-A77EC067182C}" type="presParOf" srcId="{79B43E01-73EF-4140-9ADB-8E9F9565227C}" destId="{CD6A95BB-415F-491D-A4E9-FD8D371A9174}" srcOrd="1" destOrd="0" presId="urn:microsoft.com/office/officeart/2005/8/layout/chevron2"/>
    <dgm:cxn modelId="{D75C7E3D-CC6B-4641-8268-7748F88BDDA6}" type="presParOf" srcId="{694CB3AA-CCEC-414F-9E7C-9CFC6F399418}" destId="{888BC08B-79C2-462A-88E4-2E65604EE976}" srcOrd="5" destOrd="0" presId="urn:microsoft.com/office/officeart/2005/8/layout/chevron2"/>
    <dgm:cxn modelId="{75083033-CB38-4D4C-A4DB-699D21340041}" type="presParOf" srcId="{694CB3AA-CCEC-414F-9E7C-9CFC6F399418}" destId="{7FF3C39F-38C0-4DCE-9CE3-62025C9F04A5}" srcOrd="6" destOrd="0" presId="urn:microsoft.com/office/officeart/2005/8/layout/chevron2"/>
    <dgm:cxn modelId="{B90A36FD-AAA0-4582-BC85-726260F95E4E}" type="presParOf" srcId="{7FF3C39F-38C0-4DCE-9CE3-62025C9F04A5}" destId="{0D97886B-92B2-4E18-9509-2F3399F22193}" srcOrd="0" destOrd="0" presId="urn:microsoft.com/office/officeart/2005/8/layout/chevron2"/>
    <dgm:cxn modelId="{DBE60F1F-EC9A-45F9-9C66-1B6C750B92BB}" type="presParOf" srcId="{7FF3C39F-38C0-4DCE-9CE3-62025C9F04A5}" destId="{08A8D806-CF44-467E-80B8-C7DBBA03406F}" srcOrd="1" destOrd="0" presId="urn:microsoft.com/office/officeart/2005/8/layout/chevron2"/>
    <dgm:cxn modelId="{A7FFB425-C201-4C48-A841-5A4F7D107A7C}" type="presParOf" srcId="{694CB3AA-CCEC-414F-9E7C-9CFC6F399418}" destId="{48A923CC-0F30-47F2-98D4-BB2614E77908}" srcOrd="7" destOrd="0" presId="urn:microsoft.com/office/officeart/2005/8/layout/chevron2"/>
    <dgm:cxn modelId="{D778055F-4E88-4C90-9566-A889D657F3A7}" type="presParOf" srcId="{694CB3AA-CCEC-414F-9E7C-9CFC6F399418}" destId="{F0DED6EA-9E3B-4431-8F07-702BEED26E96}" srcOrd="8" destOrd="0" presId="urn:microsoft.com/office/officeart/2005/8/layout/chevron2"/>
    <dgm:cxn modelId="{BEFE2F9D-6507-4501-BB82-4FACC466D937}" type="presParOf" srcId="{F0DED6EA-9E3B-4431-8F07-702BEED26E96}" destId="{AB02D399-AE57-4790-9BAE-59C28C7DB4D9}" srcOrd="0" destOrd="0" presId="urn:microsoft.com/office/officeart/2005/8/layout/chevron2"/>
    <dgm:cxn modelId="{DF909094-AD12-4E9A-8147-128400FEAB20}" type="presParOf" srcId="{F0DED6EA-9E3B-4431-8F07-702BEED26E96}" destId="{F5718E01-ECAA-41DB-8D03-512D194CC4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C25FEE-73EA-43EB-BF8D-620FFB8CEA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CBAC9B-2D04-44CD-83BF-43A0102B9746}">
      <dgm:prSet phldrT="[Text]" custT="1"/>
      <dgm:spPr/>
      <dgm:t>
        <a:bodyPr/>
        <a:lstStyle/>
        <a:p>
          <a:r>
            <a:rPr lang="id-ID" sz="1600" dirty="0"/>
            <a:t>Untuk setiap bilangan real x berlaku </a:t>
          </a:r>
          <a:endParaRPr lang="en-US" sz="1600" dirty="0"/>
        </a:p>
      </dgm:t>
    </dgm:pt>
    <dgm:pt modelId="{DA6160B6-6EEC-41BE-A762-03E619F439BE}" type="parTrans" cxnId="{A0859390-15FB-4DDE-BF74-ADDDBB44563B}">
      <dgm:prSet/>
      <dgm:spPr/>
      <dgm:t>
        <a:bodyPr/>
        <a:lstStyle/>
        <a:p>
          <a:endParaRPr lang="en-US"/>
        </a:p>
      </dgm:t>
    </dgm:pt>
    <dgm:pt modelId="{6C6A31EE-65FF-412C-B4AB-612D72CB0E0F}" type="sibTrans" cxnId="{A0859390-15FB-4DDE-BF74-ADDDBB44563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8DD9A5E-78BD-4791-985F-9BC3AFF71D87}">
          <dgm:prSet phldrT="[Text]"/>
          <dgm:spPr/>
          <dgm:t>
            <a:bodyPr/>
            <a:lstStyle/>
            <a:p>
              <a:r>
                <a:rPr lang="id-ID" i="1" dirty="0"/>
                <a:t>|x|  </a:t>
              </a:r>
              <a14:m>
                <m:oMath xmlns:m="http://schemas.openxmlformats.org/officeDocument/2006/math">
                  <m:r>
                    <a:rPr lang="id-ID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≥</m:t>
                  </m:r>
                  <m:r>
                    <a:rPr lang="id-ID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 </m:t>
                  </m:r>
                </m:oMath>
              </a14:m>
              <a:r>
                <a:rPr lang="id-ID" i="1" dirty="0"/>
                <a:t>0,</a:t>
              </a:r>
              <a:endParaRPr lang="en-US" i="1" dirty="0"/>
            </a:p>
          </dgm:t>
        </dgm:pt>
      </mc:Choice>
      <mc:Fallback xmlns="">
        <dgm:pt modelId="{E8DD9A5E-78BD-4791-985F-9BC3AFF71D87}">
          <dgm:prSet phldrT="[Text]"/>
          <dgm:spPr/>
          <dgm:t>
            <a:bodyPr/>
            <a:lstStyle/>
            <a:p>
              <a:r>
                <a:rPr lang="id-ID" i="1" dirty="0" smtClean="0"/>
                <a:t>|x|  </a:t>
              </a:r>
              <a:r>
                <a:rPr lang="id-ID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≥</a:t>
              </a:r>
              <a:r>
                <a:rPr lang="id-ID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id-ID" i="1" dirty="0" smtClean="0"/>
                <a:t>0,</a:t>
              </a:r>
              <a:endParaRPr lang="en-US" i="1" dirty="0"/>
            </a:p>
          </dgm:t>
        </dgm:pt>
      </mc:Fallback>
    </mc:AlternateContent>
    <dgm:pt modelId="{EF9F2537-7416-4F82-BC3F-A3964ED4F18F}" type="parTrans" cxnId="{37130209-BB48-4E1A-A5DD-923B0E4E7891}">
      <dgm:prSet/>
      <dgm:spPr/>
      <dgm:t>
        <a:bodyPr/>
        <a:lstStyle/>
        <a:p>
          <a:endParaRPr lang="en-US"/>
        </a:p>
      </dgm:t>
    </dgm:pt>
    <dgm:pt modelId="{430D6836-615F-4785-9489-B4FBE9C6D283}" type="sibTrans" cxnId="{37130209-BB48-4E1A-A5DD-923B0E4E7891}">
      <dgm:prSet/>
      <dgm:spPr/>
      <dgm:t>
        <a:bodyPr/>
        <a:lstStyle/>
        <a:p>
          <a:endParaRPr lang="en-US"/>
        </a:p>
      </dgm:t>
    </dgm:pt>
    <dgm:pt modelId="{99B153D0-DB0A-4C7A-902C-FA7375EFE0C6}">
      <dgm:prSet phldrT="[Text]" custT="1"/>
      <dgm:spPr/>
      <dgm:t>
        <a:bodyPr/>
        <a:lstStyle/>
        <a:p>
          <a:r>
            <a:rPr lang="id-ID" sz="1400" dirty="0"/>
            <a:t>Untuk setiap bilangan real x dan y berlaku </a:t>
          </a:r>
          <a:endParaRPr lang="en-US" sz="1400" dirty="0"/>
        </a:p>
      </dgm:t>
    </dgm:pt>
    <dgm:pt modelId="{68645EC0-1E21-456B-8DA1-4DEA50F72C8E}" type="parTrans" cxnId="{6A418956-F346-4F22-AA0F-B9B1A3CA5DC2}">
      <dgm:prSet/>
      <dgm:spPr/>
      <dgm:t>
        <a:bodyPr/>
        <a:lstStyle/>
        <a:p>
          <a:endParaRPr lang="en-US"/>
        </a:p>
      </dgm:t>
    </dgm:pt>
    <dgm:pt modelId="{929B4703-6628-4A48-BE68-E7BEB4BA5C47}" type="sibTrans" cxnId="{6A418956-F346-4F22-AA0F-B9B1A3CA5DC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0066606-DA14-4202-A2C9-8A37482D3956}">
          <dgm:prSet phldrT="[Text]"/>
          <dgm:spPr/>
          <dgm:t>
            <a:bodyPr/>
            <a:lstStyle/>
            <a:p>
              <a:r>
                <a:rPr lang="id-ID" dirty="0"/>
                <a:t>|x| = |y|  </a:t>
              </a:r>
              <a14:m>
                <m:oMath xmlns:m="http://schemas.openxmlformats.org/officeDocument/2006/math">
                  <m:r>
                    <a:rPr lang="id-ID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↔</m:t>
                  </m:r>
                </m:oMath>
              </a14:m>
              <a:r>
                <a:rPr lang="id-ID" dirty="0"/>
                <a:t> </a:t>
              </a:r>
              <a:r>
                <a:rPr lang="id-ID" b="1" dirty="0"/>
                <a:t> </a:t>
              </a:r>
              <a:r>
                <a:rPr lang="id-ID" dirty="0"/>
                <a:t> x =  y  </a:t>
              </a:r>
              <a14:m>
                <m:oMath xmlns:m="http://schemas.openxmlformats.org/officeDocument/2006/math">
                  <m:r>
                    <a:rPr lang="id-ID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↔</m:t>
                  </m:r>
                </m:oMath>
              </a14:m>
              <a:r>
                <a:rPr lang="id-ID" dirty="0"/>
                <a:t> </a:t>
              </a:r>
              <a:r>
                <a:rPr lang="id-ID" b="1" dirty="0"/>
                <a:t>  </a:t>
              </a:r>
              <a:r>
                <a:rPr lang="id-ID" dirty="0"/>
                <a:t>x</a:t>
              </a:r>
              <a:r>
                <a:rPr lang="id-ID" baseline="30000" dirty="0"/>
                <a:t>2</a:t>
              </a:r>
              <a:r>
                <a:rPr lang="id-ID" dirty="0"/>
                <a:t> = y</a:t>
              </a:r>
              <a:r>
                <a:rPr lang="id-ID" baseline="30000" dirty="0"/>
                <a:t>2</a:t>
              </a:r>
              <a:r>
                <a:rPr lang="id-ID" dirty="0"/>
                <a:t>, </a:t>
              </a:r>
              <a:endParaRPr lang="en-US" dirty="0"/>
            </a:p>
          </dgm:t>
        </dgm:pt>
      </mc:Choice>
      <mc:Fallback xmlns="">
        <dgm:pt modelId="{90066606-DA14-4202-A2C9-8A37482D3956}">
          <dgm:prSet phldrT="[Text]"/>
          <dgm:spPr/>
          <dgm:t>
            <a:bodyPr/>
            <a:lstStyle/>
            <a:p>
              <a:r>
                <a:rPr lang="id-ID" dirty="0" smtClean="0"/>
                <a:t>|x| = |y|  </a:t>
              </a:r>
              <a:r>
                <a:rPr lang="id-ID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↔</a:t>
              </a:r>
              <a:r>
                <a:rPr lang="id-ID" dirty="0" smtClean="0"/>
                <a:t> </a:t>
              </a:r>
              <a:r>
                <a:rPr lang="id-ID" b="1" dirty="0" smtClean="0"/>
                <a:t> </a:t>
              </a:r>
              <a:r>
                <a:rPr lang="id-ID" dirty="0" smtClean="0"/>
                <a:t> x =  y  </a:t>
              </a:r>
              <a:r>
                <a:rPr lang="id-ID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↔</a:t>
              </a:r>
              <a:r>
                <a:rPr lang="id-ID" dirty="0" smtClean="0"/>
                <a:t> </a:t>
              </a:r>
              <a:r>
                <a:rPr lang="id-ID" b="1" dirty="0" smtClean="0"/>
                <a:t>  </a:t>
              </a:r>
              <a:r>
                <a:rPr lang="id-ID" dirty="0" smtClean="0"/>
                <a:t>x</a:t>
              </a:r>
              <a:r>
                <a:rPr lang="id-ID" baseline="30000" dirty="0" smtClean="0"/>
                <a:t>2</a:t>
              </a:r>
              <a:r>
                <a:rPr lang="id-ID" dirty="0" smtClean="0"/>
                <a:t> = y</a:t>
              </a:r>
              <a:r>
                <a:rPr lang="id-ID" baseline="30000" dirty="0" smtClean="0"/>
                <a:t>2</a:t>
              </a:r>
              <a:r>
                <a:rPr lang="id-ID" dirty="0" smtClean="0"/>
                <a:t>, </a:t>
              </a:r>
              <a:endParaRPr lang="en-US" dirty="0"/>
            </a:p>
          </dgm:t>
        </dgm:pt>
      </mc:Fallback>
    </mc:AlternateContent>
    <dgm:pt modelId="{E3A96392-D337-417D-B236-F732EFB3234C}" type="parTrans" cxnId="{379281BF-AFAD-4593-9D53-DF7D011ADAA0}">
      <dgm:prSet/>
      <dgm:spPr/>
      <dgm:t>
        <a:bodyPr/>
        <a:lstStyle/>
        <a:p>
          <a:endParaRPr lang="en-US"/>
        </a:p>
      </dgm:t>
    </dgm:pt>
    <dgm:pt modelId="{927D2288-C072-454F-92FF-9AA9E20E7DF2}" type="sibTrans" cxnId="{379281BF-AFAD-4593-9D53-DF7D011ADAA0}">
      <dgm:prSet/>
      <dgm:spPr/>
      <dgm:t>
        <a:bodyPr/>
        <a:lstStyle/>
        <a:p>
          <a:endParaRPr lang="en-US"/>
        </a:p>
      </dgm:t>
    </dgm:pt>
    <dgm:pt modelId="{5703D78C-3BD8-41FE-A57C-9BDB96DE6388}">
      <dgm:prSet phldrT="[Text]"/>
      <dgm:spPr/>
      <dgm:t>
        <a:bodyPr/>
        <a:lstStyle/>
        <a:p>
          <a:r>
            <a:rPr lang="id-ID" i="1" dirty="0"/>
            <a:t>|-x| = x,		</a:t>
          </a:r>
          <a:endParaRPr lang="en-US" i="1" dirty="0"/>
        </a:p>
      </dgm:t>
    </dgm:pt>
    <dgm:pt modelId="{530AD624-B789-4919-A5EB-9BE480DF0CA3}" type="parTrans" cxnId="{88448161-EDBB-4435-AA25-0789CDC3008E}">
      <dgm:prSet/>
      <dgm:spPr/>
      <dgm:t>
        <a:bodyPr/>
        <a:lstStyle/>
        <a:p>
          <a:endParaRPr lang="en-US"/>
        </a:p>
      </dgm:t>
    </dgm:pt>
    <dgm:pt modelId="{F02D8DC8-DA56-4297-874C-AB672B0FD619}" type="sibTrans" cxnId="{88448161-EDBB-4435-AA25-0789CDC3008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6B546AF-A887-45B1-9235-ED5A07CEF3B6}">
          <dgm:prSet phldrT="[Text]"/>
          <dgm:spPr/>
          <dgm:t>
            <a:bodyPr/>
            <a:lstStyle/>
            <a:p>
              <a:r>
                <a:rPr lang="id-ID" i="1" dirty="0"/>
                <a:t>- |x| </a:t>
              </a:r>
              <a14:m>
                <m:oMath xmlns:m="http://schemas.openxmlformats.org/officeDocument/2006/math">
                  <m:r>
                    <a:rPr lang="id-ID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≤</m:t>
                  </m:r>
                </m:oMath>
              </a14:m>
              <a:r>
                <a:rPr lang="id-ID" i="1" dirty="0"/>
                <a:t> x </a:t>
              </a:r>
              <a14:m>
                <m:oMath xmlns:m="http://schemas.openxmlformats.org/officeDocument/2006/math">
                  <m:r>
                    <a:rPr lang="id-ID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≤</m:t>
                  </m:r>
                </m:oMath>
              </a14:m>
              <a:r>
                <a:rPr lang="id-ID" i="1" dirty="0"/>
                <a:t> |x|, </a:t>
              </a:r>
              <a:endParaRPr lang="en-US" i="1" dirty="0"/>
            </a:p>
          </dgm:t>
        </dgm:pt>
      </mc:Choice>
      <mc:Fallback xmlns="">
        <dgm:pt modelId="{96B546AF-A887-45B1-9235-ED5A07CEF3B6}">
          <dgm:prSet phldrT="[Text]"/>
          <dgm:spPr/>
          <dgm:t>
            <a:bodyPr/>
            <a:lstStyle/>
            <a:p>
              <a:r>
                <a:rPr lang="id-ID" i="1" dirty="0" smtClean="0"/>
                <a:t>- |x| </a:t>
              </a:r>
              <a:r>
                <a:rPr lang="id-ID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≤</a:t>
              </a:r>
              <a:r>
                <a:rPr lang="id-ID" i="1" dirty="0" smtClean="0"/>
                <a:t> x </a:t>
              </a:r>
              <a:r>
                <a:rPr lang="id-ID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≤</a:t>
              </a:r>
              <a:r>
                <a:rPr lang="id-ID" i="1" dirty="0" smtClean="0"/>
                <a:t> |x|, </a:t>
              </a:r>
              <a:endParaRPr lang="en-US" i="1" dirty="0"/>
            </a:p>
          </dgm:t>
        </dgm:pt>
      </mc:Fallback>
    </mc:AlternateContent>
    <dgm:pt modelId="{09B0AE35-1135-45D0-B218-1C0A7B8D35C2}" type="parTrans" cxnId="{1F7419D7-7651-490C-95C0-947889779EA2}">
      <dgm:prSet/>
      <dgm:spPr/>
      <dgm:t>
        <a:bodyPr/>
        <a:lstStyle/>
        <a:p>
          <a:endParaRPr lang="en-US"/>
        </a:p>
      </dgm:t>
    </dgm:pt>
    <dgm:pt modelId="{8C140C8F-5012-4F53-BF39-43F6C8D0C20B}" type="sibTrans" cxnId="{1F7419D7-7651-490C-95C0-947889779EA2}">
      <dgm:prSet/>
      <dgm:spPr/>
      <dgm:t>
        <a:bodyPr/>
        <a:lstStyle/>
        <a:p>
          <a:endParaRPr lang="en-US"/>
        </a:p>
      </dgm:t>
    </dgm:pt>
    <dgm:pt modelId="{DD72C090-574F-4CC8-8097-339F32B0699C}">
      <dgm:prSet phldrT="[Text]"/>
      <dgm:spPr/>
      <dgm:t>
        <a:bodyPr/>
        <a:lstStyle/>
        <a:p>
          <a:r>
            <a:rPr lang="id-ID" i="1" dirty="0"/>
            <a:t>|x|</a:t>
          </a:r>
          <a:r>
            <a:rPr lang="id-ID" i="1" baseline="30000" dirty="0"/>
            <a:t>2</a:t>
          </a:r>
          <a:r>
            <a:rPr lang="id-ID" i="1" dirty="0"/>
            <a:t> = |x</a:t>
          </a:r>
          <a:r>
            <a:rPr lang="id-ID" i="1" baseline="30000" dirty="0"/>
            <a:t>2</a:t>
          </a:r>
          <a:r>
            <a:rPr lang="id-ID" i="1" dirty="0"/>
            <a:t>| = x</a:t>
          </a:r>
          <a:r>
            <a:rPr lang="id-ID" i="1" baseline="30000" dirty="0"/>
            <a:t>2</a:t>
          </a:r>
          <a:endParaRPr lang="en-US" i="1" dirty="0"/>
        </a:p>
      </dgm:t>
    </dgm:pt>
    <dgm:pt modelId="{95BE8A45-B656-4BAF-B0D0-B88C944D8103}" type="parTrans" cxnId="{C981412B-D05A-4431-B8E9-5C275AF6FF00}">
      <dgm:prSet/>
      <dgm:spPr/>
      <dgm:t>
        <a:bodyPr/>
        <a:lstStyle/>
        <a:p>
          <a:endParaRPr lang="en-US"/>
        </a:p>
      </dgm:t>
    </dgm:pt>
    <dgm:pt modelId="{85A5ACD0-C22D-4584-AE98-091876F3ABDB}" type="sibTrans" cxnId="{C981412B-D05A-4431-B8E9-5C275AF6FF00}">
      <dgm:prSet/>
      <dgm:spPr/>
      <dgm:t>
        <a:bodyPr/>
        <a:lstStyle/>
        <a:p>
          <a:endParaRPr lang="en-US"/>
        </a:p>
      </dgm:t>
    </dgm:pt>
    <dgm:pt modelId="{FA45FFF3-3D3A-44C4-A282-C48A2A6BC727}">
      <dgm:prSet phldrT="[Text]"/>
      <dgm:spPr/>
      <dgm:t>
        <a:bodyPr/>
        <a:lstStyle/>
        <a:p>
          <a:r>
            <a:rPr lang="id-ID" dirty="0"/>
            <a:t>|x – y| = |y – x|</a:t>
          </a:r>
          <a:endParaRPr lang="en-US" dirty="0"/>
        </a:p>
      </dgm:t>
    </dgm:pt>
    <dgm:pt modelId="{D8F90137-C66F-4B21-8766-B6C5BFA05EF5}" type="parTrans" cxnId="{37419AC0-399B-4B13-9BBE-0BEE63ACF41E}">
      <dgm:prSet/>
      <dgm:spPr/>
      <dgm:t>
        <a:bodyPr/>
        <a:lstStyle/>
        <a:p>
          <a:endParaRPr lang="en-US"/>
        </a:p>
      </dgm:t>
    </dgm:pt>
    <dgm:pt modelId="{31419FD0-3376-4FCC-9679-EAA937BC60EE}" type="sibTrans" cxnId="{37419AC0-399B-4B13-9BBE-0BEE63ACF41E}">
      <dgm:prSet/>
      <dgm:spPr/>
      <dgm:t>
        <a:bodyPr/>
        <a:lstStyle/>
        <a:p>
          <a:endParaRPr lang="en-US"/>
        </a:p>
      </dgm:t>
    </dgm:pt>
    <dgm:pt modelId="{64D8710C-B350-4AA0-8042-FB1F85623D81}" type="pres">
      <dgm:prSet presAssocID="{70C25FEE-73EA-43EB-BF8D-620FFB8CEABD}" presName="linear" presStyleCnt="0">
        <dgm:presLayoutVars>
          <dgm:animLvl val="lvl"/>
          <dgm:resizeHandles val="exact"/>
        </dgm:presLayoutVars>
      </dgm:prSet>
      <dgm:spPr/>
    </dgm:pt>
    <dgm:pt modelId="{37E2C907-F9A7-46A9-A208-0E99A8BC5D96}" type="pres">
      <dgm:prSet presAssocID="{DFCBAC9B-2D04-44CD-83BF-43A0102B9746}" presName="parentText" presStyleLbl="node1" presStyleIdx="0" presStyleCnt="2" custLinFactNeighborX="-1396" custLinFactNeighborY="-44882">
        <dgm:presLayoutVars>
          <dgm:chMax val="0"/>
          <dgm:bulletEnabled val="1"/>
        </dgm:presLayoutVars>
      </dgm:prSet>
      <dgm:spPr/>
    </dgm:pt>
    <dgm:pt modelId="{B70A2A3C-8CD2-47DC-A8E4-E3B69CC5BFFB}" type="pres">
      <dgm:prSet presAssocID="{DFCBAC9B-2D04-44CD-83BF-43A0102B9746}" presName="childText" presStyleLbl="revTx" presStyleIdx="0" presStyleCnt="2" custScaleY="69376">
        <dgm:presLayoutVars>
          <dgm:bulletEnabled val="1"/>
        </dgm:presLayoutVars>
      </dgm:prSet>
      <dgm:spPr/>
    </dgm:pt>
    <dgm:pt modelId="{0D74C67D-AE15-4295-82C3-1D6731CC716F}" type="pres">
      <dgm:prSet presAssocID="{99B153D0-DB0A-4C7A-902C-FA7375EFE0C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33C083C-A87F-42C1-939C-CCDB67CAFB8D}" type="pres">
      <dgm:prSet presAssocID="{99B153D0-DB0A-4C7A-902C-FA7375EFE0C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7130209-BB48-4E1A-A5DD-923B0E4E7891}" srcId="{DFCBAC9B-2D04-44CD-83BF-43A0102B9746}" destId="{E8DD9A5E-78BD-4791-985F-9BC3AFF71D87}" srcOrd="0" destOrd="0" parTransId="{EF9F2537-7416-4F82-BC3F-A3964ED4F18F}" sibTransId="{430D6836-615F-4785-9489-B4FBE9C6D283}"/>
    <dgm:cxn modelId="{FE6D4A0B-3AF9-4984-9F9B-EED0E2154A4A}" type="presOf" srcId="{DD72C090-574F-4CC8-8097-339F32B0699C}" destId="{B70A2A3C-8CD2-47DC-A8E4-E3B69CC5BFFB}" srcOrd="0" destOrd="3" presId="urn:microsoft.com/office/officeart/2005/8/layout/vList2"/>
    <dgm:cxn modelId="{C981412B-D05A-4431-B8E9-5C275AF6FF00}" srcId="{DFCBAC9B-2D04-44CD-83BF-43A0102B9746}" destId="{DD72C090-574F-4CC8-8097-339F32B0699C}" srcOrd="3" destOrd="0" parTransId="{95BE8A45-B656-4BAF-B0D0-B88C944D8103}" sibTransId="{85A5ACD0-C22D-4584-AE98-091876F3ABDB}"/>
    <dgm:cxn modelId="{CDFB312D-BEB6-4EE8-B57B-C6BF1355941F}" type="presOf" srcId="{90066606-DA14-4202-A2C9-8A37482D3956}" destId="{533C083C-A87F-42C1-939C-CCDB67CAFB8D}" srcOrd="0" destOrd="0" presId="urn:microsoft.com/office/officeart/2005/8/layout/vList2"/>
    <dgm:cxn modelId="{88448161-EDBB-4435-AA25-0789CDC3008E}" srcId="{DFCBAC9B-2D04-44CD-83BF-43A0102B9746}" destId="{5703D78C-3BD8-41FE-A57C-9BDB96DE6388}" srcOrd="1" destOrd="0" parTransId="{530AD624-B789-4919-A5EB-9BE480DF0CA3}" sibTransId="{F02D8DC8-DA56-4297-874C-AB672B0FD619}"/>
    <dgm:cxn modelId="{ADB30563-2020-4DA6-87D9-D355F775EBA8}" type="presOf" srcId="{70C25FEE-73EA-43EB-BF8D-620FFB8CEABD}" destId="{64D8710C-B350-4AA0-8042-FB1F85623D81}" srcOrd="0" destOrd="0" presId="urn:microsoft.com/office/officeart/2005/8/layout/vList2"/>
    <dgm:cxn modelId="{8084156F-4030-497F-BE8F-DA47A9197480}" type="presOf" srcId="{5703D78C-3BD8-41FE-A57C-9BDB96DE6388}" destId="{B70A2A3C-8CD2-47DC-A8E4-E3B69CC5BFFB}" srcOrd="0" destOrd="1" presId="urn:microsoft.com/office/officeart/2005/8/layout/vList2"/>
    <dgm:cxn modelId="{6A418956-F346-4F22-AA0F-B9B1A3CA5DC2}" srcId="{70C25FEE-73EA-43EB-BF8D-620FFB8CEABD}" destId="{99B153D0-DB0A-4C7A-902C-FA7375EFE0C6}" srcOrd="1" destOrd="0" parTransId="{68645EC0-1E21-456B-8DA1-4DEA50F72C8E}" sibTransId="{929B4703-6628-4A48-BE68-E7BEB4BA5C47}"/>
    <dgm:cxn modelId="{A3F75959-044C-4D14-80F2-068B98870D33}" type="presOf" srcId="{99B153D0-DB0A-4C7A-902C-FA7375EFE0C6}" destId="{0D74C67D-AE15-4295-82C3-1D6731CC716F}" srcOrd="0" destOrd="0" presId="urn:microsoft.com/office/officeart/2005/8/layout/vList2"/>
    <dgm:cxn modelId="{A0859390-15FB-4DDE-BF74-ADDDBB44563B}" srcId="{70C25FEE-73EA-43EB-BF8D-620FFB8CEABD}" destId="{DFCBAC9B-2D04-44CD-83BF-43A0102B9746}" srcOrd="0" destOrd="0" parTransId="{DA6160B6-6EEC-41BE-A762-03E619F439BE}" sibTransId="{6C6A31EE-65FF-412C-B4AB-612D72CB0E0F}"/>
    <dgm:cxn modelId="{5D87A3B2-A672-4D4F-98D8-CD0A8DFFBCD8}" type="presOf" srcId="{96B546AF-A887-45B1-9235-ED5A07CEF3B6}" destId="{B70A2A3C-8CD2-47DC-A8E4-E3B69CC5BFFB}" srcOrd="0" destOrd="2" presId="urn:microsoft.com/office/officeart/2005/8/layout/vList2"/>
    <dgm:cxn modelId="{379281BF-AFAD-4593-9D53-DF7D011ADAA0}" srcId="{99B153D0-DB0A-4C7A-902C-FA7375EFE0C6}" destId="{90066606-DA14-4202-A2C9-8A37482D3956}" srcOrd="0" destOrd="0" parTransId="{E3A96392-D337-417D-B236-F732EFB3234C}" sibTransId="{927D2288-C072-454F-92FF-9AA9E20E7DF2}"/>
    <dgm:cxn modelId="{37419AC0-399B-4B13-9BBE-0BEE63ACF41E}" srcId="{99B153D0-DB0A-4C7A-902C-FA7375EFE0C6}" destId="{FA45FFF3-3D3A-44C4-A282-C48A2A6BC727}" srcOrd="1" destOrd="0" parTransId="{D8F90137-C66F-4B21-8766-B6C5BFA05EF5}" sibTransId="{31419FD0-3376-4FCC-9679-EAA937BC60EE}"/>
    <dgm:cxn modelId="{5DCD45D3-C07D-4621-A0DB-A0879C865B29}" type="presOf" srcId="{E8DD9A5E-78BD-4791-985F-9BC3AFF71D87}" destId="{B70A2A3C-8CD2-47DC-A8E4-E3B69CC5BFFB}" srcOrd="0" destOrd="0" presId="urn:microsoft.com/office/officeart/2005/8/layout/vList2"/>
    <dgm:cxn modelId="{1F7419D7-7651-490C-95C0-947889779EA2}" srcId="{DFCBAC9B-2D04-44CD-83BF-43A0102B9746}" destId="{96B546AF-A887-45B1-9235-ED5A07CEF3B6}" srcOrd="2" destOrd="0" parTransId="{09B0AE35-1135-45D0-B218-1C0A7B8D35C2}" sibTransId="{8C140C8F-5012-4F53-BF39-43F6C8D0C20B}"/>
    <dgm:cxn modelId="{C05FDCE8-46DF-4B0A-8E22-196A02921DED}" type="presOf" srcId="{FA45FFF3-3D3A-44C4-A282-C48A2A6BC727}" destId="{533C083C-A87F-42C1-939C-CCDB67CAFB8D}" srcOrd="0" destOrd="1" presId="urn:microsoft.com/office/officeart/2005/8/layout/vList2"/>
    <dgm:cxn modelId="{722B19FC-B207-4C93-A712-32F05CDC302F}" type="presOf" srcId="{DFCBAC9B-2D04-44CD-83BF-43A0102B9746}" destId="{37E2C907-F9A7-46A9-A208-0E99A8BC5D96}" srcOrd="0" destOrd="0" presId="urn:microsoft.com/office/officeart/2005/8/layout/vList2"/>
    <dgm:cxn modelId="{4D403A0A-CC61-4A80-A826-45AEFE645445}" type="presParOf" srcId="{64D8710C-B350-4AA0-8042-FB1F85623D81}" destId="{37E2C907-F9A7-46A9-A208-0E99A8BC5D96}" srcOrd="0" destOrd="0" presId="urn:microsoft.com/office/officeart/2005/8/layout/vList2"/>
    <dgm:cxn modelId="{F3756B81-7DE0-4B85-A2F8-FF609C646871}" type="presParOf" srcId="{64D8710C-B350-4AA0-8042-FB1F85623D81}" destId="{B70A2A3C-8CD2-47DC-A8E4-E3B69CC5BFFB}" srcOrd="1" destOrd="0" presId="urn:microsoft.com/office/officeart/2005/8/layout/vList2"/>
    <dgm:cxn modelId="{92F2AA52-2BC1-4755-941E-16E20838CBD2}" type="presParOf" srcId="{64D8710C-B350-4AA0-8042-FB1F85623D81}" destId="{0D74C67D-AE15-4295-82C3-1D6731CC716F}" srcOrd="2" destOrd="0" presId="urn:microsoft.com/office/officeart/2005/8/layout/vList2"/>
    <dgm:cxn modelId="{DFB21778-3C7C-4F3F-851B-DE7B8CE8F88A}" type="presParOf" srcId="{64D8710C-B350-4AA0-8042-FB1F85623D81}" destId="{533C083C-A87F-42C1-939C-CCDB67CAFB8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C25FEE-73EA-43EB-BF8D-620FFB8CEA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CBAC9B-2D04-44CD-83BF-43A0102B9746}">
      <dgm:prSet phldrT="[Text]" custT="1"/>
      <dgm:spPr/>
      <dgm:t>
        <a:bodyPr/>
        <a:lstStyle/>
        <a:p>
          <a:r>
            <a:rPr lang="id-ID" sz="1600" dirty="0" smtClean="0"/>
            <a:t>Untuk setiap bilangan real x berlaku </a:t>
          </a:r>
          <a:endParaRPr lang="en-US" sz="1600" dirty="0"/>
        </a:p>
      </dgm:t>
    </dgm:pt>
    <dgm:pt modelId="{DA6160B6-6EEC-41BE-A762-03E619F439BE}" type="parTrans" cxnId="{A0859390-15FB-4DDE-BF74-ADDDBB44563B}">
      <dgm:prSet/>
      <dgm:spPr/>
      <dgm:t>
        <a:bodyPr/>
        <a:lstStyle/>
        <a:p>
          <a:endParaRPr lang="en-US"/>
        </a:p>
      </dgm:t>
    </dgm:pt>
    <dgm:pt modelId="{6C6A31EE-65FF-412C-B4AB-612D72CB0E0F}" type="sibTrans" cxnId="{A0859390-15FB-4DDE-BF74-ADDDBB44563B}">
      <dgm:prSet/>
      <dgm:spPr/>
      <dgm:t>
        <a:bodyPr/>
        <a:lstStyle/>
        <a:p>
          <a:endParaRPr lang="en-US"/>
        </a:p>
      </dgm:t>
    </dgm:pt>
    <dgm:pt modelId="{E8DD9A5E-78BD-4791-985F-9BC3AFF71D87}">
      <dgm:prSet phldrT="[Text]"/>
      <dgm:spPr>
        <a:blipFill>
          <a:blip xmlns:r="http://schemas.openxmlformats.org/officeDocument/2006/relationships" r:embed="rId1"/>
          <a:stretch>
            <a:fillRect t="-5147" b="-3676"/>
          </a:stretch>
        </a:blipFill>
      </dgm:spPr>
      <dgm:t>
        <a:bodyPr/>
        <a:lstStyle/>
        <a:p>
          <a:r>
            <a:rPr lang="id-ID">
              <a:noFill/>
            </a:rPr>
            <a:t> </a:t>
          </a:r>
        </a:p>
      </dgm:t>
    </dgm:pt>
    <dgm:pt modelId="{EF9F2537-7416-4F82-BC3F-A3964ED4F18F}" type="parTrans" cxnId="{37130209-BB48-4E1A-A5DD-923B0E4E7891}">
      <dgm:prSet/>
      <dgm:spPr/>
      <dgm:t>
        <a:bodyPr/>
        <a:lstStyle/>
        <a:p>
          <a:endParaRPr lang="en-US"/>
        </a:p>
      </dgm:t>
    </dgm:pt>
    <dgm:pt modelId="{430D6836-615F-4785-9489-B4FBE9C6D283}" type="sibTrans" cxnId="{37130209-BB48-4E1A-A5DD-923B0E4E7891}">
      <dgm:prSet/>
      <dgm:spPr/>
      <dgm:t>
        <a:bodyPr/>
        <a:lstStyle/>
        <a:p>
          <a:endParaRPr lang="en-US"/>
        </a:p>
      </dgm:t>
    </dgm:pt>
    <dgm:pt modelId="{99B153D0-DB0A-4C7A-902C-FA7375EFE0C6}">
      <dgm:prSet phldrT="[Text]" custT="1"/>
      <dgm:spPr/>
      <dgm:t>
        <a:bodyPr/>
        <a:lstStyle/>
        <a:p>
          <a:r>
            <a:rPr lang="id-ID" sz="1400" dirty="0" smtClean="0"/>
            <a:t>Untuk setiap bilangan real x dan y berlaku </a:t>
          </a:r>
          <a:endParaRPr lang="en-US" sz="1400" dirty="0"/>
        </a:p>
      </dgm:t>
    </dgm:pt>
    <dgm:pt modelId="{68645EC0-1E21-456B-8DA1-4DEA50F72C8E}" type="parTrans" cxnId="{6A418956-F346-4F22-AA0F-B9B1A3CA5DC2}">
      <dgm:prSet/>
      <dgm:spPr/>
      <dgm:t>
        <a:bodyPr/>
        <a:lstStyle/>
        <a:p>
          <a:endParaRPr lang="en-US"/>
        </a:p>
      </dgm:t>
    </dgm:pt>
    <dgm:pt modelId="{929B4703-6628-4A48-BE68-E7BEB4BA5C47}" type="sibTrans" cxnId="{6A418956-F346-4F22-AA0F-B9B1A3CA5DC2}">
      <dgm:prSet/>
      <dgm:spPr/>
      <dgm:t>
        <a:bodyPr/>
        <a:lstStyle/>
        <a:p>
          <a:endParaRPr lang="en-US"/>
        </a:p>
      </dgm:t>
    </dgm:pt>
    <dgm:pt modelId="{90066606-DA14-4202-A2C9-8A37482D3956}">
      <dgm:prSet phldrT="[Text]"/>
      <dgm:spPr>
        <a:blipFill>
          <a:blip xmlns:r="http://schemas.openxmlformats.org/officeDocument/2006/relationships" r:embed="rId2"/>
          <a:stretch>
            <a:fillRect t="-15306"/>
          </a:stretch>
        </a:blipFill>
      </dgm:spPr>
      <dgm:t>
        <a:bodyPr/>
        <a:lstStyle/>
        <a:p>
          <a:r>
            <a:rPr lang="id-ID">
              <a:noFill/>
            </a:rPr>
            <a:t> </a:t>
          </a:r>
        </a:p>
      </dgm:t>
    </dgm:pt>
    <dgm:pt modelId="{E3A96392-D337-417D-B236-F732EFB3234C}" type="parTrans" cxnId="{379281BF-AFAD-4593-9D53-DF7D011ADAA0}">
      <dgm:prSet/>
      <dgm:spPr/>
      <dgm:t>
        <a:bodyPr/>
        <a:lstStyle/>
        <a:p>
          <a:endParaRPr lang="en-US"/>
        </a:p>
      </dgm:t>
    </dgm:pt>
    <dgm:pt modelId="{927D2288-C072-454F-92FF-9AA9E20E7DF2}" type="sibTrans" cxnId="{379281BF-AFAD-4593-9D53-DF7D011ADAA0}">
      <dgm:prSet/>
      <dgm:spPr/>
      <dgm:t>
        <a:bodyPr/>
        <a:lstStyle/>
        <a:p>
          <a:endParaRPr lang="en-US"/>
        </a:p>
      </dgm:t>
    </dgm:pt>
    <dgm:pt modelId="{5703D78C-3BD8-41FE-A57C-9BDB96DE6388}">
      <dgm:prSet phldrT="[Text]"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530AD624-B789-4919-A5EB-9BE480DF0CA3}" type="parTrans" cxnId="{88448161-EDBB-4435-AA25-0789CDC3008E}">
      <dgm:prSet/>
      <dgm:spPr/>
      <dgm:t>
        <a:bodyPr/>
        <a:lstStyle/>
        <a:p>
          <a:endParaRPr lang="en-US"/>
        </a:p>
      </dgm:t>
    </dgm:pt>
    <dgm:pt modelId="{F02D8DC8-DA56-4297-874C-AB672B0FD619}" type="sibTrans" cxnId="{88448161-EDBB-4435-AA25-0789CDC3008E}">
      <dgm:prSet/>
      <dgm:spPr/>
      <dgm:t>
        <a:bodyPr/>
        <a:lstStyle/>
        <a:p>
          <a:endParaRPr lang="en-US"/>
        </a:p>
      </dgm:t>
    </dgm:pt>
    <dgm:pt modelId="{96B546AF-A887-45B1-9235-ED5A07CEF3B6}">
      <dgm:prSet phldrT="[Text]"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09B0AE35-1135-45D0-B218-1C0A7B8D35C2}" type="parTrans" cxnId="{1F7419D7-7651-490C-95C0-947889779EA2}">
      <dgm:prSet/>
      <dgm:spPr/>
      <dgm:t>
        <a:bodyPr/>
        <a:lstStyle/>
        <a:p>
          <a:endParaRPr lang="en-US"/>
        </a:p>
      </dgm:t>
    </dgm:pt>
    <dgm:pt modelId="{8C140C8F-5012-4F53-BF39-43F6C8D0C20B}" type="sibTrans" cxnId="{1F7419D7-7651-490C-95C0-947889779EA2}">
      <dgm:prSet/>
      <dgm:spPr/>
      <dgm:t>
        <a:bodyPr/>
        <a:lstStyle/>
        <a:p>
          <a:endParaRPr lang="en-US"/>
        </a:p>
      </dgm:t>
    </dgm:pt>
    <dgm:pt modelId="{DD72C090-574F-4CC8-8097-339F32B0699C}">
      <dgm:prSet phldrT="[Text]"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95BE8A45-B656-4BAF-B0D0-B88C944D8103}" type="parTrans" cxnId="{C981412B-D05A-4431-B8E9-5C275AF6FF00}">
      <dgm:prSet/>
      <dgm:spPr/>
      <dgm:t>
        <a:bodyPr/>
        <a:lstStyle/>
        <a:p>
          <a:endParaRPr lang="en-US"/>
        </a:p>
      </dgm:t>
    </dgm:pt>
    <dgm:pt modelId="{85A5ACD0-C22D-4584-AE98-091876F3ABDB}" type="sibTrans" cxnId="{C981412B-D05A-4431-B8E9-5C275AF6FF00}">
      <dgm:prSet/>
      <dgm:spPr/>
      <dgm:t>
        <a:bodyPr/>
        <a:lstStyle/>
        <a:p>
          <a:endParaRPr lang="en-US"/>
        </a:p>
      </dgm:t>
    </dgm:pt>
    <dgm:pt modelId="{FA45FFF3-3D3A-44C4-A282-C48A2A6BC727}">
      <dgm:prSet phldrT="[Text]"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D8F90137-C66F-4B21-8766-B6C5BFA05EF5}" type="parTrans" cxnId="{37419AC0-399B-4B13-9BBE-0BEE63ACF41E}">
      <dgm:prSet/>
      <dgm:spPr/>
      <dgm:t>
        <a:bodyPr/>
        <a:lstStyle/>
        <a:p>
          <a:endParaRPr lang="en-US"/>
        </a:p>
      </dgm:t>
    </dgm:pt>
    <dgm:pt modelId="{31419FD0-3376-4FCC-9679-EAA937BC60EE}" type="sibTrans" cxnId="{37419AC0-399B-4B13-9BBE-0BEE63ACF41E}">
      <dgm:prSet/>
      <dgm:spPr/>
      <dgm:t>
        <a:bodyPr/>
        <a:lstStyle/>
        <a:p>
          <a:endParaRPr lang="en-US"/>
        </a:p>
      </dgm:t>
    </dgm:pt>
    <dgm:pt modelId="{64D8710C-B350-4AA0-8042-FB1F85623D81}" type="pres">
      <dgm:prSet presAssocID="{70C25FEE-73EA-43EB-BF8D-620FFB8CEABD}" presName="linear" presStyleCnt="0">
        <dgm:presLayoutVars>
          <dgm:animLvl val="lvl"/>
          <dgm:resizeHandles val="exact"/>
        </dgm:presLayoutVars>
      </dgm:prSet>
      <dgm:spPr/>
    </dgm:pt>
    <dgm:pt modelId="{37E2C907-F9A7-46A9-A208-0E99A8BC5D96}" type="pres">
      <dgm:prSet presAssocID="{DFCBAC9B-2D04-44CD-83BF-43A0102B9746}" presName="parentText" presStyleLbl="node1" presStyleIdx="0" presStyleCnt="2" custLinFactNeighborX="-1396" custLinFactNeighborY="-448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A2A3C-8CD2-47DC-A8E4-E3B69CC5BFFB}" type="pres">
      <dgm:prSet presAssocID="{DFCBAC9B-2D04-44CD-83BF-43A0102B9746}" presName="childText" presStyleLbl="revTx" presStyleIdx="0" presStyleCnt="2" custScaleY="69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4C67D-AE15-4295-82C3-1D6731CC716F}" type="pres">
      <dgm:prSet presAssocID="{99B153D0-DB0A-4C7A-902C-FA7375EFE0C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C083C-A87F-42C1-939C-CCDB67CAFB8D}" type="pres">
      <dgm:prSet presAssocID="{99B153D0-DB0A-4C7A-902C-FA7375EFE0C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84156F-4030-497F-BE8F-DA47A9197480}" type="presOf" srcId="{5703D78C-3BD8-41FE-A57C-9BDB96DE6388}" destId="{B70A2A3C-8CD2-47DC-A8E4-E3B69CC5BFFB}" srcOrd="0" destOrd="1" presId="urn:microsoft.com/office/officeart/2005/8/layout/vList2"/>
    <dgm:cxn modelId="{A0859390-15FB-4DDE-BF74-ADDDBB44563B}" srcId="{70C25FEE-73EA-43EB-BF8D-620FFB8CEABD}" destId="{DFCBAC9B-2D04-44CD-83BF-43A0102B9746}" srcOrd="0" destOrd="0" parTransId="{DA6160B6-6EEC-41BE-A762-03E619F439BE}" sibTransId="{6C6A31EE-65FF-412C-B4AB-612D72CB0E0F}"/>
    <dgm:cxn modelId="{37419AC0-399B-4B13-9BBE-0BEE63ACF41E}" srcId="{99B153D0-DB0A-4C7A-902C-FA7375EFE0C6}" destId="{FA45FFF3-3D3A-44C4-A282-C48A2A6BC727}" srcOrd="1" destOrd="0" parTransId="{D8F90137-C66F-4B21-8766-B6C5BFA05EF5}" sibTransId="{31419FD0-3376-4FCC-9679-EAA937BC60EE}"/>
    <dgm:cxn modelId="{88448161-EDBB-4435-AA25-0789CDC3008E}" srcId="{DFCBAC9B-2D04-44CD-83BF-43A0102B9746}" destId="{5703D78C-3BD8-41FE-A57C-9BDB96DE6388}" srcOrd="1" destOrd="0" parTransId="{530AD624-B789-4919-A5EB-9BE480DF0CA3}" sibTransId="{F02D8DC8-DA56-4297-874C-AB672B0FD619}"/>
    <dgm:cxn modelId="{C05FDCE8-46DF-4B0A-8E22-196A02921DED}" type="presOf" srcId="{FA45FFF3-3D3A-44C4-A282-C48A2A6BC727}" destId="{533C083C-A87F-42C1-939C-CCDB67CAFB8D}" srcOrd="0" destOrd="1" presId="urn:microsoft.com/office/officeart/2005/8/layout/vList2"/>
    <dgm:cxn modelId="{5DCD45D3-C07D-4621-A0DB-A0879C865B29}" type="presOf" srcId="{E8DD9A5E-78BD-4791-985F-9BC3AFF71D87}" destId="{B70A2A3C-8CD2-47DC-A8E4-E3B69CC5BFFB}" srcOrd="0" destOrd="0" presId="urn:microsoft.com/office/officeart/2005/8/layout/vList2"/>
    <dgm:cxn modelId="{722B19FC-B207-4C93-A712-32F05CDC302F}" type="presOf" srcId="{DFCBAC9B-2D04-44CD-83BF-43A0102B9746}" destId="{37E2C907-F9A7-46A9-A208-0E99A8BC5D96}" srcOrd="0" destOrd="0" presId="urn:microsoft.com/office/officeart/2005/8/layout/vList2"/>
    <dgm:cxn modelId="{ADB30563-2020-4DA6-87D9-D355F775EBA8}" type="presOf" srcId="{70C25FEE-73EA-43EB-BF8D-620FFB8CEABD}" destId="{64D8710C-B350-4AA0-8042-FB1F85623D81}" srcOrd="0" destOrd="0" presId="urn:microsoft.com/office/officeart/2005/8/layout/vList2"/>
    <dgm:cxn modelId="{A3F75959-044C-4D14-80F2-068B98870D33}" type="presOf" srcId="{99B153D0-DB0A-4C7A-902C-FA7375EFE0C6}" destId="{0D74C67D-AE15-4295-82C3-1D6731CC716F}" srcOrd="0" destOrd="0" presId="urn:microsoft.com/office/officeart/2005/8/layout/vList2"/>
    <dgm:cxn modelId="{C981412B-D05A-4431-B8E9-5C275AF6FF00}" srcId="{DFCBAC9B-2D04-44CD-83BF-43A0102B9746}" destId="{DD72C090-574F-4CC8-8097-339F32B0699C}" srcOrd="3" destOrd="0" parTransId="{95BE8A45-B656-4BAF-B0D0-B88C944D8103}" sibTransId="{85A5ACD0-C22D-4584-AE98-091876F3ABDB}"/>
    <dgm:cxn modelId="{37130209-BB48-4E1A-A5DD-923B0E4E7891}" srcId="{DFCBAC9B-2D04-44CD-83BF-43A0102B9746}" destId="{E8DD9A5E-78BD-4791-985F-9BC3AFF71D87}" srcOrd="0" destOrd="0" parTransId="{EF9F2537-7416-4F82-BC3F-A3964ED4F18F}" sibTransId="{430D6836-615F-4785-9489-B4FBE9C6D283}"/>
    <dgm:cxn modelId="{FE6D4A0B-3AF9-4984-9F9B-EED0E2154A4A}" type="presOf" srcId="{DD72C090-574F-4CC8-8097-339F32B0699C}" destId="{B70A2A3C-8CD2-47DC-A8E4-E3B69CC5BFFB}" srcOrd="0" destOrd="3" presId="urn:microsoft.com/office/officeart/2005/8/layout/vList2"/>
    <dgm:cxn modelId="{379281BF-AFAD-4593-9D53-DF7D011ADAA0}" srcId="{99B153D0-DB0A-4C7A-902C-FA7375EFE0C6}" destId="{90066606-DA14-4202-A2C9-8A37482D3956}" srcOrd="0" destOrd="0" parTransId="{E3A96392-D337-417D-B236-F732EFB3234C}" sibTransId="{927D2288-C072-454F-92FF-9AA9E20E7DF2}"/>
    <dgm:cxn modelId="{5D87A3B2-A672-4D4F-98D8-CD0A8DFFBCD8}" type="presOf" srcId="{96B546AF-A887-45B1-9235-ED5A07CEF3B6}" destId="{B70A2A3C-8CD2-47DC-A8E4-E3B69CC5BFFB}" srcOrd="0" destOrd="2" presId="urn:microsoft.com/office/officeart/2005/8/layout/vList2"/>
    <dgm:cxn modelId="{1F7419D7-7651-490C-95C0-947889779EA2}" srcId="{DFCBAC9B-2D04-44CD-83BF-43A0102B9746}" destId="{96B546AF-A887-45B1-9235-ED5A07CEF3B6}" srcOrd="2" destOrd="0" parTransId="{09B0AE35-1135-45D0-B218-1C0A7B8D35C2}" sibTransId="{8C140C8F-5012-4F53-BF39-43F6C8D0C20B}"/>
    <dgm:cxn modelId="{6A418956-F346-4F22-AA0F-B9B1A3CA5DC2}" srcId="{70C25FEE-73EA-43EB-BF8D-620FFB8CEABD}" destId="{99B153D0-DB0A-4C7A-902C-FA7375EFE0C6}" srcOrd="1" destOrd="0" parTransId="{68645EC0-1E21-456B-8DA1-4DEA50F72C8E}" sibTransId="{929B4703-6628-4A48-BE68-E7BEB4BA5C47}"/>
    <dgm:cxn modelId="{CDFB312D-BEB6-4EE8-B57B-C6BF1355941F}" type="presOf" srcId="{90066606-DA14-4202-A2C9-8A37482D3956}" destId="{533C083C-A87F-42C1-939C-CCDB67CAFB8D}" srcOrd="0" destOrd="0" presId="urn:microsoft.com/office/officeart/2005/8/layout/vList2"/>
    <dgm:cxn modelId="{4D403A0A-CC61-4A80-A826-45AEFE645445}" type="presParOf" srcId="{64D8710C-B350-4AA0-8042-FB1F85623D81}" destId="{37E2C907-F9A7-46A9-A208-0E99A8BC5D96}" srcOrd="0" destOrd="0" presId="urn:microsoft.com/office/officeart/2005/8/layout/vList2"/>
    <dgm:cxn modelId="{F3756B81-7DE0-4B85-A2F8-FF609C646871}" type="presParOf" srcId="{64D8710C-B350-4AA0-8042-FB1F85623D81}" destId="{B70A2A3C-8CD2-47DC-A8E4-E3B69CC5BFFB}" srcOrd="1" destOrd="0" presId="urn:microsoft.com/office/officeart/2005/8/layout/vList2"/>
    <dgm:cxn modelId="{92F2AA52-2BC1-4755-941E-16E20838CBD2}" type="presParOf" srcId="{64D8710C-B350-4AA0-8042-FB1F85623D81}" destId="{0D74C67D-AE15-4295-82C3-1D6731CC716F}" srcOrd="2" destOrd="0" presId="urn:microsoft.com/office/officeart/2005/8/layout/vList2"/>
    <dgm:cxn modelId="{DFB21778-3C7C-4F3F-851B-DE7B8CE8F88A}" type="presParOf" srcId="{64D8710C-B350-4AA0-8042-FB1F85623D81}" destId="{533C083C-A87F-42C1-939C-CCDB67CAFB8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C25FEE-73EA-43EB-BF8D-620FFB8CEA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FCBAC9B-2D04-44CD-83BF-43A0102B9746}">
          <dgm:prSet phldrT="[Text]" custT="1"/>
          <dgm:spPr/>
          <dgm:t>
            <a:bodyPr/>
            <a:lstStyle/>
            <a:p>
              <a:r>
                <a:rPr lang="id-ID" sz="1600" dirty="0"/>
                <a:t>Jika a </a:t>
              </a:r>
              <a14:m>
                <m:oMath xmlns:m="http://schemas.openxmlformats.org/officeDocument/2006/math">
                  <m:r>
                    <a:rPr lang="en-US" sz="1600" i="1">
                      <a:latin typeface="Cambria Math" panose="02040503050406030204" pitchFamily="18" charset="0"/>
                    </a:rPr>
                    <m:t>≥</m:t>
                  </m:r>
                </m:oMath>
              </a14:m>
              <a:r>
                <a:rPr lang="id-ID" sz="1600" dirty="0"/>
                <a:t> 0, maka :</a:t>
              </a:r>
              <a:endParaRPr lang="en-US" sz="1600" dirty="0"/>
            </a:p>
          </dgm:t>
        </dgm:pt>
      </mc:Choice>
      <mc:Fallback xmlns="">
        <dgm:pt modelId="{DFCBAC9B-2D04-44CD-83BF-43A0102B9746}">
          <dgm:prSet phldrT="[Text]" custT="1"/>
          <dgm:spPr/>
          <dgm:t>
            <a:bodyPr/>
            <a:lstStyle/>
            <a:p>
              <a:r>
                <a:rPr lang="id-ID" sz="1600" dirty="0" smtClean="0"/>
                <a:t>Jika a </a:t>
              </a:r>
              <a:r>
                <a:rPr lang="en-US" sz="1600" i="0"/>
                <a:t>≥</a:t>
              </a:r>
              <a:r>
                <a:rPr lang="id-ID" sz="1600" dirty="0"/>
                <a:t> 0, maka :</a:t>
              </a:r>
              <a:endParaRPr lang="en-US" sz="1600" dirty="0"/>
            </a:p>
          </dgm:t>
        </dgm:pt>
      </mc:Fallback>
    </mc:AlternateContent>
    <dgm:pt modelId="{DA6160B6-6EEC-41BE-A762-03E619F439BE}" type="parTrans" cxnId="{A0859390-15FB-4DDE-BF74-ADDDBB44563B}">
      <dgm:prSet/>
      <dgm:spPr/>
      <dgm:t>
        <a:bodyPr/>
        <a:lstStyle/>
        <a:p>
          <a:endParaRPr lang="en-US"/>
        </a:p>
      </dgm:t>
    </dgm:pt>
    <dgm:pt modelId="{6C6A31EE-65FF-412C-B4AB-612D72CB0E0F}" type="sibTrans" cxnId="{A0859390-15FB-4DDE-BF74-ADDDBB44563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8DD9A5E-78BD-4791-985F-9BC3AFF71D87}">
          <dgm:prSet phldrT="[Text]" custT="1"/>
          <dgm:spPr/>
          <dgm:t>
            <a:bodyPr/>
            <a:lstStyle/>
            <a:p>
              <a:r>
                <a:rPr lang="id-ID" sz="1400" i="1" dirty="0"/>
                <a:t>|</a:t>
              </a:r>
              <a:r>
                <a:rPr lang="id-ID" sz="1800" i="1" dirty="0"/>
                <a:t>x| </a:t>
              </a:r>
              <a14:m>
                <m:oMath xmlns:m="http://schemas.openxmlformats.org/officeDocument/2006/math">
                  <m:r>
                    <a:rPr lang="en-US" sz="1800" i="1">
                      <a:latin typeface="Cambria Math" panose="02040503050406030204" pitchFamily="18" charset="0"/>
                    </a:rPr>
                    <m:t>≤</m:t>
                  </m:r>
                </m:oMath>
              </a14:m>
              <a:r>
                <a:rPr lang="id-ID" sz="1800" i="1" dirty="0"/>
                <a:t> a  </a:t>
              </a:r>
              <a14:m>
                <m:oMath xmlns:m="http://schemas.openxmlformats.org/officeDocument/2006/math">
                  <m:r>
                    <a:rPr lang="id-ID" sz="1800" b="1" i="1">
                      <a:latin typeface="Cambria Math" panose="02040503050406030204" pitchFamily="18" charset="0"/>
                    </a:rPr>
                    <m:t>↔</m:t>
                  </m:r>
                </m:oMath>
              </a14:m>
              <a:r>
                <a:rPr lang="id-ID" sz="1800" b="1" i="1" dirty="0"/>
                <a:t> </a:t>
              </a:r>
              <a:r>
                <a:rPr lang="id-ID" sz="1800" i="1" dirty="0"/>
                <a:t>-a </a:t>
              </a:r>
              <a14:m>
                <m:oMath xmlns:m="http://schemas.openxmlformats.org/officeDocument/2006/math">
                  <m:r>
                    <a:rPr lang="en-US" sz="1800" i="1">
                      <a:latin typeface="Cambria Math" panose="02040503050406030204" pitchFamily="18" charset="0"/>
                    </a:rPr>
                    <m:t>≤</m:t>
                  </m:r>
                </m:oMath>
              </a14:m>
              <a:r>
                <a:rPr lang="id-ID" sz="1800" i="1" dirty="0"/>
                <a:t> x </a:t>
              </a:r>
              <a14:m>
                <m:oMath xmlns:m="http://schemas.openxmlformats.org/officeDocument/2006/math">
                  <m:r>
                    <a:rPr lang="en-US" sz="1800" i="1">
                      <a:latin typeface="Cambria Math" panose="02040503050406030204" pitchFamily="18" charset="0"/>
                    </a:rPr>
                    <m:t>≤</m:t>
                  </m:r>
                </m:oMath>
              </a14:m>
              <a:r>
                <a:rPr lang="id-ID" sz="1800" i="1" dirty="0"/>
                <a:t> a </a:t>
              </a:r>
              <a14:m>
                <m:oMath xmlns:m="http://schemas.openxmlformats.org/officeDocument/2006/math">
                  <m:r>
                    <a:rPr lang="id-ID" sz="1800" b="1" i="1">
                      <a:latin typeface="Cambria Math" panose="02040503050406030204" pitchFamily="18" charset="0"/>
                    </a:rPr>
                    <m:t>↔</m:t>
                  </m:r>
                </m:oMath>
              </a14:m>
              <a:r>
                <a:rPr lang="id-ID" sz="1800" b="1" i="1" dirty="0"/>
                <a:t> </a:t>
              </a:r>
              <a:r>
                <a:rPr lang="id-ID" sz="1800" i="1" dirty="0"/>
                <a:t>x</a:t>
              </a:r>
              <a:r>
                <a:rPr lang="id-ID" sz="1800" i="1" baseline="30000" dirty="0"/>
                <a:t>2</a:t>
              </a:r>
              <a:r>
                <a:rPr lang="id-ID" sz="1800" i="1" dirty="0"/>
                <a:t> </a:t>
              </a:r>
              <a14:m>
                <m:oMath xmlns:m="http://schemas.openxmlformats.org/officeDocument/2006/math">
                  <m:r>
                    <a:rPr lang="en-US" sz="1800" i="1">
                      <a:latin typeface="Cambria Math" panose="02040503050406030204" pitchFamily="18" charset="0"/>
                    </a:rPr>
                    <m:t>≤ </m:t>
                  </m:r>
                </m:oMath>
              </a14:m>
              <a:r>
                <a:rPr lang="id-ID" sz="1800" i="1" dirty="0"/>
                <a:t>a</a:t>
              </a:r>
              <a:r>
                <a:rPr lang="id-ID" sz="1800" i="1" baseline="30000" dirty="0"/>
                <a:t>2</a:t>
              </a:r>
              <a:endParaRPr lang="en-US" sz="1800" i="1" dirty="0"/>
            </a:p>
          </dgm:t>
        </dgm:pt>
      </mc:Choice>
      <mc:Fallback xmlns="">
        <dgm:pt modelId="{E8DD9A5E-78BD-4791-985F-9BC3AFF71D87}">
          <dgm:prSet phldrT="[Text]" custT="1"/>
          <dgm:spPr/>
          <dgm:t>
            <a:bodyPr/>
            <a:lstStyle/>
            <a:p>
              <a:r>
                <a:rPr lang="id-ID" sz="1400" i="1" dirty="0" smtClean="0"/>
                <a:t>|</a:t>
              </a:r>
              <a:r>
                <a:rPr lang="id-ID" sz="1800" i="1" dirty="0" smtClean="0"/>
                <a:t>x| </a:t>
              </a:r>
              <a:r>
                <a:rPr lang="en-US" sz="1800" i="0"/>
                <a:t>≤</a:t>
              </a:r>
              <a:r>
                <a:rPr lang="id-ID" sz="1800" i="1" dirty="0"/>
                <a:t> a  </a:t>
              </a:r>
              <a:r>
                <a:rPr lang="id-ID" sz="1800" b="1" i="0"/>
                <a:t>↔</a:t>
              </a:r>
              <a:r>
                <a:rPr lang="id-ID" sz="1800" b="1" i="1" dirty="0"/>
                <a:t> </a:t>
              </a:r>
              <a:r>
                <a:rPr lang="id-ID" sz="1800" i="1" dirty="0"/>
                <a:t>-a </a:t>
              </a:r>
              <a:r>
                <a:rPr lang="en-US" sz="1800" i="0"/>
                <a:t>≤</a:t>
              </a:r>
              <a:r>
                <a:rPr lang="id-ID" sz="1800" i="1" dirty="0"/>
                <a:t> x </a:t>
              </a:r>
              <a:r>
                <a:rPr lang="en-US" sz="1800" i="0"/>
                <a:t>≤</a:t>
              </a:r>
              <a:r>
                <a:rPr lang="id-ID" sz="1800" i="1" dirty="0"/>
                <a:t> a </a:t>
              </a:r>
              <a:r>
                <a:rPr lang="id-ID" sz="1800" b="1" i="0"/>
                <a:t>↔</a:t>
              </a:r>
              <a:r>
                <a:rPr lang="id-ID" sz="1800" b="1" i="1" dirty="0"/>
                <a:t> </a:t>
              </a:r>
              <a:r>
                <a:rPr lang="id-ID" sz="1800" i="1" dirty="0"/>
                <a:t>x</a:t>
              </a:r>
              <a:r>
                <a:rPr lang="id-ID" sz="1800" i="1" baseline="30000" dirty="0"/>
                <a:t>2</a:t>
              </a:r>
              <a:r>
                <a:rPr lang="id-ID" sz="1800" i="1" dirty="0"/>
                <a:t> </a:t>
              </a:r>
              <a:r>
                <a:rPr lang="en-US" sz="1800" i="0"/>
                <a:t>≤ </a:t>
              </a:r>
              <a:r>
                <a:rPr lang="id-ID" sz="1800" i="1" dirty="0"/>
                <a:t>a</a:t>
              </a:r>
              <a:r>
                <a:rPr lang="id-ID" sz="1800" i="1" baseline="30000" dirty="0"/>
                <a:t>2</a:t>
              </a:r>
              <a:endParaRPr lang="en-US" sz="1800" i="1" dirty="0"/>
            </a:p>
          </dgm:t>
        </dgm:pt>
      </mc:Fallback>
    </mc:AlternateContent>
    <dgm:pt modelId="{EF9F2537-7416-4F82-BC3F-A3964ED4F18F}" type="parTrans" cxnId="{37130209-BB48-4E1A-A5DD-923B0E4E7891}">
      <dgm:prSet/>
      <dgm:spPr/>
      <dgm:t>
        <a:bodyPr/>
        <a:lstStyle/>
        <a:p>
          <a:endParaRPr lang="en-US"/>
        </a:p>
      </dgm:t>
    </dgm:pt>
    <dgm:pt modelId="{430D6836-615F-4785-9489-B4FBE9C6D283}" type="sibTrans" cxnId="{37130209-BB48-4E1A-A5DD-923B0E4E7891}">
      <dgm:prSet/>
      <dgm:spPr/>
      <dgm:t>
        <a:bodyPr/>
        <a:lstStyle/>
        <a:p>
          <a:endParaRPr lang="en-US"/>
        </a:p>
      </dgm:t>
    </dgm:pt>
    <dgm:pt modelId="{99B153D0-DB0A-4C7A-902C-FA7375EFE0C6}">
      <dgm:prSet phldrT="[Text]" custT="1"/>
      <dgm:spPr/>
      <dgm:t>
        <a:bodyPr/>
        <a:lstStyle/>
        <a:p>
          <a:r>
            <a:rPr lang="id-ID" sz="1400" dirty="0"/>
            <a:t>Ketaksamaan segitiga. Untuk setiap bilangan real x dan y berlaku :</a:t>
          </a:r>
          <a:endParaRPr lang="en-US" sz="1400" dirty="0"/>
        </a:p>
      </dgm:t>
    </dgm:pt>
    <dgm:pt modelId="{68645EC0-1E21-456B-8DA1-4DEA50F72C8E}" type="parTrans" cxnId="{6A418956-F346-4F22-AA0F-B9B1A3CA5DC2}">
      <dgm:prSet/>
      <dgm:spPr/>
      <dgm:t>
        <a:bodyPr/>
        <a:lstStyle/>
        <a:p>
          <a:endParaRPr lang="en-US"/>
        </a:p>
      </dgm:t>
    </dgm:pt>
    <dgm:pt modelId="{929B4703-6628-4A48-BE68-E7BEB4BA5C47}" type="sibTrans" cxnId="{6A418956-F346-4F22-AA0F-B9B1A3CA5DC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0066606-DA14-4202-A2C9-8A37482D3956}">
          <dgm:prSet phldrT="[Text]" custT="1"/>
          <dgm:spPr/>
          <dgm:t>
            <a:bodyPr/>
            <a:lstStyle/>
            <a:p>
              <a:r>
                <a:rPr lang="id-ID" sz="1400" b="1" i="1" dirty="0"/>
                <a:t>|x + y| </a:t>
              </a:r>
              <a14:m>
                <m:oMath xmlns:m="http://schemas.openxmlformats.org/officeDocument/2006/math">
                  <m:r>
                    <a:rPr lang="en-US" sz="1400" b="1" i="1">
                      <a:latin typeface="Cambria Math" panose="02040503050406030204" pitchFamily="18" charset="0"/>
                    </a:rPr>
                    <m:t>≤</m:t>
                  </m:r>
                </m:oMath>
              </a14:m>
              <a:r>
                <a:rPr lang="id-ID" sz="1400" b="1" i="1" dirty="0"/>
                <a:t> |x| + |y|,		</a:t>
              </a:r>
              <a:endParaRPr lang="en-US" sz="1400" b="1" i="1" dirty="0"/>
            </a:p>
          </dgm:t>
        </dgm:pt>
      </mc:Choice>
      <mc:Fallback xmlns="">
        <dgm:pt modelId="{90066606-DA14-4202-A2C9-8A37482D3956}">
          <dgm:prSet phldrT="[Text]" custT="1"/>
          <dgm:spPr/>
          <dgm:t>
            <a:bodyPr/>
            <a:lstStyle/>
            <a:p>
              <a:r>
                <a:rPr lang="id-ID" sz="1400" b="1" i="1" dirty="0" smtClean="0"/>
                <a:t>|x + y| </a:t>
              </a:r>
              <a:r>
                <a:rPr lang="en-US" sz="1400" b="1" i="0"/>
                <a:t>≤</a:t>
              </a:r>
              <a:r>
                <a:rPr lang="id-ID" sz="1400" b="1" i="1" dirty="0"/>
                <a:t> |x| + |y|,		</a:t>
              </a:r>
              <a:endParaRPr lang="en-US" sz="1400" b="1" i="1" dirty="0"/>
            </a:p>
          </dgm:t>
        </dgm:pt>
      </mc:Fallback>
    </mc:AlternateContent>
    <dgm:pt modelId="{E3A96392-D337-417D-B236-F732EFB3234C}" type="parTrans" cxnId="{379281BF-AFAD-4593-9D53-DF7D011ADAA0}">
      <dgm:prSet/>
      <dgm:spPr/>
      <dgm:t>
        <a:bodyPr/>
        <a:lstStyle/>
        <a:p>
          <a:endParaRPr lang="en-US"/>
        </a:p>
      </dgm:t>
    </dgm:pt>
    <dgm:pt modelId="{927D2288-C072-454F-92FF-9AA9E20E7DF2}" type="sibTrans" cxnId="{379281BF-AFAD-4593-9D53-DF7D011ADAA0}">
      <dgm:prSet/>
      <dgm:spPr/>
      <dgm:t>
        <a:bodyPr/>
        <a:lstStyle/>
        <a:p>
          <a:endParaRPr lang="en-US"/>
        </a:p>
      </dgm:t>
    </dgm:pt>
    <dgm:pt modelId="{CDCED24E-45F4-4806-A59C-FEE932C21C0B}">
      <dgm:prSet custT="1"/>
      <dgm:spPr/>
      <dgm:t>
        <a:bodyPr/>
        <a:lstStyle/>
        <a:p>
          <a:r>
            <a:rPr lang="id-ID" sz="1800" i="1" dirty="0"/>
            <a:t>|x|</a:t>
          </a:r>
          <a:r>
            <a:rPr lang="id-ID" sz="1800" dirty="0"/>
            <a:t>  a </a:t>
          </a:r>
          <a:r>
            <a:rPr lang="id-ID" sz="1800" b="1" dirty="0"/>
            <a:t> </a:t>
          </a:r>
          <a:r>
            <a:rPr lang="id-ID" sz="1800" dirty="0"/>
            <a:t>x</a:t>
          </a:r>
          <a:r>
            <a:rPr lang="id-ID" sz="1800" b="1" dirty="0"/>
            <a:t> </a:t>
          </a:r>
          <a:r>
            <a:rPr lang="id-ID" sz="1800" dirty="0"/>
            <a:t> a atau x </a:t>
          </a:r>
          <a:r>
            <a:rPr lang="id-ID" sz="1800" i="1" dirty="0"/>
            <a:t> - a </a:t>
          </a:r>
          <a:r>
            <a:rPr lang="id-ID" sz="1800" b="1" i="1" dirty="0"/>
            <a:t> </a:t>
          </a:r>
          <a:r>
            <a:rPr lang="id-ID" sz="1800" i="1" dirty="0"/>
            <a:t>x</a:t>
          </a:r>
          <a:r>
            <a:rPr lang="id-ID" sz="1800" i="1" baseline="30000" dirty="0"/>
            <a:t>2 </a:t>
          </a:r>
          <a:r>
            <a:rPr lang="id-ID" sz="1800" i="1" dirty="0"/>
            <a:t>a</a:t>
          </a:r>
          <a:r>
            <a:rPr lang="id-ID" sz="1800" i="1" baseline="30000" dirty="0"/>
            <a:t>2</a:t>
          </a:r>
          <a:endParaRPr lang="id-ID" sz="1800" dirty="0"/>
        </a:p>
      </dgm:t>
    </dgm:pt>
    <dgm:pt modelId="{83756FB5-A775-453A-B0AA-0AD08BABA3CA}" type="parTrans" cxnId="{77A7082D-5DB9-4DD5-B8C8-7976EC3ABC4A}">
      <dgm:prSet/>
      <dgm:spPr/>
      <dgm:t>
        <a:bodyPr/>
        <a:lstStyle/>
        <a:p>
          <a:endParaRPr lang="en-US"/>
        </a:p>
      </dgm:t>
    </dgm:pt>
    <dgm:pt modelId="{C8F69D35-C4AB-4CBC-B353-92BF11570549}" type="sibTrans" cxnId="{77A7082D-5DB9-4DD5-B8C8-7976EC3ABC4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F1783EA-F443-4BFE-9569-BF43E6F07593}">
          <dgm:prSet custT="1"/>
          <dgm:spPr/>
          <dgm:t>
            <a:bodyPr/>
            <a:lstStyle/>
            <a:p>
              <a:r>
                <a:rPr lang="id-ID" sz="1400" b="1" i="1" dirty="0"/>
                <a:t>|x – y| </a:t>
              </a:r>
              <a14:m>
                <m:oMath xmlns:m="http://schemas.openxmlformats.org/officeDocument/2006/math">
                  <m:r>
                    <a:rPr lang="en-US" sz="1400" b="1" i="1" smtClean="0">
                      <a:latin typeface="Cambria Math" panose="02040503050406030204" pitchFamily="18" charset="0"/>
                    </a:rPr>
                    <m:t>≤</m:t>
                  </m:r>
                </m:oMath>
              </a14:m>
              <a:r>
                <a:rPr lang="id-ID" sz="1400" b="1" i="1" dirty="0"/>
                <a:t> |x| + |y|,	</a:t>
              </a:r>
            </a:p>
          </dgm:t>
        </dgm:pt>
      </mc:Choice>
      <mc:Fallback xmlns="">
        <dgm:pt modelId="{EF1783EA-F443-4BFE-9569-BF43E6F07593}">
          <dgm:prSet custT="1"/>
          <dgm:spPr/>
          <dgm:t>
            <a:bodyPr/>
            <a:lstStyle/>
            <a:p>
              <a:r>
                <a:rPr lang="id-ID" sz="1400" b="1" i="1" dirty="0" smtClean="0"/>
                <a:t>|x – y| </a:t>
              </a:r>
              <a:r>
                <a:rPr lang="en-US" sz="1400" b="1" i="0" smtClean="0">
                  <a:latin typeface="Cambria Math" panose="02040503050406030204" pitchFamily="18" charset="0"/>
                </a:rPr>
                <a:t>≤</a:t>
              </a:r>
              <a:r>
                <a:rPr lang="id-ID" sz="1400" b="1" i="1" dirty="0" smtClean="0"/>
                <a:t> |x| + |y|,	</a:t>
              </a:r>
              <a:endParaRPr lang="id-ID" sz="1400" b="1" i="1" dirty="0"/>
            </a:p>
          </dgm:t>
        </dgm:pt>
      </mc:Fallback>
    </mc:AlternateContent>
    <dgm:pt modelId="{0B0FE67A-6BDA-4AED-B142-533DBABF3E4A}" type="parTrans" cxnId="{D704DF76-5621-4ADE-9FA3-4A4438FBD63C}">
      <dgm:prSet/>
      <dgm:spPr/>
      <dgm:t>
        <a:bodyPr/>
        <a:lstStyle/>
        <a:p>
          <a:endParaRPr lang="en-US"/>
        </a:p>
      </dgm:t>
    </dgm:pt>
    <dgm:pt modelId="{4B0DDF26-80BF-4F43-83EC-F2456E0F2D2F}" type="sibTrans" cxnId="{D704DF76-5621-4ADE-9FA3-4A4438FBD63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FC585E5-8950-4439-9808-B9871A27C33E}">
          <dgm:prSet phldrT="[Text]" custT="1"/>
          <dgm:spPr/>
          <dgm:t>
            <a:bodyPr/>
            <a:lstStyle/>
            <a:p>
              <a:r>
                <a:rPr lang="id-ID" sz="1400" b="1" i="1" dirty="0"/>
                <a:t>|x| -  |y| </a:t>
              </a:r>
              <a14:m>
                <m:oMath xmlns:m="http://schemas.openxmlformats.org/officeDocument/2006/math">
                  <m:r>
                    <a:rPr lang="en-US" sz="1400" b="1" i="1">
                      <a:latin typeface="Cambria Math" panose="02040503050406030204" pitchFamily="18" charset="0"/>
                    </a:rPr>
                    <m:t>≤</m:t>
                  </m:r>
                </m:oMath>
              </a14:m>
              <a:r>
                <a:rPr lang="id-ID" sz="1400" b="1" i="1" dirty="0"/>
                <a:t> |x – y|,</a:t>
              </a:r>
              <a:endParaRPr lang="en-US" sz="1400" b="1" i="1" dirty="0"/>
            </a:p>
          </dgm:t>
        </dgm:pt>
      </mc:Choice>
      <mc:Fallback xmlns="">
        <dgm:pt modelId="{DFC585E5-8950-4439-9808-B9871A27C33E}">
          <dgm:prSet phldrT="[Text]" custT="1"/>
          <dgm:spPr/>
          <dgm:t>
            <a:bodyPr/>
            <a:lstStyle/>
            <a:p>
              <a:r>
                <a:rPr lang="id-ID" sz="1400" b="1" i="1" dirty="0" smtClean="0"/>
                <a:t>|</a:t>
              </a:r>
              <a:r>
                <a:rPr lang="id-ID" sz="1400" b="1" i="1" dirty="0"/>
                <a:t>x| -  |y| </a:t>
              </a:r>
              <a:r>
                <a:rPr lang="en-US" sz="1400" b="1" i="0"/>
                <a:t>≤</a:t>
              </a:r>
              <a:r>
                <a:rPr lang="id-ID" sz="1400" b="1" i="1" dirty="0"/>
                <a:t> |x – y|,</a:t>
              </a:r>
              <a:endParaRPr lang="en-US" sz="1400" b="1" i="1" dirty="0"/>
            </a:p>
          </dgm:t>
        </dgm:pt>
      </mc:Fallback>
    </mc:AlternateContent>
    <dgm:pt modelId="{5E07D6BB-D367-4267-BA35-17938919247B}" type="parTrans" cxnId="{DD13ADEF-23CB-4ED6-8FC0-175B40597821}">
      <dgm:prSet/>
      <dgm:spPr/>
      <dgm:t>
        <a:bodyPr/>
        <a:lstStyle/>
        <a:p>
          <a:endParaRPr lang="en-US"/>
        </a:p>
      </dgm:t>
    </dgm:pt>
    <dgm:pt modelId="{B9A5AD3A-5685-44AD-AE81-07A263CD2DB7}" type="sibTrans" cxnId="{DD13ADEF-23CB-4ED6-8FC0-175B4059782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1B45CB5-C8FF-4905-8A2E-A8884DBC9F94}">
          <dgm:prSet custT="1"/>
          <dgm:spPr/>
          <dgm:t>
            <a:bodyPr/>
            <a:lstStyle/>
            <a:p>
              <a:r>
                <a:rPr lang="id-ID" sz="1400" b="1" i="1" dirty="0"/>
                <a:t>||x| + |y|| </a:t>
              </a:r>
              <a14:m>
                <m:oMath xmlns:m="http://schemas.openxmlformats.org/officeDocument/2006/math">
                  <m:r>
                    <a:rPr lang="en-US" sz="1400" b="1" i="1" smtClean="0">
                      <a:latin typeface="Cambria Math" panose="02040503050406030204" pitchFamily="18" charset="0"/>
                    </a:rPr>
                    <m:t>≤</m:t>
                  </m:r>
                </m:oMath>
              </a14:m>
              <a:r>
                <a:rPr lang="id-ID" sz="1400" b="1" i="1" dirty="0"/>
                <a:t> |x – y|,</a:t>
              </a:r>
            </a:p>
          </dgm:t>
        </dgm:pt>
      </mc:Choice>
      <mc:Fallback xmlns="">
        <dgm:pt modelId="{01B45CB5-C8FF-4905-8A2E-A8884DBC9F94}">
          <dgm:prSet custT="1"/>
          <dgm:spPr/>
          <dgm:t>
            <a:bodyPr/>
            <a:lstStyle/>
            <a:p>
              <a:r>
                <a:rPr lang="id-ID" sz="1400" b="1" i="1" dirty="0" smtClean="0"/>
                <a:t>||x| + |y|| </a:t>
              </a:r>
              <a:r>
                <a:rPr lang="en-US" sz="1400" b="1" i="0" smtClean="0">
                  <a:latin typeface="Cambria Math" panose="02040503050406030204" pitchFamily="18" charset="0"/>
                </a:rPr>
                <a:t>≤</a:t>
              </a:r>
              <a:r>
                <a:rPr lang="id-ID" sz="1400" b="1" i="1" dirty="0" smtClean="0"/>
                <a:t> |x – y|,</a:t>
              </a:r>
              <a:endParaRPr lang="id-ID" sz="1400" b="1" i="1" dirty="0"/>
            </a:p>
          </dgm:t>
        </dgm:pt>
      </mc:Fallback>
    </mc:AlternateContent>
    <dgm:pt modelId="{B86523A8-34D6-49BC-9681-786C4CA5E687}" type="parTrans" cxnId="{F68BBCB7-0BD4-4750-934B-D39D8CE7679E}">
      <dgm:prSet/>
      <dgm:spPr/>
      <dgm:t>
        <a:bodyPr/>
        <a:lstStyle/>
        <a:p>
          <a:endParaRPr lang="en-US"/>
        </a:p>
      </dgm:t>
    </dgm:pt>
    <dgm:pt modelId="{275494AA-3CC3-4E1C-8E8B-9446BB121A8E}" type="sibTrans" cxnId="{F68BBCB7-0BD4-4750-934B-D39D8CE7679E}">
      <dgm:prSet/>
      <dgm:spPr/>
      <dgm:t>
        <a:bodyPr/>
        <a:lstStyle/>
        <a:p>
          <a:endParaRPr lang="en-US"/>
        </a:p>
      </dgm:t>
    </dgm:pt>
    <dgm:pt modelId="{43CA96A5-1BF2-4E99-8B21-A44450047825}">
      <dgm:prSet custT="1"/>
      <dgm:spPr/>
      <dgm:t>
        <a:bodyPr/>
        <a:lstStyle/>
        <a:p>
          <a:endParaRPr lang="id-ID" sz="1800" dirty="0"/>
        </a:p>
      </dgm:t>
    </dgm:pt>
    <dgm:pt modelId="{49536A43-8D2A-4AA3-AD58-B704E20938C5}" type="parTrans" cxnId="{FF54DF4B-67FA-4D97-ABBB-56AD145CCB26}">
      <dgm:prSet/>
      <dgm:spPr/>
      <dgm:t>
        <a:bodyPr/>
        <a:lstStyle/>
        <a:p>
          <a:endParaRPr lang="en-US"/>
        </a:p>
      </dgm:t>
    </dgm:pt>
    <dgm:pt modelId="{39796383-1FD9-4A57-8B2D-E27D5C21CE08}" type="sibTrans" cxnId="{FF54DF4B-67FA-4D97-ABBB-56AD145CCB26}">
      <dgm:prSet/>
      <dgm:spPr/>
      <dgm:t>
        <a:bodyPr/>
        <a:lstStyle/>
        <a:p>
          <a:endParaRPr lang="en-US"/>
        </a:p>
      </dgm:t>
    </dgm:pt>
    <dgm:pt modelId="{64D8710C-B350-4AA0-8042-FB1F85623D81}" type="pres">
      <dgm:prSet presAssocID="{70C25FEE-73EA-43EB-BF8D-620FFB8CEABD}" presName="linear" presStyleCnt="0">
        <dgm:presLayoutVars>
          <dgm:animLvl val="lvl"/>
          <dgm:resizeHandles val="exact"/>
        </dgm:presLayoutVars>
      </dgm:prSet>
      <dgm:spPr/>
    </dgm:pt>
    <dgm:pt modelId="{37E2C907-F9A7-46A9-A208-0E99A8BC5D96}" type="pres">
      <dgm:prSet presAssocID="{DFCBAC9B-2D04-44CD-83BF-43A0102B9746}" presName="parentText" presStyleLbl="node1" presStyleIdx="0" presStyleCnt="2" custLinFactNeighborX="-2466" custLinFactNeighborY="-91743">
        <dgm:presLayoutVars>
          <dgm:chMax val="0"/>
          <dgm:bulletEnabled val="1"/>
        </dgm:presLayoutVars>
      </dgm:prSet>
      <dgm:spPr/>
    </dgm:pt>
    <dgm:pt modelId="{B70A2A3C-8CD2-47DC-A8E4-E3B69CC5BFFB}" type="pres">
      <dgm:prSet presAssocID="{DFCBAC9B-2D04-44CD-83BF-43A0102B9746}" presName="childText" presStyleLbl="revTx" presStyleIdx="0" presStyleCnt="2" custScaleY="102618">
        <dgm:presLayoutVars>
          <dgm:bulletEnabled val="1"/>
        </dgm:presLayoutVars>
      </dgm:prSet>
      <dgm:spPr/>
    </dgm:pt>
    <dgm:pt modelId="{0D74C67D-AE15-4295-82C3-1D6731CC716F}" type="pres">
      <dgm:prSet presAssocID="{99B153D0-DB0A-4C7A-902C-FA7375EFE0C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33C083C-A87F-42C1-939C-CCDB67CAFB8D}" type="pres">
      <dgm:prSet presAssocID="{99B153D0-DB0A-4C7A-902C-FA7375EFE0C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7130209-BB48-4E1A-A5DD-923B0E4E7891}" srcId="{DFCBAC9B-2D04-44CD-83BF-43A0102B9746}" destId="{E8DD9A5E-78BD-4791-985F-9BC3AFF71D87}" srcOrd="0" destOrd="0" parTransId="{EF9F2537-7416-4F82-BC3F-A3964ED4F18F}" sibTransId="{430D6836-615F-4785-9489-B4FBE9C6D283}"/>
    <dgm:cxn modelId="{088D070D-C052-4BC9-B577-257C48441CA5}" type="presOf" srcId="{EF1783EA-F443-4BFE-9569-BF43E6F07593}" destId="{533C083C-A87F-42C1-939C-CCDB67CAFB8D}" srcOrd="0" destOrd="2" presId="urn:microsoft.com/office/officeart/2005/8/layout/vList2"/>
    <dgm:cxn modelId="{706D0F19-034A-47D0-A2A7-83C3704A2240}" type="presOf" srcId="{01B45CB5-C8FF-4905-8A2E-A8884DBC9F94}" destId="{533C083C-A87F-42C1-939C-CCDB67CAFB8D}" srcOrd="0" destOrd="3" presId="urn:microsoft.com/office/officeart/2005/8/layout/vList2"/>
    <dgm:cxn modelId="{839A752C-FBE7-45C1-AA9E-10D9AA9BB54E}" type="presOf" srcId="{CDCED24E-45F4-4806-A59C-FEE932C21C0B}" destId="{B70A2A3C-8CD2-47DC-A8E4-E3B69CC5BFFB}" srcOrd="0" destOrd="1" presId="urn:microsoft.com/office/officeart/2005/8/layout/vList2"/>
    <dgm:cxn modelId="{77A7082D-5DB9-4DD5-B8C8-7976EC3ABC4A}" srcId="{DFCBAC9B-2D04-44CD-83BF-43A0102B9746}" destId="{CDCED24E-45F4-4806-A59C-FEE932C21C0B}" srcOrd="1" destOrd="0" parTransId="{83756FB5-A775-453A-B0AA-0AD08BABA3CA}" sibTransId="{C8F69D35-C4AB-4CBC-B353-92BF11570549}"/>
    <dgm:cxn modelId="{CDFB312D-BEB6-4EE8-B57B-C6BF1355941F}" type="presOf" srcId="{90066606-DA14-4202-A2C9-8A37482D3956}" destId="{533C083C-A87F-42C1-939C-CCDB67CAFB8D}" srcOrd="0" destOrd="0" presId="urn:microsoft.com/office/officeart/2005/8/layout/vList2"/>
    <dgm:cxn modelId="{ADB30563-2020-4DA6-87D9-D355F775EBA8}" type="presOf" srcId="{70C25FEE-73EA-43EB-BF8D-620FFB8CEABD}" destId="{64D8710C-B350-4AA0-8042-FB1F85623D81}" srcOrd="0" destOrd="0" presId="urn:microsoft.com/office/officeart/2005/8/layout/vList2"/>
    <dgm:cxn modelId="{FF54DF4B-67FA-4D97-ABBB-56AD145CCB26}" srcId="{DFCBAC9B-2D04-44CD-83BF-43A0102B9746}" destId="{43CA96A5-1BF2-4E99-8B21-A44450047825}" srcOrd="2" destOrd="0" parTransId="{49536A43-8D2A-4AA3-AD58-B704E20938C5}" sibTransId="{39796383-1FD9-4A57-8B2D-E27D5C21CE08}"/>
    <dgm:cxn modelId="{6A418956-F346-4F22-AA0F-B9B1A3CA5DC2}" srcId="{70C25FEE-73EA-43EB-BF8D-620FFB8CEABD}" destId="{99B153D0-DB0A-4C7A-902C-FA7375EFE0C6}" srcOrd="1" destOrd="0" parTransId="{68645EC0-1E21-456B-8DA1-4DEA50F72C8E}" sibTransId="{929B4703-6628-4A48-BE68-E7BEB4BA5C47}"/>
    <dgm:cxn modelId="{D704DF76-5621-4ADE-9FA3-4A4438FBD63C}" srcId="{99B153D0-DB0A-4C7A-902C-FA7375EFE0C6}" destId="{EF1783EA-F443-4BFE-9569-BF43E6F07593}" srcOrd="2" destOrd="0" parTransId="{0B0FE67A-6BDA-4AED-B142-533DBABF3E4A}" sibTransId="{4B0DDF26-80BF-4F43-83EC-F2456E0F2D2F}"/>
    <dgm:cxn modelId="{A3F75959-044C-4D14-80F2-068B98870D33}" type="presOf" srcId="{99B153D0-DB0A-4C7A-902C-FA7375EFE0C6}" destId="{0D74C67D-AE15-4295-82C3-1D6731CC716F}" srcOrd="0" destOrd="0" presId="urn:microsoft.com/office/officeart/2005/8/layout/vList2"/>
    <dgm:cxn modelId="{A0859390-15FB-4DDE-BF74-ADDDBB44563B}" srcId="{70C25FEE-73EA-43EB-BF8D-620FFB8CEABD}" destId="{DFCBAC9B-2D04-44CD-83BF-43A0102B9746}" srcOrd="0" destOrd="0" parTransId="{DA6160B6-6EEC-41BE-A762-03E619F439BE}" sibTransId="{6C6A31EE-65FF-412C-B4AB-612D72CB0E0F}"/>
    <dgm:cxn modelId="{F68BBCB7-0BD4-4750-934B-D39D8CE7679E}" srcId="{99B153D0-DB0A-4C7A-902C-FA7375EFE0C6}" destId="{01B45CB5-C8FF-4905-8A2E-A8884DBC9F94}" srcOrd="3" destOrd="0" parTransId="{B86523A8-34D6-49BC-9681-786C4CA5E687}" sibTransId="{275494AA-3CC3-4E1C-8E8B-9446BB121A8E}"/>
    <dgm:cxn modelId="{379281BF-AFAD-4593-9D53-DF7D011ADAA0}" srcId="{99B153D0-DB0A-4C7A-902C-FA7375EFE0C6}" destId="{90066606-DA14-4202-A2C9-8A37482D3956}" srcOrd="0" destOrd="0" parTransId="{E3A96392-D337-417D-B236-F732EFB3234C}" sibTransId="{927D2288-C072-454F-92FF-9AA9E20E7DF2}"/>
    <dgm:cxn modelId="{49CCDAC3-9B8E-48C3-BE66-E43D5FF13E4F}" type="presOf" srcId="{DFC585E5-8950-4439-9808-B9871A27C33E}" destId="{533C083C-A87F-42C1-939C-CCDB67CAFB8D}" srcOrd="0" destOrd="1" presId="urn:microsoft.com/office/officeart/2005/8/layout/vList2"/>
    <dgm:cxn modelId="{5DCD45D3-C07D-4621-A0DB-A0879C865B29}" type="presOf" srcId="{E8DD9A5E-78BD-4791-985F-9BC3AFF71D87}" destId="{B70A2A3C-8CD2-47DC-A8E4-E3B69CC5BFFB}" srcOrd="0" destOrd="0" presId="urn:microsoft.com/office/officeart/2005/8/layout/vList2"/>
    <dgm:cxn modelId="{76D3E4EC-7C7C-48F0-9C9B-A7DA09C0D12E}" type="presOf" srcId="{43CA96A5-1BF2-4E99-8B21-A44450047825}" destId="{B70A2A3C-8CD2-47DC-A8E4-E3B69CC5BFFB}" srcOrd="0" destOrd="2" presId="urn:microsoft.com/office/officeart/2005/8/layout/vList2"/>
    <dgm:cxn modelId="{DD13ADEF-23CB-4ED6-8FC0-175B40597821}" srcId="{99B153D0-DB0A-4C7A-902C-FA7375EFE0C6}" destId="{DFC585E5-8950-4439-9808-B9871A27C33E}" srcOrd="1" destOrd="0" parTransId="{5E07D6BB-D367-4267-BA35-17938919247B}" sibTransId="{B9A5AD3A-5685-44AD-AE81-07A263CD2DB7}"/>
    <dgm:cxn modelId="{722B19FC-B207-4C93-A712-32F05CDC302F}" type="presOf" srcId="{DFCBAC9B-2D04-44CD-83BF-43A0102B9746}" destId="{37E2C907-F9A7-46A9-A208-0E99A8BC5D96}" srcOrd="0" destOrd="0" presId="urn:microsoft.com/office/officeart/2005/8/layout/vList2"/>
    <dgm:cxn modelId="{4D403A0A-CC61-4A80-A826-45AEFE645445}" type="presParOf" srcId="{64D8710C-B350-4AA0-8042-FB1F85623D81}" destId="{37E2C907-F9A7-46A9-A208-0E99A8BC5D96}" srcOrd="0" destOrd="0" presId="urn:microsoft.com/office/officeart/2005/8/layout/vList2"/>
    <dgm:cxn modelId="{F3756B81-7DE0-4B85-A2F8-FF609C646871}" type="presParOf" srcId="{64D8710C-B350-4AA0-8042-FB1F85623D81}" destId="{B70A2A3C-8CD2-47DC-A8E4-E3B69CC5BFFB}" srcOrd="1" destOrd="0" presId="urn:microsoft.com/office/officeart/2005/8/layout/vList2"/>
    <dgm:cxn modelId="{92F2AA52-2BC1-4755-941E-16E20838CBD2}" type="presParOf" srcId="{64D8710C-B350-4AA0-8042-FB1F85623D81}" destId="{0D74C67D-AE15-4295-82C3-1D6731CC716F}" srcOrd="2" destOrd="0" presId="urn:microsoft.com/office/officeart/2005/8/layout/vList2"/>
    <dgm:cxn modelId="{DFB21778-3C7C-4F3F-851B-DE7B8CE8F88A}" type="presParOf" srcId="{64D8710C-B350-4AA0-8042-FB1F85623D81}" destId="{533C083C-A87F-42C1-939C-CCDB67CAFB8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C25FEE-73EA-43EB-BF8D-620FFB8CEA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CBAC9B-2D04-44CD-83BF-43A0102B9746}">
      <dgm:prSet phldrT="[Text]" custT="1"/>
      <dgm:spPr>
        <a:blipFill>
          <a:blip xmlns:r="http://schemas.openxmlformats.org/officeDocument/2006/relationships" r:embed="rId1"/>
          <a:stretch>
            <a:fillRect l="-753"/>
          </a:stretch>
        </a:blipFill>
      </dgm:spPr>
      <dgm:t>
        <a:bodyPr/>
        <a:lstStyle/>
        <a:p>
          <a:r>
            <a:rPr lang="id-ID">
              <a:noFill/>
            </a:rPr>
            <a:t> </a:t>
          </a:r>
        </a:p>
      </dgm:t>
    </dgm:pt>
    <dgm:pt modelId="{DA6160B6-6EEC-41BE-A762-03E619F439BE}" type="parTrans" cxnId="{A0859390-15FB-4DDE-BF74-ADDDBB44563B}">
      <dgm:prSet/>
      <dgm:spPr/>
      <dgm:t>
        <a:bodyPr/>
        <a:lstStyle/>
        <a:p>
          <a:endParaRPr lang="en-US"/>
        </a:p>
      </dgm:t>
    </dgm:pt>
    <dgm:pt modelId="{6C6A31EE-65FF-412C-B4AB-612D72CB0E0F}" type="sibTrans" cxnId="{A0859390-15FB-4DDE-BF74-ADDDBB44563B}">
      <dgm:prSet/>
      <dgm:spPr/>
      <dgm:t>
        <a:bodyPr/>
        <a:lstStyle/>
        <a:p>
          <a:endParaRPr lang="en-US"/>
        </a:p>
      </dgm:t>
    </dgm:pt>
    <dgm:pt modelId="{E8DD9A5E-78BD-4791-985F-9BC3AFF71D87}">
      <dgm:prSet phldrT="[Text]" custT="1"/>
      <dgm:spPr>
        <a:blipFill>
          <a:blip xmlns:r="http://schemas.openxmlformats.org/officeDocument/2006/relationships" r:embed="rId2"/>
          <a:stretch>
            <a:fillRect l="-152" t="-19492"/>
          </a:stretch>
        </a:blipFill>
      </dgm:spPr>
      <dgm:t>
        <a:bodyPr/>
        <a:lstStyle/>
        <a:p>
          <a:r>
            <a:rPr lang="id-ID">
              <a:noFill/>
            </a:rPr>
            <a:t> </a:t>
          </a:r>
        </a:p>
      </dgm:t>
    </dgm:pt>
    <dgm:pt modelId="{EF9F2537-7416-4F82-BC3F-A3964ED4F18F}" type="parTrans" cxnId="{37130209-BB48-4E1A-A5DD-923B0E4E7891}">
      <dgm:prSet/>
      <dgm:spPr/>
      <dgm:t>
        <a:bodyPr/>
        <a:lstStyle/>
        <a:p>
          <a:endParaRPr lang="en-US"/>
        </a:p>
      </dgm:t>
    </dgm:pt>
    <dgm:pt modelId="{430D6836-615F-4785-9489-B4FBE9C6D283}" type="sibTrans" cxnId="{37130209-BB48-4E1A-A5DD-923B0E4E7891}">
      <dgm:prSet/>
      <dgm:spPr/>
      <dgm:t>
        <a:bodyPr/>
        <a:lstStyle/>
        <a:p>
          <a:endParaRPr lang="en-US"/>
        </a:p>
      </dgm:t>
    </dgm:pt>
    <dgm:pt modelId="{99B153D0-DB0A-4C7A-902C-FA7375EFE0C6}">
      <dgm:prSet phldrT="[Text]" custT="1"/>
      <dgm:spPr/>
      <dgm:t>
        <a:bodyPr/>
        <a:lstStyle/>
        <a:p>
          <a:r>
            <a:rPr lang="id-ID" sz="1400" dirty="0" smtClean="0"/>
            <a:t>Ketaksamaan segitiga. Untuk setiap bilangan real x dan y berlaku :</a:t>
          </a:r>
          <a:endParaRPr lang="en-US" sz="1400" dirty="0"/>
        </a:p>
      </dgm:t>
    </dgm:pt>
    <dgm:pt modelId="{68645EC0-1E21-456B-8DA1-4DEA50F72C8E}" type="parTrans" cxnId="{6A418956-F346-4F22-AA0F-B9B1A3CA5DC2}">
      <dgm:prSet/>
      <dgm:spPr/>
      <dgm:t>
        <a:bodyPr/>
        <a:lstStyle/>
        <a:p>
          <a:endParaRPr lang="en-US"/>
        </a:p>
      </dgm:t>
    </dgm:pt>
    <dgm:pt modelId="{929B4703-6628-4A48-BE68-E7BEB4BA5C47}" type="sibTrans" cxnId="{6A418956-F346-4F22-AA0F-B9B1A3CA5DC2}">
      <dgm:prSet/>
      <dgm:spPr/>
      <dgm:t>
        <a:bodyPr/>
        <a:lstStyle/>
        <a:p>
          <a:endParaRPr lang="en-US"/>
        </a:p>
      </dgm:t>
    </dgm:pt>
    <dgm:pt modelId="{90066606-DA14-4202-A2C9-8A37482D3956}">
      <dgm:prSet phldrT="[Text]" custT="1"/>
      <dgm:spPr>
        <a:blipFill>
          <a:blip xmlns:r="http://schemas.openxmlformats.org/officeDocument/2006/relationships" r:embed="rId3"/>
          <a:stretch>
            <a:fillRect t="-7258" b="-31452"/>
          </a:stretch>
        </a:blipFill>
      </dgm:spPr>
      <dgm:t>
        <a:bodyPr/>
        <a:lstStyle/>
        <a:p>
          <a:r>
            <a:rPr lang="id-ID">
              <a:noFill/>
            </a:rPr>
            <a:t> </a:t>
          </a:r>
        </a:p>
      </dgm:t>
    </dgm:pt>
    <dgm:pt modelId="{E3A96392-D337-417D-B236-F732EFB3234C}" type="parTrans" cxnId="{379281BF-AFAD-4593-9D53-DF7D011ADAA0}">
      <dgm:prSet/>
      <dgm:spPr/>
      <dgm:t>
        <a:bodyPr/>
        <a:lstStyle/>
        <a:p>
          <a:endParaRPr lang="en-US"/>
        </a:p>
      </dgm:t>
    </dgm:pt>
    <dgm:pt modelId="{927D2288-C072-454F-92FF-9AA9E20E7DF2}" type="sibTrans" cxnId="{379281BF-AFAD-4593-9D53-DF7D011ADAA0}">
      <dgm:prSet/>
      <dgm:spPr/>
      <dgm:t>
        <a:bodyPr/>
        <a:lstStyle/>
        <a:p>
          <a:endParaRPr lang="en-US"/>
        </a:p>
      </dgm:t>
    </dgm:pt>
    <dgm:pt modelId="{CDCED24E-45F4-4806-A59C-FEE932C21C0B}">
      <dgm:prSet custT="1"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83756FB5-A775-453A-B0AA-0AD08BABA3CA}" type="parTrans" cxnId="{77A7082D-5DB9-4DD5-B8C8-7976EC3ABC4A}">
      <dgm:prSet/>
      <dgm:spPr/>
      <dgm:t>
        <a:bodyPr/>
        <a:lstStyle/>
        <a:p>
          <a:endParaRPr lang="en-US"/>
        </a:p>
      </dgm:t>
    </dgm:pt>
    <dgm:pt modelId="{C8F69D35-C4AB-4CBC-B353-92BF11570549}" type="sibTrans" cxnId="{77A7082D-5DB9-4DD5-B8C8-7976EC3ABC4A}">
      <dgm:prSet/>
      <dgm:spPr/>
      <dgm:t>
        <a:bodyPr/>
        <a:lstStyle/>
        <a:p>
          <a:endParaRPr lang="en-US"/>
        </a:p>
      </dgm:t>
    </dgm:pt>
    <dgm:pt modelId="{EF1783EA-F443-4BFE-9569-BF43E6F07593}">
      <dgm:prSet custT="1"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0B0FE67A-6BDA-4AED-B142-533DBABF3E4A}" type="parTrans" cxnId="{D704DF76-5621-4ADE-9FA3-4A4438FBD63C}">
      <dgm:prSet/>
      <dgm:spPr/>
      <dgm:t>
        <a:bodyPr/>
        <a:lstStyle/>
        <a:p>
          <a:endParaRPr lang="en-US"/>
        </a:p>
      </dgm:t>
    </dgm:pt>
    <dgm:pt modelId="{4B0DDF26-80BF-4F43-83EC-F2456E0F2D2F}" type="sibTrans" cxnId="{D704DF76-5621-4ADE-9FA3-4A4438FBD63C}">
      <dgm:prSet/>
      <dgm:spPr/>
      <dgm:t>
        <a:bodyPr/>
        <a:lstStyle/>
        <a:p>
          <a:endParaRPr lang="en-US"/>
        </a:p>
      </dgm:t>
    </dgm:pt>
    <dgm:pt modelId="{DFC585E5-8950-4439-9808-B9871A27C33E}">
      <dgm:prSet phldrT="[Text]" custT="1"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5E07D6BB-D367-4267-BA35-17938919247B}" type="parTrans" cxnId="{DD13ADEF-23CB-4ED6-8FC0-175B40597821}">
      <dgm:prSet/>
      <dgm:spPr/>
      <dgm:t>
        <a:bodyPr/>
        <a:lstStyle/>
        <a:p>
          <a:endParaRPr lang="en-US"/>
        </a:p>
      </dgm:t>
    </dgm:pt>
    <dgm:pt modelId="{B9A5AD3A-5685-44AD-AE81-07A263CD2DB7}" type="sibTrans" cxnId="{DD13ADEF-23CB-4ED6-8FC0-175B40597821}">
      <dgm:prSet/>
      <dgm:spPr/>
      <dgm:t>
        <a:bodyPr/>
        <a:lstStyle/>
        <a:p>
          <a:endParaRPr lang="en-US"/>
        </a:p>
      </dgm:t>
    </dgm:pt>
    <dgm:pt modelId="{01B45CB5-C8FF-4905-8A2E-A8884DBC9F94}">
      <dgm:prSet custT="1"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B86523A8-34D6-49BC-9681-786C4CA5E687}" type="parTrans" cxnId="{F68BBCB7-0BD4-4750-934B-D39D8CE7679E}">
      <dgm:prSet/>
      <dgm:spPr/>
      <dgm:t>
        <a:bodyPr/>
        <a:lstStyle/>
        <a:p>
          <a:endParaRPr lang="en-US"/>
        </a:p>
      </dgm:t>
    </dgm:pt>
    <dgm:pt modelId="{275494AA-3CC3-4E1C-8E8B-9446BB121A8E}" type="sibTrans" cxnId="{F68BBCB7-0BD4-4750-934B-D39D8CE7679E}">
      <dgm:prSet/>
      <dgm:spPr/>
      <dgm:t>
        <a:bodyPr/>
        <a:lstStyle/>
        <a:p>
          <a:endParaRPr lang="en-US"/>
        </a:p>
      </dgm:t>
    </dgm:pt>
    <dgm:pt modelId="{43CA96A5-1BF2-4E99-8B21-A44450047825}">
      <dgm:prSet custT="1"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49536A43-8D2A-4AA3-AD58-B704E20938C5}" type="parTrans" cxnId="{FF54DF4B-67FA-4D97-ABBB-56AD145CCB26}">
      <dgm:prSet/>
      <dgm:spPr/>
      <dgm:t>
        <a:bodyPr/>
        <a:lstStyle/>
        <a:p>
          <a:endParaRPr lang="en-US"/>
        </a:p>
      </dgm:t>
    </dgm:pt>
    <dgm:pt modelId="{39796383-1FD9-4A57-8B2D-E27D5C21CE08}" type="sibTrans" cxnId="{FF54DF4B-67FA-4D97-ABBB-56AD145CCB26}">
      <dgm:prSet/>
      <dgm:spPr/>
      <dgm:t>
        <a:bodyPr/>
        <a:lstStyle/>
        <a:p>
          <a:endParaRPr lang="en-US"/>
        </a:p>
      </dgm:t>
    </dgm:pt>
    <dgm:pt modelId="{64D8710C-B350-4AA0-8042-FB1F85623D81}" type="pres">
      <dgm:prSet presAssocID="{70C25FEE-73EA-43EB-BF8D-620FFB8CEABD}" presName="linear" presStyleCnt="0">
        <dgm:presLayoutVars>
          <dgm:animLvl val="lvl"/>
          <dgm:resizeHandles val="exact"/>
        </dgm:presLayoutVars>
      </dgm:prSet>
      <dgm:spPr/>
    </dgm:pt>
    <dgm:pt modelId="{37E2C907-F9A7-46A9-A208-0E99A8BC5D96}" type="pres">
      <dgm:prSet presAssocID="{DFCBAC9B-2D04-44CD-83BF-43A0102B9746}" presName="parentText" presStyleLbl="node1" presStyleIdx="0" presStyleCnt="2" custLinFactNeighborX="-2466" custLinFactNeighborY="-917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A2A3C-8CD2-47DC-A8E4-E3B69CC5BFFB}" type="pres">
      <dgm:prSet presAssocID="{DFCBAC9B-2D04-44CD-83BF-43A0102B9746}" presName="childText" presStyleLbl="revTx" presStyleIdx="0" presStyleCnt="2" custScaleY="102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4C67D-AE15-4295-82C3-1D6731CC716F}" type="pres">
      <dgm:prSet presAssocID="{99B153D0-DB0A-4C7A-902C-FA7375EFE0C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C083C-A87F-42C1-939C-CCDB67CAFB8D}" type="pres">
      <dgm:prSet presAssocID="{99B153D0-DB0A-4C7A-902C-FA7375EFE0C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A7082D-5DB9-4DD5-B8C8-7976EC3ABC4A}" srcId="{DFCBAC9B-2D04-44CD-83BF-43A0102B9746}" destId="{CDCED24E-45F4-4806-A59C-FEE932C21C0B}" srcOrd="1" destOrd="0" parTransId="{83756FB5-A775-453A-B0AA-0AD08BABA3CA}" sibTransId="{C8F69D35-C4AB-4CBC-B353-92BF11570549}"/>
    <dgm:cxn modelId="{A0859390-15FB-4DDE-BF74-ADDDBB44563B}" srcId="{70C25FEE-73EA-43EB-BF8D-620FFB8CEABD}" destId="{DFCBAC9B-2D04-44CD-83BF-43A0102B9746}" srcOrd="0" destOrd="0" parTransId="{DA6160B6-6EEC-41BE-A762-03E619F439BE}" sibTransId="{6C6A31EE-65FF-412C-B4AB-612D72CB0E0F}"/>
    <dgm:cxn modelId="{DD13ADEF-23CB-4ED6-8FC0-175B40597821}" srcId="{99B153D0-DB0A-4C7A-902C-FA7375EFE0C6}" destId="{DFC585E5-8950-4439-9808-B9871A27C33E}" srcOrd="1" destOrd="0" parTransId="{5E07D6BB-D367-4267-BA35-17938919247B}" sibTransId="{B9A5AD3A-5685-44AD-AE81-07A263CD2DB7}"/>
    <dgm:cxn modelId="{706D0F19-034A-47D0-A2A7-83C3704A2240}" type="presOf" srcId="{01B45CB5-C8FF-4905-8A2E-A8884DBC9F94}" destId="{533C083C-A87F-42C1-939C-CCDB67CAFB8D}" srcOrd="0" destOrd="3" presId="urn:microsoft.com/office/officeart/2005/8/layout/vList2"/>
    <dgm:cxn modelId="{5DCD45D3-C07D-4621-A0DB-A0879C865B29}" type="presOf" srcId="{E8DD9A5E-78BD-4791-985F-9BC3AFF71D87}" destId="{B70A2A3C-8CD2-47DC-A8E4-E3B69CC5BFFB}" srcOrd="0" destOrd="0" presId="urn:microsoft.com/office/officeart/2005/8/layout/vList2"/>
    <dgm:cxn modelId="{722B19FC-B207-4C93-A712-32F05CDC302F}" type="presOf" srcId="{DFCBAC9B-2D04-44CD-83BF-43A0102B9746}" destId="{37E2C907-F9A7-46A9-A208-0E99A8BC5D96}" srcOrd="0" destOrd="0" presId="urn:microsoft.com/office/officeart/2005/8/layout/vList2"/>
    <dgm:cxn modelId="{ADB30563-2020-4DA6-87D9-D355F775EBA8}" type="presOf" srcId="{70C25FEE-73EA-43EB-BF8D-620FFB8CEABD}" destId="{64D8710C-B350-4AA0-8042-FB1F85623D81}" srcOrd="0" destOrd="0" presId="urn:microsoft.com/office/officeart/2005/8/layout/vList2"/>
    <dgm:cxn modelId="{839A752C-FBE7-45C1-AA9E-10D9AA9BB54E}" type="presOf" srcId="{CDCED24E-45F4-4806-A59C-FEE932C21C0B}" destId="{B70A2A3C-8CD2-47DC-A8E4-E3B69CC5BFFB}" srcOrd="0" destOrd="1" presId="urn:microsoft.com/office/officeart/2005/8/layout/vList2"/>
    <dgm:cxn modelId="{76D3E4EC-7C7C-48F0-9C9B-A7DA09C0D12E}" type="presOf" srcId="{43CA96A5-1BF2-4E99-8B21-A44450047825}" destId="{B70A2A3C-8CD2-47DC-A8E4-E3B69CC5BFFB}" srcOrd="0" destOrd="2" presId="urn:microsoft.com/office/officeart/2005/8/layout/vList2"/>
    <dgm:cxn modelId="{A3F75959-044C-4D14-80F2-068B98870D33}" type="presOf" srcId="{99B153D0-DB0A-4C7A-902C-FA7375EFE0C6}" destId="{0D74C67D-AE15-4295-82C3-1D6731CC716F}" srcOrd="0" destOrd="0" presId="urn:microsoft.com/office/officeart/2005/8/layout/vList2"/>
    <dgm:cxn modelId="{088D070D-C052-4BC9-B577-257C48441CA5}" type="presOf" srcId="{EF1783EA-F443-4BFE-9569-BF43E6F07593}" destId="{533C083C-A87F-42C1-939C-CCDB67CAFB8D}" srcOrd="0" destOrd="2" presId="urn:microsoft.com/office/officeart/2005/8/layout/vList2"/>
    <dgm:cxn modelId="{37130209-BB48-4E1A-A5DD-923B0E4E7891}" srcId="{DFCBAC9B-2D04-44CD-83BF-43A0102B9746}" destId="{E8DD9A5E-78BD-4791-985F-9BC3AFF71D87}" srcOrd="0" destOrd="0" parTransId="{EF9F2537-7416-4F82-BC3F-A3964ED4F18F}" sibTransId="{430D6836-615F-4785-9489-B4FBE9C6D283}"/>
    <dgm:cxn modelId="{F68BBCB7-0BD4-4750-934B-D39D8CE7679E}" srcId="{99B153D0-DB0A-4C7A-902C-FA7375EFE0C6}" destId="{01B45CB5-C8FF-4905-8A2E-A8884DBC9F94}" srcOrd="3" destOrd="0" parTransId="{B86523A8-34D6-49BC-9681-786C4CA5E687}" sibTransId="{275494AA-3CC3-4E1C-8E8B-9446BB121A8E}"/>
    <dgm:cxn modelId="{D704DF76-5621-4ADE-9FA3-4A4438FBD63C}" srcId="{99B153D0-DB0A-4C7A-902C-FA7375EFE0C6}" destId="{EF1783EA-F443-4BFE-9569-BF43E6F07593}" srcOrd="2" destOrd="0" parTransId="{0B0FE67A-6BDA-4AED-B142-533DBABF3E4A}" sibTransId="{4B0DDF26-80BF-4F43-83EC-F2456E0F2D2F}"/>
    <dgm:cxn modelId="{FF54DF4B-67FA-4D97-ABBB-56AD145CCB26}" srcId="{DFCBAC9B-2D04-44CD-83BF-43A0102B9746}" destId="{43CA96A5-1BF2-4E99-8B21-A44450047825}" srcOrd="2" destOrd="0" parTransId="{49536A43-8D2A-4AA3-AD58-B704E20938C5}" sibTransId="{39796383-1FD9-4A57-8B2D-E27D5C21CE08}"/>
    <dgm:cxn modelId="{49CCDAC3-9B8E-48C3-BE66-E43D5FF13E4F}" type="presOf" srcId="{DFC585E5-8950-4439-9808-B9871A27C33E}" destId="{533C083C-A87F-42C1-939C-CCDB67CAFB8D}" srcOrd="0" destOrd="1" presId="urn:microsoft.com/office/officeart/2005/8/layout/vList2"/>
    <dgm:cxn modelId="{379281BF-AFAD-4593-9D53-DF7D011ADAA0}" srcId="{99B153D0-DB0A-4C7A-902C-FA7375EFE0C6}" destId="{90066606-DA14-4202-A2C9-8A37482D3956}" srcOrd="0" destOrd="0" parTransId="{E3A96392-D337-417D-B236-F732EFB3234C}" sibTransId="{927D2288-C072-454F-92FF-9AA9E20E7DF2}"/>
    <dgm:cxn modelId="{6A418956-F346-4F22-AA0F-B9B1A3CA5DC2}" srcId="{70C25FEE-73EA-43EB-BF8D-620FFB8CEABD}" destId="{99B153D0-DB0A-4C7A-902C-FA7375EFE0C6}" srcOrd="1" destOrd="0" parTransId="{68645EC0-1E21-456B-8DA1-4DEA50F72C8E}" sibTransId="{929B4703-6628-4A48-BE68-E7BEB4BA5C47}"/>
    <dgm:cxn modelId="{CDFB312D-BEB6-4EE8-B57B-C6BF1355941F}" type="presOf" srcId="{90066606-DA14-4202-A2C9-8A37482D3956}" destId="{533C083C-A87F-42C1-939C-CCDB67CAFB8D}" srcOrd="0" destOrd="0" presId="urn:microsoft.com/office/officeart/2005/8/layout/vList2"/>
    <dgm:cxn modelId="{4D403A0A-CC61-4A80-A826-45AEFE645445}" type="presParOf" srcId="{64D8710C-B350-4AA0-8042-FB1F85623D81}" destId="{37E2C907-F9A7-46A9-A208-0E99A8BC5D96}" srcOrd="0" destOrd="0" presId="urn:microsoft.com/office/officeart/2005/8/layout/vList2"/>
    <dgm:cxn modelId="{F3756B81-7DE0-4B85-A2F8-FF609C646871}" type="presParOf" srcId="{64D8710C-B350-4AA0-8042-FB1F85623D81}" destId="{B70A2A3C-8CD2-47DC-A8E4-E3B69CC5BFFB}" srcOrd="1" destOrd="0" presId="urn:microsoft.com/office/officeart/2005/8/layout/vList2"/>
    <dgm:cxn modelId="{92F2AA52-2BC1-4755-941E-16E20838CBD2}" type="presParOf" srcId="{64D8710C-B350-4AA0-8042-FB1F85623D81}" destId="{0D74C67D-AE15-4295-82C3-1D6731CC716F}" srcOrd="2" destOrd="0" presId="urn:microsoft.com/office/officeart/2005/8/layout/vList2"/>
    <dgm:cxn modelId="{DFB21778-3C7C-4F3F-851B-DE7B8CE8F88A}" type="presParOf" srcId="{64D8710C-B350-4AA0-8042-FB1F85623D81}" destId="{533C083C-A87F-42C1-939C-CCDB67CAFB8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32A249-52BD-454D-B7A7-D716887FAF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DB4E17-72E1-4C73-BD07-7066E8805AF8}">
      <dgm:prSet phldrT="[Text]" custT="1"/>
      <dgm:spPr/>
      <dgm:t>
        <a:bodyPr/>
        <a:lstStyle/>
        <a:p>
          <a:r>
            <a:rPr lang="id-ID" sz="1400" dirty="0"/>
            <a:t>Untuk setiap bilangan real x dan y berlaku :</a:t>
          </a:r>
          <a:endParaRPr lang="en-US" sz="1400" dirty="0"/>
        </a:p>
      </dgm:t>
    </dgm:pt>
    <dgm:pt modelId="{7B12425B-FF0A-4785-8115-0CA75884F3A7}" type="parTrans" cxnId="{CE3E779E-2FB3-4E7C-A8E5-D16C62B2C711}">
      <dgm:prSet/>
      <dgm:spPr/>
      <dgm:t>
        <a:bodyPr/>
        <a:lstStyle/>
        <a:p>
          <a:endParaRPr lang="en-US"/>
        </a:p>
      </dgm:t>
    </dgm:pt>
    <dgm:pt modelId="{AA4DA986-7DBC-4BAC-98CC-BE1A936AF85E}" type="sibTrans" cxnId="{CE3E779E-2FB3-4E7C-A8E5-D16C62B2C711}">
      <dgm:prSet/>
      <dgm:spPr/>
      <dgm:t>
        <a:bodyPr/>
        <a:lstStyle/>
        <a:p>
          <a:endParaRPr lang="en-US"/>
        </a:p>
      </dgm:t>
    </dgm:pt>
    <dgm:pt modelId="{1EFD864D-5E2C-4A61-B54D-F85083003227}">
      <dgm:prSet phldrT="[Text]" custT="1"/>
      <dgm:spPr/>
      <dgm:t>
        <a:bodyPr/>
        <a:lstStyle/>
        <a:p>
          <a:r>
            <a:rPr lang="id-ID" sz="1800" dirty="0"/>
            <a:t>|xy| = |x| |y|,	</a:t>
          </a:r>
          <a:endParaRPr lang="en-US" sz="1800" dirty="0"/>
        </a:p>
      </dgm:t>
    </dgm:pt>
    <dgm:pt modelId="{443124F6-58F8-4C5F-9E06-35E4E7BB9DA8}" type="parTrans" cxnId="{ABCB86D9-7A65-4D48-96B2-899A9369D856}">
      <dgm:prSet/>
      <dgm:spPr/>
      <dgm:t>
        <a:bodyPr/>
        <a:lstStyle/>
        <a:p>
          <a:endParaRPr lang="en-US"/>
        </a:p>
      </dgm:t>
    </dgm:pt>
    <dgm:pt modelId="{E0C211DA-FFA8-448D-B9C9-EBE0B487E9C1}" type="sibTrans" cxnId="{ABCB86D9-7A65-4D48-96B2-899A9369D85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2301B53-D165-4C98-B1C2-4E06A343E697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id-ID" sz="1800" i="1"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lang="id-ID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id-ID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e>
                  </m:d>
                </m:oMath>
              </a14:m>
              <a:r>
                <a:rPr lang="id-ID" sz="1800" dirty="0"/>
                <a:t> = </a:t>
              </a:r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id-ID" sz="1800" i="1"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lang="id-ID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id-ID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e>
                  </m:d>
                </m:oMath>
              </a14:m>
              <a:r>
                <a:rPr lang="id-ID" sz="1800" dirty="0"/>
                <a:t>, y </a:t>
              </a:r>
              <a14:m>
                <m:oMath xmlns:m="http://schemas.openxmlformats.org/officeDocument/2006/math">
                  <m:r>
                    <a:rPr lang="id-ID" sz="1800" i="1">
                      <a:latin typeface="Cambria Math" panose="02040503050406030204" pitchFamily="18" charset="0"/>
                    </a:rPr>
                    <m:t>≠</m:t>
                  </m:r>
                </m:oMath>
              </a14:m>
              <a:r>
                <a:rPr lang="id-ID" sz="1800" dirty="0"/>
                <a:t>0.</a:t>
              </a:r>
              <a:endParaRPr lang="en-US" sz="1800" dirty="0"/>
            </a:p>
          </dgm:t>
        </dgm:pt>
      </mc:Choice>
      <mc:Fallback xmlns="">
        <dgm:pt modelId="{E2301B53-D165-4C98-B1C2-4E06A343E697}">
          <dgm:prSet phldrT="[Text]" custT="1"/>
          <dgm:spPr/>
          <dgm:t>
            <a:bodyPr/>
            <a:lstStyle/>
            <a:p>
              <a:r>
                <a:rPr lang="id-ID" sz="1800" i="0"/>
                <a:t>|𝑥/𝑦|</a:t>
              </a:r>
              <a:r>
                <a:rPr lang="id-ID" sz="1800" dirty="0"/>
                <a:t> = </a:t>
              </a:r>
              <a:r>
                <a:rPr lang="id-ID" sz="1800" i="0"/>
                <a:t>|𝑥/𝑦|</a:t>
              </a:r>
              <a:r>
                <a:rPr lang="id-ID" sz="1800" dirty="0"/>
                <a:t>, y </a:t>
              </a:r>
              <a:r>
                <a:rPr lang="id-ID" sz="1800" i="0"/>
                <a:t>≠</a:t>
              </a:r>
              <a:r>
                <a:rPr lang="id-ID" sz="1800" dirty="0"/>
                <a:t>0.</a:t>
              </a:r>
              <a:endParaRPr lang="en-US" sz="1800" dirty="0"/>
            </a:p>
          </dgm:t>
        </dgm:pt>
      </mc:Fallback>
    </mc:AlternateContent>
    <dgm:pt modelId="{8CA0DAF0-E765-4C12-A39F-6E006455889E}" type="parTrans" cxnId="{C007EB70-5BB9-4A61-A228-2F5184FB5CB2}">
      <dgm:prSet/>
      <dgm:spPr/>
      <dgm:t>
        <a:bodyPr/>
        <a:lstStyle/>
        <a:p>
          <a:endParaRPr lang="en-US"/>
        </a:p>
      </dgm:t>
    </dgm:pt>
    <dgm:pt modelId="{A51D7B99-FE76-48FE-BC93-6616D8161725}" type="sibTrans" cxnId="{C007EB70-5BB9-4A61-A228-2F5184FB5CB2}">
      <dgm:prSet/>
      <dgm:spPr/>
      <dgm:t>
        <a:bodyPr/>
        <a:lstStyle/>
        <a:p>
          <a:endParaRPr lang="en-US"/>
        </a:p>
      </dgm:t>
    </dgm:pt>
    <dgm:pt modelId="{F3A90ABD-5C42-4622-BFFC-372E543A5F4E}" type="pres">
      <dgm:prSet presAssocID="{C432A249-52BD-454D-B7A7-D716887FAF5D}" presName="linear" presStyleCnt="0">
        <dgm:presLayoutVars>
          <dgm:animLvl val="lvl"/>
          <dgm:resizeHandles val="exact"/>
        </dgm:presLayoutVars>
      </dgm:prSet>
      <dgm:spPr/>
    </dgm:pt>
    <dgm:pt modelId="{2B0068AD-911D-428C-8FC5-4C3FBC061DB5}" type="pres">
      <dgm:prSet presAssocID="{B0DB4E17-72E1-4C73-BD07-7066E8805AF8}" presName="parentText" presStyleLbl="node1" presStyleIdx="0" presStyleCnt="1" custLinFactNeighborY="-21660">
        <dgm:presLayoutVars>
          <dgm:chMax val="0"/>
          <dgm:bulletEnabled val="1"/>
        </dgm:presLayoutVars>
      </dgm:prSet>
      <dgm:spPr/>
    </dgm:pt>
    <dgm:pt modelId="{D0CF3685-627F-4E61-A901-16FC056B6773}" type="pres">
      <dgm:prSet presAssocID="{B0DB4E17-72E1-4C73-BD07-7066E8805A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D6F603A-4EAF-4A34-AB29-38F14155AA22}" type="presOf" srcId="{C432A249-52BD-454D-B7A7-D716887FAF5D}" destId="{F3A90ABD-5C42-4622-BFFC-372E543A5F4E}" srcOrd="0" destOrd="0" presId="urn:microsoft.com/office/officeart/2005/8/layout/vList2"/>
    <dgm:cxn modelId="{C007EB70-5BB9-4A61-A228-2F5184FB5CB2}" srcId="{B0DB4E17-72E1-4C73-BD07-7066E8805AF8}" destId="{E2301B53-D165-4C98-B1C2-4E06A343E697}" srcOrd="1" destOrd="0" parTransId="{8CA0DAF0-E765-4C12-A39F-6E006455889E}" sibTransId="{A51D7B99-FE76-48FE-BC93-6616D8161725}"/>
    <dgm:cxn modelId="{B83F2D57-F265-48EE-92CD-2514BB5417C9}" type="presOf" srcId="{E2301B53-D165-4C98-B1C2-4E06A343E697}" destId="{D0CF3685-627F-4E61-A901-16FC056B6773}" srcOrd="0" destOrd="1" presId="urn:microsoft.com/office/officeart/2005/8/layout/vList2"/>
    <dgm:cxn modelId="{CE3E779E-2FB3-4E7C-A8E5-D16C62B2C711}" srcId="{C432A249-52BD-454D-B7A7-D716887FAF5D}" destId="{B0DB4E17-72E1-4C73-BD07-7066E8805AF8}" srcOrd="0" destOrd="0" parTransId="{7B12425B-FF0A-4785-8115-0CA75884F3A7}" sibTransId="{AA4DA986-7DBC-4BAC-98CC-BE1A936AF85E}"/>
    <dgm:cxn modelId="{7178E4A2-94C7-46A8-9B0F-D3262D52CDB1}" type="presOf" srcId="{1EFD864D-5E2C-4A61-B54D-F85083003227}" destId="{D0CF3685-627F-4E61-A901-16FC056B6773}" srcOrd="0" destOrd="0" presId="urn:microsoft.com/office/officeart/2005/8/layout/vList2"/>
    <dgm:cxn modelId="{A62257A4-4499-44AF-BF80-CE94648BFF04}" type="presOf" srcId="{B0DB4E17-72E1-4C73-BD07-7066E8805AF8}" destId="{2B0068AD-911D-428C-8FC5-4C3FBC061DB5}" srcOrd="0" destOrd="0" presId="urn:microsoft.com/office/officeart/2005/8/layout/vList2"/>
    <dgm:cxn modelId="{ABCB86D9-7A65-4D48-96B2-899A9369D856}" srcId="{B0DB4E17-72E1-4C73-BD07-7066E8805AF8}" destId="{1EFD864D-5E2C-4A61-B54D-F85083003227}" srcOrd="0" destOrd="0" parTransId="{443124F6-58F8-4C5F-9E06-35E4E7BB9DA8}" sibTransId="{E0C211DA-FFA8-448D-B9C9-EBE0B487E9C1}"/>
    <dgm:cxn modelId="{4DCBB467-F7DC-4CD1-8DBE-82B171060CC0}" type="presParOf" srcId="{F3A90ABD-5C42-4622-BFFC-372E543A5F4E}" destId="{2B0068AD-911D-428C-8FC5-4C3FBC061DB5}" srcOrd="0" destOrd="0" presId="urn:microsoft.com/office/officeart/2005/8/layout/vList2"/>
    <dgm:cxn modelId="{9AE311B6-08C1-49D7-97F1-63776969AD91}" type="presParOf" srcId="{F3A90ABD-5C42-4622-BFFC-372E543A5F4E}" destId="{D0CF3685-627F-4E61-A901-16FC056B677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32A249-52BD-454D-B7A7-D716887FAF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DB4E17-72E1-4C73-BD07-7066E8805AF8}">
      <dgm:prSet phldrT="[Text]" custT="1"/>
      <dgm:spPr/>
      <dgm:t>
        <a:bodyPr/>
        <a:lstStyle/>
        <a:p>
          <a:r>
            <a:rPr lang="id-ID" sz="1400" dirty="0" smtClean="0"/>
            <a:t>Untuk setiap bilangan real x dan y berlaku :</a:t>
          </a:r>
          <a:endParaRPr lang="en-US" sz="1400" dirty="0"/>
        </a:p>
      </dgm:t>
    </dgm:pt>
    <dgm:pt modelId="{7B12425B-FF0A-4785-8115-0CA75884F3A7}" type="parTrans" cxnId="{CE3E779E-2FB3-4E7C-A8E5-D16C62B2C711}">
      <dgm:prSet/>
      <dgm:spPr/>
      <dgm:t>
        <a:bodyPr/>
        <a:lstStyle/>
        <a:p>
          <a:endParaRPr lang="en-US"/>
        </a:p>
      </dgm:t>
    </dgm:pt>
    <dgm:pt modelId="{AA4DA986-7DBC-4BAC-98CC-BE1A936AF85E}" type="sibTrans" cxnId="{CE3E779E-2FB3-4E7C-A8E5-D16C62B2C711}">
      <dgm:prSet/>
      <dgm:spPr/>
      <dgm:t>
        <a:bodyPr/>
        <a:lstStyle/>
        <a:p>
          <a:endParaRPr lang="en-US"/>
        </a:p>
      </dgm:t>
    </dgm:pt>
    <dgm:pt modelId="{1EFD864D-5E2C-4A61-B54D-F85083003227}">
      <dgm:prSet phldrT="[Text]" custT="1"/>
      <dgm:spPr>
        <a:blipFill>
          <a:blip xmlns:r="http://schemas.openxmlformats.org/officeDocument/2006/relationships" r:embed="rId1"/>
          <a:stretch>
            <a:fillRect l="-152" t="-9167" b="-6667"/>
          </a:stretch>
        </a:blipFill>
      </dgm:spPr>
      <dgm:t>
        <a:bodyPr/>
        <a:lstStyle/>
        <a:p>
          <a:r>
            <a:rPr lang="id-ID">
              <a:noFill/>
            </a:rPr>
            <a:t> </a:t>
          </a:r>
        </a:p>
      </dgm:t>
    </dgm:pt>
    <dgm:pt modelId="{443124F6-58F8-4C5F-9E06-35E4E7BB9DA8}" type="parTrans" cxnId="{ABCB86D9-7A65-4D48-96B2-899A9369D856}">
      <dgm:prSet/>
      <dgm:spPr/>
      <dgm:t>
        <a:bodyPr/>
        <a:lstStyle/>
        <a:p>
          <a:endParaRPr lang="en-US"/>
        </a:p>
      </dgm:t>
    </dgm:pt>
    <dgm:pt modelId="{E0C211DA-FFA8-448D-B9C9-EBE0B487E9C1}" type="sibTrans" cxnId="{ABCB86D9-7A65-4D48-96B2-899A9369D856}">
      <dgm:prSet/>
      <dgm:spPr/>
      <dgm:t>
        <a:bodyPr/>
        <a:lstStyle/>
        <a:p>
          <a:endParaRPr lang="en-US"/>
        </a:p>
      </dgm:t>
    </dgm:pt>
    <dgm:pt modelId="{E2301B53-D165-4C98-B1C2-4E06A343E697}">
      <dgm:prSet phldrT="[Text]" custT="1"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8CA0DAF0-E765-4C12-A39F-6E006455889E}" type="parTrans" cxnId="{C007EB70-5BB9-4A61-A228-2F5184FB5CB2}">
      <dgm:prSet/>
      <dgm:spPr/>
      <dgm:t>
        <a:bodyPr/>
        <a:lstStyle/>
        <a:p>
          <a:endParaRPr lang="en-US"/>
        </a:p>
      </dgm:t>
    </dgm:pt>
    <dgm:pt modelId="{A51D7B99-FE76-48FE-BC93-6616D8161725}" type="sibTrans" cxnId="{C007EB70-5BB9-4A61-A228-2F5184FB5CB2}">
      <dgm:prSet/>
      <dgm:spPr/>
      <dgm:t>
        <a:bodyPr/>
        <a:lstStyle/>
        <a:p>
          <a:endParaRPr lang="en-US"/>
        </a:p>
      </dgm:t>
    </dgm:pt>
    <dgm:pt modelId="{F3A90ABD-5C42-4622-BFFC-372E543A5F4E}" type="pres">
      <dgm:prSet presAssocID="{C432A249-52BD-454D-B7A7-D716887FAF5D}" presName="linear" presStyleCnt="0">
        <dgm:presLayoutVars>
          <dgm:animLvl val="lvl"/>
          <dgm:resizeHandles val="exact"/>
        </dgm:presLayoutVars>
      </dgm:prSet>
      <dgm:spPr/>
    </dgm:pt>
    <dgm:pt modelId="{2B0068AD-911D-428C-8FC5-4C3FBC061DB5}" type="pres">
      <dgm:prSet presAssocID="{B0DB4E17-72E1-4C73-BD07-7066E8805AF8}" presName="parentText" presStyleLbl="node1" presStyleIdx="0" presStyleCnt="1" custLinFactNeighborY="-216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F3685-627F-4E61-A901-16FC056B6773}" type="pres">
      <dgm:prSet presAssocID="{B0DB4E17-72E1-4C73-BD07-7066E8805AF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CB86D9-7A65-4D48-96B2-899A9369D856}" srcId="{B0DB4E17-72E1-4C73-BD07-7066E8805AF8}" destId="{1EFD864D-5E2C-4A61-B54D-F85083003227}" srcOrd="0" destOrd="0" parTransId="{443124F6-58F8-4C5F-9E06-35E4E7BB9DA8}" sibTransId="{E0C211DA-FFA8-448D-B9C9-EBE0B487E9C1}"/>
    <dgm:cxn modelId="{CE3E779E-2FB3-4E7C-A8E5-D16C62B2C711}" srcId="{C432A249-52BD-454D-B7A7-D716887FAF5D}" destId="{B0DB4E17-72E1-4C73-BD07-7066E8805AF8}" srcOrd="0" destOrd="0" parTransId="{7B12425B-FF0A-4785-8115-0CA75884F3A7}" sibTransId="{AA4DA986-7DBC-4BAC-98CC-BE1A936AF85E}"/>
    <dgm:cxn modelId="{C007EB70-5BB9-4A61-A228-2F5184FB5CB2}" srcId="{B0DB4E17-72E1-4C73-BD07-7066E8805AF8}" destId="{E2301B53-D165-4C98-B1C2-4E06A343E697}" srcOrd="1" destOrd="0" parTransId="{8CA0DAF0-E765-4C12-A39F-6E006455889E}" sibTransId="{A51D7B99-FE76-48FE-BC93-6616D8161725}"/>
    <dgm:cxn modelId="{B83F2D57-F265-48EE-92CD-2514BB5417C9}" type="presOf" srcId="{E2301B53-D165-4C98-B1C2-4E06A343E697}" destId="{D0CF3685-627F-4E61-A901-16FC056B6773}" srcOrd="0" destOrd="1" presId="urn:microsoft.com/office/officeart/2005/8/layout/vList2"/>
    <dgm:cxn modelId="{CD6F603A-4EAF-4A34-AB29-38F14155AA22}" type="presOf" srcId="{C432A249-52BD-454D-B7A7-D716887FAF5D}" destId="{F3A90ABD-5C42-4622-BFFC-372E543A5F4E}" srcOrd="0" destOrd="0" presId="urn:microsoft.com/office/officeart/2005/8/layout/vList2"/>
    <dgm:cxn modelId="{7178E4A2-94C7-46A8-9B0F-D3262D52CDB1}" type="presOf" srcId="{1EFD864D-5E2C-4A61-B54D-F85083003227}" destId="{D0CF3685-627F-4E61-A901-16FC056B6773}" srcOrd="0" destOrd="0" presId="urn:microsoft.com/office/officeart/2005/8/layout/vList2"/>
    <dgm:cxn modelId="{A62257A4-4499-44AF-BF80-CE94648BFF04}" type="presOf" srcId="{B0DB4E17-72E1-4C73-BD07-7066E8805AF8}" destId="{2B0068AD-911D-428C-8FC5-4C3FBC061DB5}" srcOrd="0" destOrd="0" presId="urn:microsoft.com/office/officeart/2005/8/layout/vList2"/>
    <dgm:cxn modelId="{4DCBB467-F7DC-4CD1-8DBE-82B171060CC0}" type="presParOf" srcId="{F3A90ABD-5C42-4622-BFFC-372E543A5F4E}" destId="{2B0068AD-911D-428C-8FC5-4C3FBC061DB5}" srcOrd="0" destOrd="0" presId="urn:microsoft.com/office/officeart/2005/8/layout/vList2"/>
    <dgm:cxn modelId="{9AE311B6-08C1-49D7-97F1-63776969AD91}" type="presParOf" srcId="{F3A90ABD-5C42-4622-BFFC-372E543A5F4E}" destId="{D0CF3685-627F-4E61-A901-16FC056B677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C25FEE-73EA-43EB-BF8D-620FFB8CEA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8D3C06E-9E2B-43EB-B423-A30471BD5937}">
          <dgm:prSet/>
          <dgm:spPr/>
          <dgm:t>
            <a:bodyPr/>
            <a:lstStyle/>
            <a:p>
              <a:pPr algn="ctr"/>
              <a:r>
                <a:rPr lang="id-ID" dirty="0">
                  <a:latin typeface="Cooper Black" panose="0208090404030B020404" pitchFamily="18" charset="0"/>
                </a:rPr>
                <a:t>Jika a </a:t>
              </a:r>
              <a14:m>
                <m:oMath xmlns:m="http://schemas.openxmlformats.org/officeDocument/2006/math">
                  <m:r>
                    <a:rPr lang="en-US" i="1">
                      <a:latin typeface="Cambria Math" panose="02040503050406030204" pitchFamily="18" charset="0"/>
                    </a:rPr>
                    <m:t>≥</m:t>
                  </m:r>
                </m:oMath>
              </a14:m>
              <a:r>
                <a:rPr lang="id-ID" dirty="0">
                  <a:latin typeface="Cooper Black" panose="0208090404030B020404" pitchFamily="18" charset="0"/>
                </a:rPr>
                <a:t> 0, maka |x| </a:t>
              </a:r>
              <a14:m>
                <m:oMath xmlns:m="http://schemas.openxmlformats.org/officeDocument/2006/math">
                  <m:r>
                    <a:rPr lang="en-US" i="1">
                      <a:latin typeface="Cambria Math" panose="02040503050406030204" pitchFamily="18" charset="0"/>
                    </a:rPr>
                    <m:t>≥</m:t>
                  </m:r>
                </m:oMath>
              </a14:m>
              <a:r>
                <a:rPr lang="id-ID" dirty="0">
                  <a:latin typeface="Cooper Black" panose="0208090404030B020404" pitchFamily="18" charset="0"/>
                </a:rPr>
                <a:t> a </a:t>
              </a:r>
              <a14:m>
                <m:oMath xmlns:m="http://schemas.openxmlformats.org/officeDocument/2006/math">
                  <m:r>
                    <a:rPr lang="id-ID" b="1" i="1">
                      <a:latin typeface="Cambria Math" panose="02040503050406030204" pitchFamily="18" charset="0"/>
                    </a:rPr>
                    <m:t>↔</m:t>
                  </m:r>
                </m:oMath>
              </a14:m>
              <a:r>
                <a:rPr lang="id-ID" b="1" dirty="0">
                  <a:latin typeface="Cooper Black" panose="0208090404030B020404" pitchFamily="18" charset="0"/>
                </a:rPr>
                <a:t> </a:t>
              </a:r>
              <a:r>
                <a:rPr lang="id-ID" dirty="0">
                  <a:latin typeface="Cooper Black" panose="0208090404030B020404" pitchFamily="18" charset="0"/>
                </a:rPr>
                <a:t>x </a:t>
              </a:r>
              <a14:m>
                <m:oMath xmlns:m="http://schemas.openxmlformats.org/officeDocument/2006/math">
                  <m:r>
                    <a:rPr lang="en-US" i="1">
                      <a:latin typeface="Cambria Math" panose="02040503050406030204" pitchFamily="18" charset="0"/>
                    </a:rPr>
                    <m:t>≥</m:t>
                  </m:r>
                </m:oMath>
              </a14:m>
              <a:r>
                <a:rPr lang="id-ID" dirty="0">
                  <a:latin typeface="Cooper Black" panose="0208090404030B020404" pitchFamily="18" charset="0"/>
                </a:rPr>
                <a:t>a atau x </a:t>
              </a:r>
              <a14:m>
                <m:oMath xmlns:m="http://schemas.openxmlformats.org/officeDocument/2006/math">
                  <m:r>
                    <a:rPr lang="en-US" i="1">
                      <a:latin typeface="Cambria Math" panose="02040503050406030204" pitchFamily="18" charset="0"/>
                    </a:rPr>
                    <m:t>≤</m:t>
                  </m:r>
                  <m:r>
                    <a:rPr lang="id-ID">
                      <a:latin typeface="Cambria Math" panose="02040503050406030204" pitchFamily="18" charset="0"/>
                    </a:rPr>
                    <m:t> </m:t>
                  </m:r>
                  <m:r>
                    <a:rPr lang="id-ID" i="1">
                      <a:latin typeface="Cambria Math" panose="02040503050406030204" pitchFamily="18" charset="0"/>
                    </a:rPr>
                    <m:t>−</m:t>
                  </m:r>
                  <m:r>
                    <m:rPr>
                      <m:sty m:val="p"/>
                    </m:rPr>
                    <a:rPr lang="id-ID">
                      <a:latin typeface="Cambria Math" panose="02040503050406030204" pitchFamily="18" charset="0"/>
                    </a:rPr>
                    <m:t>a</m:t>
                  </m:r>
                </m:oMath>
              </a14:m>
              <a:r>
                <a:rPr lang="id-ID" dirty="0">
                  <a:latin typeface="Cooper Black" panose="0208090404030B020404" pitchFamily="18" charset="0"/>
                </a:rPr>
                <a:t>  </a:t>
              </a:r>
              <a14:m>
                <m:oMath xmlns:m="http://schemas.openxmlformats.org/officeDocument/2006/math">
                  <m:r>
                    <a:rPr lang="id-ID" b="1" i="1">
                      <a:latin typeface="Cambria Math" panose="02040503050406030204" pitchFamily="18" charset="0"/>
                    </a:rPr>
                    <m:t>↔</m:t>
                  </m:r>
                </m:oMath>
              </a14:m>
              <a:r>
                <a:rPr lang="id-ID" b="1" dirty="0">
                  <a:latin typeface="Cooper Black" panose="0208090404030B020404" pitchFamily="18" charset="0"/>
                </a:rPr>
                <a:t> </a:t>
              </a:r>
              <a:r>
                <a:rPr lang="id-ID" dirty="0">
                  <a:latin typeface="Cooper Black" panose="0208090404030B020404" pitchFamily="18" charset="0"/>
                </a:rPr>
                <a:t>x</a:t>
              </a:r>
              <a:r>
                <a:rPr lang="id-ID" baseline="30000" dirty="0">
                  <a:latin typeface="Cooper Black" panose="0208090404030B020404" pitchFamily="18" charset="0"/>
                </a:rPr>
                <a:t>2</a:t>
              </a:r>
              <a:r>
                <a:rPr lang="id-ID" dirty="0">
                  <a:latin typeface="Cooper Black" panose="0208090404030B020404" pitchFamily="18" charset="0"/>
                </a:rPr>
                <a:t> </a:t>
              </a:r>
              <a14:m>
                <m:oMath xmlns:m="http://schemas.openxmlformats.org/officeDocument/2006/math">
                  <m:r>
                    <a:rPr lang="en-US" i="1">
                      <a:latin typeface="Cambria Math" panose="02040503050406030204" pitchFamily="18" charset="0"/>
                    </a:rPr>
                    <m:t> ≥</m:t>
                  </m:r>
                </m:oMath>
              </a14:m>
              <a:r>
                <a:rPr lang="id-ID" dirty="0">
                  <a:latin typeface="Cooper Black" panose="0208090404030B020404" pitchFamily="18" charset="0"/>
                </a:rPr>
                <a:t> a</a:t>
              </a:r>
              <a:r>
                <a:rPr lang="id-ID" baseline="30000" dirty="0">
                  <a:latin typeface="Cooper Black" panose="0208090404030B020404" pitchFamily="18" charset="0"/>
                </a:rPr>
                <a:t>2</a:t>
              </a:r>
              <a:endParaRPr lang="id-ID" dirty="0">
                <a:latin typeface="Cooper Black" panose="0208090404030B020404" pitchFamily="18" charset="0"/>
              </a:endParaRPr>
            </a:p>
          </dgm:t>
        </dgm:pt>
      </mc:Choice>
      <mc:Fallback xmlns="">
        <dgm:pt modelId="{58D3C06E-9E2B-43EB-B423-A30471BD5937}">
          <dgm:prSet/>
          <dgm:spPr/>
          <dgm:t>
            <a:bodyPr/>
            <a:lstStyle/>
            <a:p>
              <a:pPr algn="ctr"/>
              <a:r>
                <a:rPr lang="id-ID" dirty="0" smtClean="0">
                  <a:latin typeface="Cooper Black" panose="0208090404030B020404" pitchFamily="18" charset="0"/>
                </a:rPr>
                <a:t>Jika a </a:t>
              </a:r>
              <a:r>
                <a:rPr lang="en-US" i="0"/>
                <a:t>≥</a:t>
              </a:r>
              <a:r>
                <a:rPr lang="id-ID" dirty="0">
                  <a:latin typeface="Cooper Black" panose="0208090404030B020404" pitchFamily="18" charset="0"/>
                </a:rPr>
                <a:t> 0, maka |x| </a:t>
              </a:r>
              <a:r>
                <a:rPr lang="en-US" i="0"/>
                <a:t>≥</a:t>
              </a:r>
              <a:r>
                <a:rPr lang="id-ID" dirty="0">
                  <a:latin typeface="Cooper Black" panose="0208090404030B020404" pitchFamily="18" charset="0"/>
                </a:rPr>
                <a:t> a </a:t>
              </a:r>
              <a:r>
                <a:rPr lang="id-ID" b="1" i="0"/>
                <a:t>↔</a:t>
              </a:r>
              <a:r>
                <a:rPr lang="id-ID" b="1" dirty="0">
                  <a:latin typeface="Cooper Black" panose="0208090404030B020404" pitchFamily="18" charset="0"/>
                </a:rPr>
                <a:t> </a:t>
              </a:r>
              <a:r>
                <a:rPr lang="id-ID" dirty="0">
                  <a:latin typeface="Cooper Black" panose="0208090404030B020404" pitchFamily="18" charset="0"/>
                </a:rPr>
                <a:t>x </a:t>
              </a:r>
              <a:r>
                <a:rPr lang="en-US" i="0"/>
                <a:t>≥</a:t>
              </a:r>
              <a:r>
                <a:rPr lang="id-ID" dirty="0">
                  <a:latin typeface="Cooper Black" panose="0208090404030B020404" pitchFamily="18" charset="0"/>
                </a:rPr>
                <a:t>a </a:t>
              </a:r>
              <a:r>
                <a:rPr lang="id-ID" dirty="0" smtClean="0">
                  <a:latin typeface="Cooper Black" panose="0208090404030B020404" pitchFamily="18" charset="0"/>
                </a:rPr>
                <a:t>atau x </a:t>
              </a:r>
              <a:r>
                <a:rPr lang="en-US" i="0"/>
                <a:t>≤</a:t>
              </a:r>
              <a:r>
                <a:rPr lang="id-ID" i="0"/>
                <a:t> −a</a:t>
              </a:r>
              <a:r>
                <a:rPr lang="id-ID" dirty="0">
                  <a:latin typeface="Cooper Black" panose="0208090404030B020404" pitchFamily="18" charset="0"/>
                </a:rPr>
                <a:t>  </a:t>
              </a:r>
              <a:r>
                <a:rPr lang="id-ID" b="1" i="0"/>
                <a:t>↔</a:t>
              </a:r>
              <a:r>
                <a:rPr lang="id-ID" b="1" dirty="0">
                  <a:latin typeface="Cooper Black" panose="0208090404030B020404" pitchFamily="18" charset="0"/>
                </a:rPr>
                <a:t> </a:t>
              </a:r>
              <a:r>
                <a:rPr lang="id-ID" dirty="0">
                  <a:latin typeface="Cooper Black" panose="0208090404030B020404" pitchFamily="18" charset="0"/>
                </a:rPr>
                <a:t>x</a:t>
              </a:r>
              <a:r>
                <a:rPr lang="id-ID" baseline="30000" dirty="0">
                  <a:latin typeface="Cooper Black" panose="0208090404030B020404" pitchFamily="18" charset="0"/>
                </a:rPr>
                <a:t>2</a:t>
              </a:r>
              <a:r>
                <a:rPr lang="id-ID" dirty="0">
                  <a:latin typeface="Cooper Black" panose="0208090404030B020404" pitchFamily="18" charset="0"/>
                </a:rPr>
                <a:t> </a:t>
              </a:r>
              <a:r>
                <a:rPr lang="en-US" i="0"/>
                <a:t> ≥</a:t>
              </a:r>
              <a:r>
                <a:rPr lang="id-ID" dirty="0">
                  <a:latin typeface="Cooper Black" panose="0208090404030B020404" pitchFamily="18" charset="0"/>
                </a:rPr>
                <a:t> a</a:t>
              </a:r>
              <a:r>
                <a:rPr lang="id-ID" baseline="30000" dirty="0">
                  <a:latin typeface="Cooper Black" panose="0208090404030B020404" pitchFamily="18" charset="0"/>
                </a:rPr>
                <a:t>2</a:t>
              </a:r>
              <a:endParaRPr lang="id-ID" dirty="0">
                <a:latin typeface="Cooper Black" panose="0208090404030B020404" pitchFamily="18" charset="0"/>
              </a:endParaRPr>
            </a:p>
          </dgm:t>
        </dgm:pt>
      </mc:Fallback>
    </mc:AlternateContent>
    <dgm:pt modelId="{070CE3A8-0C67-45B9-A611-EBC607A86E49}" type="parTrans" cxnId="{FCAE18F5-7721-4BFD-B84D-C3F9358A7797}">
      <dgm:prSet/>
      <dgm:spPr/>
      <dgm:t>
        <a:bodyPr/>
        <a:lstStyle/>
        <a:p>
          <a:endParaRPr lang="en-US"/>
        </a:p>
      </dgm:t>
    </dgm:pt>
    <dgm:pt modelId="{13B503D6-AC46-4ABE-BA44-BDFD465A99B4}" type="sibTrans" cxnId="{FCAE18F5-7721-4BFD-B84D-C3F9358A779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BA422FC-6EA1-4E07-9687-262281949C2C}">
          <dgm:prSet/>
          <dgm:spPr/>
          <dgm:t>
            <a:bodyPr/>
            <a:lstStyle/>
            <a:p>
              <a:pPr algn="ctr"/>
              <a:r>
                <a:rPr lang="id-ID" dirty="0">
                  <a:latin typeface="Cooper Black" panose="0208090404030B020404" pitchFamily="18" charset="0"/>
                </a:rPr>
                <a:t>Jika a </a:t>
              </a:r>
              <a14:m>
                <m:oMath xmlns:m="http://schemas.openxmlformats.org/officeDocument/2006/math">
                  <m:r>
                    <a:rPr lang="en-US" i="1">
                      <a:latin typeface="Cambria Math" panose="02040503050406030204" pitchFamily="18" charset="0"/>
                    </a:rPr>
                    <m:t>≥</m:t>
                  </m:r>
                </m:oMath>
              </a14:m>
              <a:r>
                <a:rPr lang="id-ID" dirty="0">
                  <a:latin typeface="Cooper Black" panose="0208090404030B020404" pitchFamily="18" charset="0"/>
                </a:rPr>
                <a:t> 0, maka |x| </a:t>
              </a:r>
              <a14:m>
                <m:oMath xmlns:m="http://schemas.openxmlformats.org/officeDocument/2006/math">
                  <m:r>
                    <a:rPr lang="en-US" i="1">
                      <a:latin typeface="Cambria Math" panose="02040503050406030204" pitchFamily="18" charset="0"/>
                    </a:rPr>
                    <m:t>≤</m:t>
                  </m:r>
                </m:oMath>
              </a14:m>
              <a:r>
                <a:rPr lang="id-ID" dirty="0">
                  <a:latin typeface="Cooper Black" panose="0208090404030B020404" pitchFamily="18" charset="0"/>
                </a:rPr>
                <a:t> a </a:t>
              </a:r>
              <a14:m>
                <m:oMath xmlns:m="http://schemas.openxmlformats.org/officeDocument/2006/math">
                  <m:r>
                    <a:rPr lang="id-ID" b="1" i="1">
                      <a:latin typeface="Cambria Math" panose="02040503050406030204" pitchFamily="18" charset="0"/>
                    </a:rPr>
                    <m:t>↔ </m:t>
                  </m:r>
                  <m:r>
                    <a:rPr lang="id-ID" i="1">
                      <a:latin typeface="Cambria Math" panose="02040503050406030204" pitchFamily="18" charset="0"/>
                    </a:rPr>
                    <m:t>−</m:t>
                  </m:r>
                  <m:r>
                    <a:rPr lang="id-ID" i="1">
                      <a:latin typeface="Cambria Math" panose="02040503050406030204" pitchFamily="18" charset="0"/>
                    </a:rPr>
                    <m:t>𝑎</m:t>
                  </m:r>
                  <m:r>
                    <a:rPr lang="id-ID" i="1">
                      <a:latin typeface="Cambria Math" panose="02040503050406030204" pitchFamily="18" charset="0"/>
                    </a:rPr>
                    <m:t> ≤</m:t>
                  </m:r>
                  <m:r>
                    <a:rPr lang="en-US" i="1">
                      <a:latin typeface="Cambria Math" panose="02040503050406030204" pitchFamily="18" charset="0"/>
                    </a:rPr>
                    <m:t>𝑥</m:t>
                  </m:r>
                  <m:r>
                    <a:rPr lang="en-US" i="1">
                      <a:latin typeface="Cambria Math" panose="02040503050406030204" pitchFamily="18" charset="0"/>
                    </a:rPr>
                    <m:t> ≤</m:t>
                  </m:r>
                  <m:r>
                    <a:rPr lang="en-US" i="1">
                      <a:latin typeface="Cambria Math" panose="02040503050406030204" pitchFamily="18" charset="0"/>
                    </a:rPr>
                    <m:t>𝑥</m:t>
                  </m:r>
                  <m:r>
                    <a:rPr lang="en-US" i="1">
                      <a:latin typeface="Cambria Math" panose="02040503050406030204" pitchFamily="18" charset="0"/>
                    </a:rPr>
                    <m:t> </m:t>
                  </m:r>
                  <m:r>
                    <a:rPr lang="id-ID" b="1" i="1">
                      <a:latin typeface="Cambria Math" panose="02040503050406030204" pitchFamily="18" charset="0"/>
                    </a:rPr>
                    <m:t>↔</m:t>
                  </m:r>
                </m:oMath>
              </a14:m>
              <a:r>
                <a:rPr lang="id-ID" b="1" dirty="0">
                  <a:latin typeface="Cooper Black" panose="0208090404030B020404" pitchFamily="18" charset="0"/>
                </a:rPr>
                <a:t> </a:t>
              </a:r>
              <a:r>
                <a:rPr lang="id-ID" dirty="0">
                  <a:latin typeface="Cooper Black" panose="0208090404030B020404" pitchFamily="18" charset="0"/>
                </a:rPr>
                <a:t>x</a:t>
              </a:r>
              <a:r>
                <a:rPr lang="id-ID" baseline="30000" dirty="0">
                  <a:latin typeface="Cooper Black" panose="0208090404030B020404" pitchFamily="18" charset="0"/>
                </a:rPr>
                <a:t>2  </a:t>
              </a:r>
              <a14:m>
                <m:oMath xmlns:m="http://schemas.openxmlformats.org/officeDocument/2006/math">
                  <m:r>
                    <a:rPr lang="en-US" i="1">
                      <a:latin typeface="Cambria Math" panose="02040503050406030204" pitchFamily="18" charset="0"/>
                    </a:rPr>
                    <m:t>≤</m:t>
                  </m:r>
                </m:oMath>
              </a14:m>
              <a:r>
                <a:rPr lang="id-ID" dirty="0">
                  <a:latin typeface="Cooper Black" panose="0208090404030B020404" pitchFamily="18" charset="0"/>
                </a:rPr>
                <a:t> a</a:t>
              </a:r>
              <a:r>
                <a:rPr lang="id-ID" baseline="30000" dirty="0">
                  <a:latin typeface="Cooper Black" panose="0208090404030B020404" pitchFamily="18" charset="0"/>
                </a:rPr>
                <a:t>2 </a:t>
              </a:r>
              <a:endParaRPr lang="id-ID" dirty="0">
                <a:latin typeface="Cooper Black" panose="0208090404030B020404" pitchFamily="18" charset="0"/>
              </a:endParaRPr>
            </a:p>
          </dgm:t>
        </dgm:pt>
      </mc:Choice>
      <mc:Fallback xmlns="">
        <dgm:pt modelId="{8BA422FC-6EA1-4E07-9687-262281949C2C}">
          <dgm:prSet/>
          <dgm:spPr/>
          <dgm:t>
            <a:bodyPr/>
            <a:lstStyle/>
            <a:p>
              <a:pPr algn="ctr"/>
              <a:r>
                <a:rPr lang="id-ID" dirty="0" smtClean="0">
                  <a:latin typeface="Cooper Black" panose="0208090404030B020404" pitchFamily="18" charset="0"/>
                </a:rPr>
                <a:t>Jika a </a:t>
              </a:r>
              <a:r>
                <a:rPr lang="en-US" i="0">
                  <a:latin typeface="Cambria Math" panose="02040503050406030204" pitchFamily="18" charset="0"/>
                </a:rPr>
                <a:t>≥</a:t>
              </a:r>
              <a:r>
                <a:rPr lang="id-ID" dirty="0">
                  <a:latin typeface="Cooper Black" panose="0208090404030B020404" pitchFamily="18" charset="0"/>
                </a:rPr>
                <a:t> 0, maka |x| </a:t>
              </a:r>
              <a:r>
                <a:rPr lang="en-US" i="0">
                  <a:latin typeface="Cambria Math" panose="02040503050406030204" pitchFamily="18" charset="0"/>
                </a:rPr>
                <a:t>≤</a:t>
              </a:r>
              <a:r>
                <a:rPr lang="id-ID" dirty="0">
                  <a:latin typeface="Cooper Black" panose="0208090404030B020404" pitchFamily="18" charset="0"/>
                </a:rPr>
                <a:t> a </a:t>
              </a:r>
              <a:r>
                <a:rPr lang="id-ID" b="1" i="0">
                  <a:latin typeface="Cambria Math" panose="02040503050406030204" pitchFamily="18" charset="0"/>
                </a:rPr>
                <a:t>↔ </a:t>
              </a:r>
              <a:r>
                <a:rPr lang="id-ID" i="0">
                  <a:latin typeface="Cambria Math" panose="02040503050406030204" pitchFamily="18" charset="0"/>
                </a:rPr>
                <a:t>−𝑎 ≤</a:t>
              </a:r>
              <a:r>
                <a:rPr lang="en-US" i="0">
                  <a:latin typeface="Cambria Math" panose="02040503050406030204" pitchFamily="18" charset="0"/>
                </a:rPr>
                <a:t>𝑥 ≤𝑥 </a:t>
              </a:r>
              <a:r>
                <a:rPr lang="id-ID" b="1" i="0">
                  <a:latin typeface="Cambria Math" panose="02040503050406030204" pitchFamily="18" charset="0"/>
                </a:rPr>
                <a:t>↔</a:t>
              </a:r>
              <a:r>
                <a:rPr lang="id-ID" b="1" dirty="0">
                  <a:latin typeface="Cooper Black" panose="0208090404030B020404" pitchFamily="18" charset="0"/>
                </a:rPr>
                <a:t> </a:t>
              </a:r>
              <a:r>
                <a:rPr lang="id-ID" dirty="0">
                  <a:latin typeface="Cooper Black" panose="0208090404030B020404" pitchFamily="18" charset="0"/>
                </a:rPr>
                <a:t>x</a:t>
              </a:r>
              <a:r>
                <a:rPr lang="id-ID" baseline="30000" dirty="0">
                  <a:latin typeface="Cooper Black" panose="0208090404030B020404" pitchFamily="18" charset="0"/>
                </a:rPr>
                <a:t>2  </a:t>
              </a:r>
              <a:r>
                <a:rPr lang="en-US" i="0">
                  <a:latin typeface="Cambria Math" panose="02040503050406030204" pitchFamily="18" charset="0"/>
                </a:rPr>
                <a:t>≤</a:t>
              </a:r>
              <a:r>
                <a:rPr lang="id-ID" dirty="0">
                  <a:latin typeface="Cooper Black" panose="0208090404030B020404" pitchFamily="18" charset="0"/>
                </a:rPr>
                <a:t> a</a:t>
              </a:r>
              <a:r>
                <a:rPr lang="id-ID" baseline="30000" dirty="0">
                  <a:latin typeface="Cooper Black" panose="0208090404030B020404" pitchFamily="18" charset="0"/>
                </a:rPr>
                <a:t>2 </a:t>
              </a:r>
              <a:endParaRPr lang="id-ID" dirty="0">
                <a:latin typeface="Cooper Black" panose="0208090404030B020404" pitchFamily="18" charset="0"/>
              </a:endParaRPr>
            </a:p>
          </dgm:t>
        </dgm:pt>
      </mc:Fallback>
    </mc:AlternateContent>
    <dgm:pt modelId="{9B8D8FF9-F614-4A6B-A6E0-C2310382B680}" type="parTrans" cxnId="{3B0C5183-6B29-47F6-B7C9-CBD016C8415A}">
      <dgm:prSet/>
      <dgm:spPr/>
      <dgm:t>
        <a:bodyPr/>
        <a:lstStyle/>
        <a:p>
          <a:endParaRPr lang="en-US"/>
        </a:p>
      </dgm:t>
    </dgm:pt>
    <dgm:pt modelId="{397DE5B2-C7A3-4DD6-A624-14C56776026D}" type="sibTrans" cxnId="{3B0C5183-6B29-47F6-B7C9-CBD016C8415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595ADC0-730B-4511-85C7-CF2F1607593B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|=</m:t>
                    </m:r>
                    <m:d>
                      <m:dPr>
                        <m:begChr m:val="{"/>
                        <m:endChr m:val="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𝑏𝑖𝑙𝑎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𝑏𝑖𝑙𝑎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eqArr>
                      </m:e>
                    </m:d>
                  </m:oMath>
                </m:oMathPara>
              </a14:m>
              <a:endParaRPr lang="id-ID" dirty="0">
                <a:latin typeface="Cooper Black" panose="0208090404030B020404" pitchFamily="18" charset="0"/>
              </a:endParaRPr>
            </a:p>
          </dgm:t>
        </dgm:pt>
      </mc:Choice>
      <mc:Fallback xmlns="">
        <dgm:pt modelId="{4595ADC0-730B-4511-85C7-CF2F1607593B}">
          <dgm:prSet/>
          <dgm:spPr/>
          <dgm:t>
            <a:bodyPr/>
            <a:lstStyle/>
            <a:p>
              <a:r>
                <a:rPr lang="en-US" i="0" smtClean="0"/>
                <a:t>|𝑥−𝑎|=</a:t>
              </a:r>
              <a:r>
                <a:rPr lang="id-ID" i="0"/>
                <a:t>{█(</a:t>
              </a:r>
              <a:r>
                <a:rPr lang="en-US" i="0"/>
                <a:t>𝑥−𝑎,  𝑏𝑖𝑙𝑎 𝑥≥𝑎@𝑎−𝑥,  𝑏𝑖𝑙𝑎 </a:t>
              </a:r>
              <a:r>
                <a:rPr lang="id-ID" b="0" i="0" smtClean="0">
                  <a:latin typeface="Cambria Math" panose="02040503050406030204" pitchFamily="18" charset="0"/>
                </a:rPr>
                <a:t> </a:t>
              </a:r>
              <a:r>
                <a:rPr lang="en-US" i="0"/>
                <a:t>𝑥&lt;𝑎)┤</a:t>
              </a:r>
              <a:endParaRPr lang="id-ID" dirty="0">
                <a:latin typeface="Cooper Black" panose="0208090404030B020404" pitchFamily="18" charset="0"/>
              </a:endParaRPr>
            </a:p>
          </dgm:t>
        </dgm:pt>
      </mc:Fallback>
    </mc:AlternateContent>
    <dgm:pt modelId="{06D31F52-CE2E-4557-90C4-72B2ED1C9242}" type="parTrans" cxnId="{B825B42E-0277-4F22-AF14-06C5580B849E}">
      <dgm:prSet/>
      <dgm:spPr/>
      <dgm:t>
        <a:bodyPr/>
        <a:lstStyle/>
        <a:p>
          <a:endParaRPr lang="en-US"/>
        </a:p>
      </dgm:t>
    </dgm:pt>
    <dgm:pt modelId="{251CCD38-6A65-4ED3-9605-770C1C40C95E}" type="sibTrans" cxnId="{B825B42E-0277-4F22-AF14-06C5580B849E}">
      <dgm:prSet/>
      <dgm:spPr/>
      <dgm:t>
        <a:bodyPr/>
        <a:lstStyle/>
        <a:p>
          <a:endParaRPr lang="en-US"/>
        </a:p>
      </dgm:t>
    </dgm:pt>
    <dgm:pt modelId="{64D8710C-B350-4AA0-8042-FB1F85623D81}" type="pres">
      <dgm:prSet presAssocID="{70C25FEE-73EA-43EB-BF8D-620FFB8CEABD}" presName="linear" presStyleCnt="0">
        <dgm:presLayoutVars>
          <dgm:animLvl val="lvl"/>
          <dgm:resizeHandles val="exact"/>
        </dgm:presLayoutVars>
      </dgm:prSet>
      <dgm:spPr/>
    </dgm:pt>
    <dgm:pt modelId="{36C55DC8-FD28-4992-8DE8-E74B3BABD253}" type="pres">
      <dgm:prSet presAssocID="{8BA422FC-6EA1-4E07-9687-262281949C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D01610-77FB-472E-BACA-C06848BD3D8D}" type="pres">
      <dgm:prSet presAssocID="{397DE5B2-C7A3-4DD6-A624-14C56776026D}" presName="spacer" presStyleCnt="0"/>
      <dgm:spPr/>
    </dgm:pt>
    <dgm:pt modelId="{2A6A46C4-AA12-4C71-9E08-3ECE2BE7D20B}" type="pres">
      <dgm:prSet presAssocID="{58D3C06E-9E2B-43EB-B423-A30471BD593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2B6210-622D-4D55-BC0C-219D1575E9B3}" type="pres">
      <dgm:prSet presAssocID="{13B503D6-AC46-4ABE-BA44-BDFD465A99B4}" presName="spacer" presStyleCnt="0"/>
      <dgm:spPr/>
    </dgm:pt>
    <dgm:pt modelId="{4C7C353A-7BCE-450C-8B44-268920A03DD1}" type="pres">
      <dgm:prSet presAssocID="{4595ADC0-730B-4511-85C7-CF2F1607593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825B42E-0277-4F22-AF14-06C5580B849E}" srcId="{70C25FEE-73EA-43EB-BF8D-620FFB8CEABD}" destId="{4595ADC0-730B-4511-85C7-CF2F1607593B}" srcOrd="2" destOrd="0" parTransId="{06D31F52-CE2E-4557-90C4-72B2ED1C9242}" sibTransId="{251CCD38-6A65-4ED3-9605-770C1C40C95E}"/>
    <dgm:cxn modelId="{19221E3D-EEF1-40EB-A8BD-F8BD646343E4}" type="presOf" srcId="{8BA422FC-6EA1-4E07-9687-262281949C2C}" destId="{36C55DC8-FD28-4992-8DE8-E74B3BABD253}" srcOrd="0" destOrd="0" presId="urn:microsoft.com/office/officeart/2005/8/layout/vList2"/>
    <dgm:cxn modelId="{9E624840-2C1B-4D94-A770-184B8DC28F56}" type="presOf" srcId="{4595ADC0-730B-4511-85C7-CF2F1607593B}" destId="{4C7C353A-7BCE-450C-8B44-268920A03DD1}" srcOrd="0" destOrd="0" presId="urn:microsoft.com/office/officeart/2005/8/layout/vList2"/>
    <dgm:cxn modelId="{ADB30563-2020-4DA6-87D9-D355F775EBA8}" type="presOf" srcId="{70C25FEE-73EA-43EB-BF8D-620FFB8CEABD}" destId="{64D8710C-B350-4AA0-8042-FB1F85623D81}" srcOrd="0" destOrd="0" presId="urn:microsoft.com/office/officeart/2005/8/layout/vList2"/>
    <dgm:cxn modelId="{3B0C5183-6B29-47F6-B7C9-CBD016C8415A}" srcId="{70C25FEE-73EA-43EB-BF8D-620FFB8CEABD}" destId="{8BA422FC-6EA1-4E07-9687-262281949C2C}" srcOrd="0" destOrd="0" parTransId="{9B8D8FF9-F614-4A6B-A6E0-C2310382B680}" sibTransId="{397DE5B2-C7A3-4DD6-A624-14C56776026D}"/>
    <dgm:cxn modelId="{8717A9C2-26DE-414F-9871-4D51497EB1AE}" type="presOf" srcId="{58D3C06E-9E2B-43EB-B423-A30471BD5937}" destId="{2A6A46C4-AA12-4C71-9E08-3ECE2BE7D20B}" srcOrd="0" destOrd="0" presId="urn:microsoft.com/office/officeart/2005/8/layout/vList2"/>
    <dgm:cxn modelId="{FCAE18F5-7721-4BFD-B84D-C3F9358A7797}" srcId="{70C25FEE-73EA-43EB-BF8D-620FFB8CEABD}" destId="{58D3C06E-9E2B-43EB-B423-A30471BD5937}" srcOrd="1" destOrd="0" parTransId="{070CE3A8-0C67-45B9-A611-EBC607A86E49}" sibTransId="{13B503D6-AC46-4ABE-BA44-BDFD465A99B4}"/>
    <dgm:cxn modelId="{7CD037EA-07D9-48F7-98ED-1553FCD292E2}" type="presParOf" srcId="{64D8710C-B350-4AA0-8042-FB1F85623D81}" destId="{36C55DC8-FD28-4992-8DE8-E74B3BABD253}" srcOrd="0" destOrd="0" presId="urn:microsoft.com/office/officeart/2005/8/layout/vList2"/>
    <dgm:cxn modelId="{D79C1C5F-98B7-4D5F-B7C5-C5571A699511}" type="presParOf" srcId="{64D8710C-B350-4AA0-8042-FB1F85623D81}" destId="{B8D01610-77FB-472E-BACA-C06848BD3D8D}" srcOrd="1" destOrd="0" presId="urn:microsoft.com/office/officeart/2005/8/layout/vList2"/>
    <dgm:cxn modelId="{1C96E1F1-1B48-464D-9856-4CD92A96298B}" type="presParOf" srcId="{64D8710C-B350-4AA0-8042-FB1F85623D81}" destId="{2A6A46C4-AA12-4C71-9E08-3ECE2BE7D20B}" srcOrd="2" destOrd="0" presId="urn:microsoft.com/office/officeart/2005/8/layout/vList2"/>
    <dgm:cxn modelId="{A17F3024-8B94-4992-9364-6F05B4CD648C}" type="presParOf" srcId="{64D8710C-B350-4AA0-8042-FB1F85623D81}" destId="{0C2B6210-622D-4D55-BC0C-219D1575E9B3}" srcOrd="3" destOrd="0" presId="urn:microsoft.com/office/officeart/2005/8/layout/vList2"/>
    <dgm:cxn modelId="{B1A175DA-0186-4705-A4C3-91A7ECC5498B}" type="presParOf" srcId="{64D8710C-B350-4AA0-8042-FB1F85623D81}" destId="{4C7C353A-7BCE-450C-8B44-268920A03D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C25FEE-73EA-43EB-BF8D-620FFB8CEA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D3C06E-9E2B-43EB-B423-A30471BD5937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id-ID">
              <a:noFill/>
            </a:rPr>
            <a:t> </a:t>
          </a:r>
        </a:p>
      </dgm:t>
    </dgm:pt>
    <dgm:pt modelId="{070CE3A8-0C67-45B9-A611-EBC607A86E49}" type="parTrans" cxnId="{FCAE18F5-7721-4BFD-B84D-C3F9358A7797}">
      <dgm:prSet/>
      <dgm:spPr/>
      <dgm:t>
        <a:bodyPr/>
        <a:lstStyle/>
        <a:p>
          <a:endParaRPr lang="en-US"/>
        </a:p>
      </dgm:t>
    </dgm:pt>
    <dgm:pt modelId="{13B503D6-AC46-4ABE-BA44-BDFD465A99B4}" type="sibTrans" cxnId="{FCAE18F5-7721-4BFD-B84D-C3F9358A7797}">
      <dgm:prSet/>
      <dgm:spPr/>
      <dgm:t>
        <a:bodyPr/>
        <a:lstStyle/>
        <a:p>
          <a:endParaRPr lang="en-US"/>
        </a:p>
      </dgm:t>
    </dgm:pt>
    <dgm:pt modelId="{8BA422FC-6EA1-4E07-9687-262281949C2C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id-ID">
              <a:noFill/>
            </a:rPr>
            <a:t> </a:t>
          </a:r>
        </a:p>
      </dgm:t>
    </dgm:pt>
    <dgm:pt modelId="{9B8D8FF9-F614-4A6B-A6E0-C2310382B680}" type="parTrans" cxnId="{3B0C5183-6B29-47F6-B7C9-CBD016C8415A}">
      <dgm:prSet/>
      <dgm:spPr/>
      <dgm:t>
        <a:bodyPr/>
        <a:lstStyle/>
        <a:p>
          <a:endParaRPr lang="en-US"/>
        </a:p>
      </dgm:t>
    </dgm:pt>
    <dgm:pt modelId="{397DE5B2-C7A3-4DD6-A624-14C56776026D}" type="sibTrans" cxnId="{3B0C5183-6B29-47F6-B7C9-CBD016C8415A}">
      <dgm:prSet/>
      <dgm:spPr/>
      <dgm:t>
        <a:bodyPr/>
        <a:lstStyle/>
        <a:p>
          <a:endParaRPr lang="en-US"/>
        </a:p>
      </dgm:t>
    </dgm:pt>
    <dgm:pt modelId="{4595ADC0-730B-4511-85C7-CF2F1607593B}">
      <dgm:prSet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id-ID">
              <a:noFill/>
            </a:rPr>
            <a:t> </a:t>
          </a:r>
        </a:p>
      </dgm:t>
    </dgm:pt>
    <dgm:pt modelId="{06D31F52-CE2E-4557-90C4-72B2ED1C9242}" type="parTrans" cxnId="{B825B42E-0277-4F22-AF14-06C5580B849E}">
      <dgm:prSet/>
      <dgm:spPr/>
      <dgm:t>
        <a:bodyPr/>
        <a:lstStyle/>
        <a:p>
          <a:endParaRPr lang="en-US"/>
        </a:p>
      </dgm:t>
    </dgm:pt>
    <dgm:pt modelId="{251CCD38-6A65-4ED3-9605-770C1C40C95E}" type="sibTrans" cxnId="{B825B42E-0277-4F22-AF14-06C5580B849E}">
      <dgm:prSet/>
      <dgm:spPr/>
      <dgm:t>
        <a:bodyPr/>
        <a:lstStyle/>
        <a:p>
          <a:endParaRPr lang="en-US"/>
        </a:p>
      </dgm:t>
    </dgm:pt>
    <dgm:pt modelId="{64D8710C-B350-4AA0-8042-FB1F85623D81}" type="pres">
      <dgm:prSet presAssocID="{70C25FEE-73EA-43EB-BF8D-620FFB8CEABD}" presName="linear" presStyleCnt="0">
        <dgm:presLayoutVars>
          <dgm:animLvl val="lvl"/>
          <dgm:resizeHandles val="exact"/>
        </dgm:presLayoutVars>
      </dgm:prSet>
      <dgm:spPr/>
    </dgm:pt>
    <dgm:pt modelId="{36C55DC8-FD28-4992-8DE8-E74B3BABD253}" type="pres">
      <dgm:prSet presAssocID="{8BA422FC-6EA1-4E07-9687-262281949C2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01610-77FB-472E-BACA-C06848BD3D8D}" type="pres">
      <dgm:prSet presAssocID="{397DE5B2-C7A3-4DD6-A624-14C56776026D}" presName="spacer" presStyleCnt="0"/>
      <dgm:spPr/>
    </dgm:pt>
    <dgm:pt modelId="{2A6A46C4-AA12-4C71-9E08-3ECE2BE7D20B}" type="pres">
      <dgm:prSet presAssocID="{58D3C06E-9E2B-43EB-B423-A30471BD59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B6210-622D-4D55-BC0C-219D1575E9B3}" type="pres">
      <dgm:prSet presAssocID="{13B503D6-AC46-4ABE-BA44-BDFD465A99B4}" presName="spacer" presStyleCnt="0"/>
      <dgm:spPr/>
    </dgm:pt>
    <dgm:pt modelId="{4C7C353A-7BCE-450C-8B44-268920A03DD1}" type="pres">
      <dgm:prSet presAssocID="{4595ADC0-730B-4511-85C7-CF2F1607593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624840-2C1B-4D94-A770-184B8DC28F56}" type="presOf" srcId="{4595ADC0-730B-4511-85C7-CF2F1607593B}" destId="{4C7C353A-7BCE-450C-8B44-268920A03DD1}" srcOrd="0" destOrd="0" presId="urn:microsoft.com/office/officeart/2005/8/layout/vList2"/>
    <dgm:cxn modelId="{B825B42E-0277-4F22-AF14-06C5580B849E}" srcId="{70C25FEE-73EA-43EB-BF8D-620FFB8CEABD}" destId="{4595ADC0-730B-4511-85C7-CF2F1607593B}" srcOrd="2" destOrd="0" parTransId="{06D31F52-CE2E-4557-90C4-72B2ED1C9242}" sibTransId="{251CCD38-6A65-4ED3-9605-770C1C40C95E}"/>
    <dgm:cxn modelId="{8717A9C2-26DE-414F-9871-4D51497EB1AE}" type="presOf" srcId="{58D3C06E-9E2B-43EB-B423-A30471BD5937}" destId="{2A6A46C4-AA12-4C71-9E08-3ECE2BE7D20B}" srcOrd="0" destOrd="0" presId="urn:microsoft.com/office/officeart/2005/8/layout/vList2"/>
    <dgm:cxn modelId="{3B0C5183-6B29-47F6-B7C9-CBD016C8415A}" srcId="{70C25FEE-73EA-43EB-BF8D-620FFB8CEABD}" destId="{8BA422FC-6EA1-4E07-9687-262281949C2C}" srcOrd="0" destOrd="0" parTransId="{9B8D8FF9-F614-4A6B-A6E0-C2310382B680}" sibTransId="{397DE5B2-C7A3-4DD6-A624-14C56776026D}"/>
    <dgm:cxn modelId="{ADB30563-2020-4DA6-87D9-D355F775EBA8}" type="presOf" srcId="{70C25FEE-73EA-43EB-BF8D-620FFB8CEABD}" destId="{64D8710C-B350-4AA0-8042-FB1F85623D81}" srcOrd="0" destOrd="0" presId="urn:microsoft.com/office/officeart/2005/8/layout/vList2"/>
    <dgm:cxn modelId="{19221E3D-EEF1-40EB-A8BD-F8BD646343E4}" type="presOf" srcId="{8BA422FC-6EA1-4E07-9687-262281949C2C}" destId="{36C55DC8-FD28-4992-8DE8-E74B3BABD253}" srcOrd="0" destOrd="0" presId="urn:microsoft.com/office/officeart/2005/8/layout/vList2"/>
    <dgm:cxn modelId="{FCAE18F5-7721-4BFD-B84D-C3F9358A7797}" srcId="{70C25FEE-73EA-43EB-BF8D-620FFB8CEABD}" destId="{58D3C06E-9E2B-43EB-B423-A30471BD5937}" srcOrd="1" destOrd="0" parTransId="{070CE3A8-0C67-45B9-A611-EBC607A86E49}" sibTransId="{13B503D6-AC46-4ABE-BA44-BDFD465A99B4}"/>
    <dgm:cxn modelId="{7CD037EA-07D9-48F7-98ED-1553FCD292E2}" type="presParOf" srcId="{64D8710C-B350-4AA0-8042-FB1F85623D81}" destId="{36C55DC8-FD28-4992-8DE8-E74B3BABD253}" srcOrd="0" destOrd="0" presId="urn:microsoft.com/office/officeart/2005/8/layout/vList2"/>
    <dgm:cxn modelId="{D79C1C5F-98B7-4D5F-B7C5-C5571A699511}" type="presParOf" srcId="{64D8710C-B350-4AA0-8042-FB1F85623D81}" destId="{B8D01610-77FB-472E-BACA-C06848BD3D8D}" srcOrd="1" destOrd="0" presId="urn:microsoft.com/office/officeart/2005/8/layout/vList2"/>
    <dgm:cxn modelId="{1C96E1F1-1B48-464D-9856-4CD92A96298B}" type="presParOf" srcId="{64D8710C-B350-4AA0-8042-FB1F85623D81}" destId="{2A6A46C4-AA12-4C71-9E08-3ECE2BE7D20B}" srcOrd="2" destOrd="0" presId="urn:microsoft.com/office/officeart/2005/8/layout/vList2"/>
    <dgm:cxn modelId="{A17F3024-8B94-4992-9364-6F05B4CD648C}" type="presParOf" srcId="{64D8710C-B350-4AA0-8042-FB1F85623D81}" destId="{0C2B6210-622D-4D55-BC0C-219D1575E9B3}" srcOrd="3" destOrd="0" presId="urn:microsoft.com/office/officeart/2005/8/layout/vList2"/>
    <dgm:cxn modelId="{B1A175DA-0186-4705-A4C3-91A7ECC5498B}" type="presParOf" srcId="{64D8710C-B350-4AA0-8042-FB1F85623D81}" destId="{4C7C353A-7BCE-450C-8B44-268920A03D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A5050-990B-477E-89EE-202090337E75}">
      <dsp:nvSpPr>
        <dsp:cNvPr id="0" name=""/>
        <dsp:cNvSpPr/>
      </dsp:nvSpPr>
      <dsp:spPr>
        <a:xfrm rot="5400000">
          <a:off x="-107367" y="108110"/>
          <a:ext cx="715784" cy="501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1</a:t>
          </a:r>
          <a:endParaRPr lang="en-US" sz="1400" kern="1200" dirty="0"/>
        </a:p>
      </dsp:txBody>
      <dsp:txXfrm rot="-5400000">
        <a:off x="1" y="251268"/>
        <a:ext cx="501049" cy="214735"/>
      </dsp:txXfrm>
    </dsp:sp>
    <dsp:sp modelId="{F4672DFF-5D71-4D88-8954-ABCC7FE5AD20}">
      <dsp:nvSpPr>
        <dsp:cNvPr id="0" name=""/>
        <dsp:cNvSpPr/>
      </dsp:nvSpPr>
      <dsp:spPr>
        <a:xfrm rot="5400000">
          <a:off x="3422783" y="-2920991"/>
          <a:ext cx="465259" cy="63087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500" kern="1200" dirty="0"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Mengubah ruas kanan pertidaksamaan menjadi nol</a:t>
          </a:r>
          <a:endParaRPr lang="en-US" sz="1500" kern="1200" dirty="0">
            <a:latin typeface="Cooper Black" panose="0208090404030B020404" pitchFamily="18" charset="0"/>
          </a:endParaRPr>
        </a:p>
      </dsp:txBody>
      <dsp:txXfrm rot="-5400000">
        <a:off x="501049" y="23455"/>
        <a:ext cx="6286015" cy="419835"/>
      </dsp:txXfrm>
    </dsp:sp>
    <dsp:sp modelId="{C18ACB31-37D8-4CC7-B7FB-9F2C5C0612B1}">
      <dsp:nvSpPr>
        <dsp:cNvPr id="0" name=""/>
        <dsp:cNvSpPr/>
      </dsp:nvSpPr>
      <dsp:spPr>
        <a:xfrm rot="5400000">
          <a:off x="-107367" y="699521"/>
          <a:ext cx="715784" cy="501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2</a:t>
          </a:r>
          <a:endParaRPr lang="en-US" sz="1400" kern="1200" dirty="0"/>
        </a:p>
      </dsp:txBody>
      <dsp:txXfrm rot="-5400000">
        <a:off x="1" y="842679"/>
        <a:ext cx="501049" cy="214735"/>
      </dsp:txXfrm>
    </dsp:sp>
    <dsp:sp modelId="{289BB449-CEE3-4E66-B08C-2E51F57AEDAF}">
      <dsp:nvSpPr>
        <dsp:cNvPr id="0" name=""/>
        <dsp:cNvSpPr/>
      </dsp:nvSpPr>
      <dsp:spPr>
        <a:xfrm rot="5400000">
          <a:off x="3422783" y="-2329579"/>
          <a:ext cx="465259" cy="63087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500" kern="1200" dirty="0"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Menentukan nilai pembuat nol untuk pembilang dan penyebut</a:t>
          </a:r>
          <a:endParaRPr lang="en-US" sz="1500" kern="1200" dirty="0">
            <a:latin typeface="Cooper Black" panose="0208090404030B020404" pitchFamily="18" charset="0"/>
          </a:endParaRPr>
        </a:p>
      </dsp:txBody>
      <dsp:txXfrm rot="-5400000">
        <a:off x="501049" y="614867"/>
        <a:ext cx="6286015" cy="419835"/>
      </dsp:txXfrm>
    </dsp:sp>
    <dsp:sp modelId="{E61FA111-A4BD-441F-B07F-F873353A7C97}">
      <dsp:nvSpPr>
        <dsp:cNvPr id="0" name=""/>
        <dsp:cNvSpPr/>
      </dsp:nvSpPr>
      <dsp:spPr>
        <a:xfrm rot="5400000">
          <a:off x="-107367" y="1290933"/>
          <a:ext cx="715784" cy="501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3</a:t>
          </a:r>
          <a:endParaRPr lang="en-US" sz="1400" kern="1200" dirty="0"/>
        </a:p>
      </dsp:txBody>
      <dsp:txXfrm rot="-5400000">
        <a:off x="1" y="1434091"/>
        <a:ext cx="501049" cy="214735"/>
      </dsp:txXfrm>
    </dsp:sp>
    <dsp:sp modelId="{CD6A95BB-415F-491D-A4E9-FD8D371A9174}">
      <dsp:nvSpPr>
        <dsp:cNvPr id="0" name=""/>
        <dsp:cNvSpPr/>
      </dsp:nvSpPr>
      <dsp:spPr>
        <a:xfrm rot="5400000">
          <a:off x="3422783" y="-1738168"/>
          <a:ext cx="465259" cy="63087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500" kern="1200" dirty="0"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Melukis daerah penyelesaian dalam garis bilangan</a:t>
          </a:r>
          <a:endParaRPr lang="en-US" sz="1500" kern="1200" dirty="0">
            <a:latin typeface="Cooper Black" panose="0208090404030B020404" pitchFamily="18" charset="0"/>
          </a:endParaRPr>
        </a:p>
      </dsp:txBody>
      <dsp:txXfrm rot="-5400000">
        <a:off x="501049" y="1206278"/>
        <a:ext cx="6286015" cy="419835"/>
      </dsp:txXfrm>
    </dsp:sp>
    <dsp:sp modelId="{0D97886B-92B2-4E18-9509-2F3399F22193}">
      <dsp:nvSpPr>
        <dsp:cNvPr id="0" name=""/>
        <dsp:cNvSpPr/>
      </dsp:nvSpPr>
      <dsp:spPr>
        <a:xfrm rot="5400000">
          <a:off x="-107367" y="1882344"/>
          <a:ext cx="715784" cy="501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4</a:t>
          </a:r>
          <a:endParaRPr lang="en-US" sz="1400" kern="1200" dirty="0"/>
        </a:p>
      </dsp:txBody>
      <dsp:txXfrm rot="-5400000">
        <a:off x="1" y="2025502"/>
        <a:ext cx="501049" cy="214735"/>
      </dsp:txXfrm>
    </dsp:sp>
    <dsp:sp modelId="{08A8D806-CF44-467E-80B8-C7DBBA03406F}">
      <dsp:nvSpPr>
        <dsp:cNvPr id="0" name=""/>
        <dsp:cNvSpPr/>
      </dsp:nvSpPr>
      <dsp:spPr>
        <a:xfrm rot="5400000">
          <a:off x="3422783" y="-1146756"/>
          <a:ext cx="465259" cy="63087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500" kern="1200"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Menentukan interval penyelesaian</a:t>
          </a:r>
          <a:endParaRPr lang="en-US" sz="1500" kern="1200">
            <a:latin typeface="Cooper Black" panose="0208090404030B020404" pitchFamily="18" charset="0"/>
          </a:endParaRPr>
        </a:p>
      </dsp:txBody>
      <dsp:txXfrm rot="-5400000">
        <a:off x="501049" y="1797690"/>
        <a:ext cx="6286015" cy="419835"/>
      </dsp:txXfrm>
    </dsp:sp>
    <dsp:sp modelId="{AB02D399-AE57-4790-9BAE-59C28C7DB4D9}">
      <dsp:nvSpPr>
        <dsp:cNvPr id="0" name=""/>
        <dsp:cNvSpPr/>
      </dsp:nvSpPr>
      <dsp:spPr>
        <a:xfrm rot="5400000">
          <a:off x="-107367" y="2473756"/>
          <a:ext cx="715784" cy="501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5</a:t>
          </a:r>
          <a:endParaRPr lang="en-US" sz="1400" kern="1200" dirty="0"/>
        </a:p>
      </dsp:txBody>
      <dsp:txXfrm rot="-5400000">
        <a:off x="1" y="2616914"/>
        <a:ext cx="501049" cy="214735"/>
      </dsp:txXfrm>
    </dsp:sp>
    <dsp:sp modelId="{F5718E01-ECAA-41DB-8D03-512D194CC42B}">
      <dsp:nvSpPr>
        <dsp:cNvPr id="0" name=""/>
        <dsp:cNvSpPr/>
      </dsp:nvSpPr>
      <dsp:spPr>
        <a:xfrm rot="5400000">
          <a:off x="3422783" y="-555345"/>
          <a:ext cx="465259" cy="63087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900" kern="1200" dirty="0">
              <a:latin typeface="Cooper Black" panose="0208090404030B020404" pitchFamily="18" charset="0"/>
              <a:ea typeface="Calibri" panose="020F0502020204030204" pitchFamily="34" charset="0"/>
            </a:rPr>
            <a:t>Menentukan kategori interval dengan mensubtitusikan bilangan x tertentu pada pertidaksamaan awal, jika bernilai kurang dari 0 maka negatif, lebih dari 0 maka positif</a:t>
          </a:r>
          <a:endParaRPr lang="en-US" sz="900" kern="1200" dirty="0">
            <a:latin typeface="Cooper Black" panose="0208090404030B020404" pitchFamily="18" charset="0"/>
          </a:endParaRPr>
        </a:p>
      </dsp:txBody>
      <dsp:txXfrm rot="-5400000">
        <a:off x="501049" y="2389101"/>
        <a:ext cx="6286015" cy="419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2C907-F9A7-46A9-A208-0E99A8BC5D96}">
      <dsp:nvSpPr>
        <dsp:cNvPr id="0" name=""/>
        <dsp:cNvSpPr/>
      </dsp:nvSpPr>
      <dsp:spPr>
        <a:xfrm>
          <a:off x="0" y="0"/>
          <a:ext cx="3690184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Untuk setiap bilangan real x berlaku </a:t>
          </a:r>
          <a:endParaRPr lang="en-US" sz="1600" kern="1200" dirty="0"/>
        </a:p>
      </dsp:txBody>
      <dsp:txXfrm>
        <a:off x="21018" y="21018"/>
        <a:ext cx="3648148" cy="388524"/>
      </dsp:txXfrm>
    </dsp:sp>
    <dsp:sp modelId="{B70A2A3C-8CD2-47DC-A8E4-E3B69CC5BFFB}">
      <dsp:nvSpPr>
        <dsp:cNvPr id="0" name=""/>
        <dsp:cNvSpPr/>
      </dsp:nvSpPr>
      <dsp:spPr>
        <a:xfrm>
          <a:off x="0" y="453482"/>
          <a:ext cx="3690184" cy="825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6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200" i="1" kern="1200" dirty="0"/>
            <a:t>|x|  </a:t>
          </a:r>
          <a14:m xmlns:a14="http://schemas.microsoft.com/office/drawing/2010/main">
            <m:oMath xmlns:m="http://schemas.openxmlformats.org/officeDocument/2006/math">
              <m:r>
                <a:rPr lang="id-ID" sz="12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≥</m:t>
              </m:r>
              <m:r>
                <a:rPr lang="id-ID" sz="12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 </m:t>
              </m:r>
            </m:oMath>
          </a14:m>
          <a:r>
            <a:rPr lang="id-ID" sz="1200" i="1" kern="1200" dirty="0"/>
            <a:t>0,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200" i="1" kern="1200" dirty="0"/>
            <a:t>|-x| = x,		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200" i="1" kern="1200" dirty="0"/>
            <a:t>- |x| </a:t>
          </a:r>
          <a14:m xmlns:a14="http://schemas.microsoft.com/office/drawing/2010/main">
            <m:oMath xmlns:m="http://schemas.openxmlformats.org/officeDocument/2006/math">
              <m:r>
                <a:rPr lang="id-ID" sz="12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≤</m:t>
              </m:r>
            </m:oMath>
          </a14:m>
          <a:r>
            <a:rPr lang="id-ID" sz="1200" i="1" kern="1200" dirty="0"/>
            <a:t> x </a:t>
          </a:r>
          <a14:m xmlns:a14="http://schemas.microsoft.com/office/drawing/2010/main">
            <m:oMath xmlns:m="http://schemas.openxmlformats.org/officeDocument/2006/math">
              <m:r>
                <a:rPr lang="id-ID" sz="12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≤</m:t>
              </m:r>
            </m:oMath>
          </a14:m>
          <a:r>
            <a:rPr lang="id-ID" sz="1200" i="1" kern="1200" dirty="0"/>
            <a:t> |x|, 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200" i="1" kern="1200" dirty="0"/>
            <a:t>|x|</a:t>
          </a:r>
          <a:r>
            <a:rPr lang="id-ID" sz="1200" i="1" kern="1200" baseline="30000" dirty="0"/>
            <a:t>2</a:t>
          </a:r>
          <a:r>
            <a:rPr lang="id-ID" sz="1200" i="1" kern="1200" dirty="0"/>
            <a:t> = |x</a:t>
          </a:r>
          <a:r>
            <a:rPr lang="id-ID" sz="1200" i="1" kern="1200" baseline="30000" dirty="0"/>
            <a:t>2</a:t>
          </a:r>
          <a:r>
            <a:rPr lang="id-ID" sz="1200" i="1" kern="1200" dirty="0"/>
            <a:t>| = x</a:t>
          </a:r>
          <a:r>
            <a:rPr lang="id-ID" sz="1200" i="1" kern="1200" baseline="30000" dirty="0"/>
            <a:t>2</a:t>
          </a:r>
          <a:endParaRPr lang="en-US" sz="1200" i="1" kern="1200" dirty="0"/>
        </a:p>
      </dsp:txBody>
      <dsp:txXfrm>
        <a:off x="0" y="453482"/>
        <a:ext cx="3690184" cy="825747"/>
      </dsp:txXfrm>
    </dsp:sp>
    <dsp:sp modelId="{0D74C67D-AE15-4295-82C3-1D6731CC716F}">
      <dsp:nvSpPr>
        <dsp:cNvPr id="0" name=""/>
        <dsp:cNvSpPr/>
      </dsp:nvSpPr>
      <dsp:spPr>
        <a:xfrm>
          <a:off x="0" y="1279229"/>
          <a:ext cx="3690184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Untuk setiap bilangan real x dan y berlaku </a:t>
          </a:r>
          <a:endParaRPr lang="en-US" sz="1400" kern="1200" dirty="0"/>
        </a:p>
      </dsp:txBody>
      <dsp:txXfrm>
        <a:off x="21018" y="1300247"/>
        <a:ext cx="3648148" cy="388524"/>
      </dsp:txXfrm>
    </dsp:sp>
    <dsp:sp modelId="{533C083C-A87F-42C1-939C-CCDB67CAFB8D}">
      <dsp:nvSpPr>
        <dsp:cNvPr id="0" name=""/>
        <dsp:cNvSpPr/>
      </dsp:nvSpPr>
      <dsp:spPr>
        <a:xfrm>
          <a:off x="0" y="1709789"/>
          <a:ext cx="3690184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6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200" kern="1200" dirty="0"/>
            <a:t>|x| = |y|  </a:t>
          </a:r>
          <a14:m xmlns:a14="http://schemas.microsoft.com/office/drawing/2010/main">
            <m:oMath xmlns:m="http://schemas.openxmlformats.org/officeDocument/2006/math">
              <m:r>
                <a:rPr lang="id-ID" sz="12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↔</m:t>
              </m:r>
            </m:oMath>
          </a14:m>
          <a:r>
            <a:rPr lang="id-ID" sz="1200" kern="1200" dirty="0"/>
            <a:t> </a:t>
          </a:r>
          <a:r>
            <a:rPr lang="id-ID" sz="1200" b="1" kern="1200" dirty="0"/>
            <a:t> </a:t>
          </a:r>
          <a:r>
            <a:rPr lang="id-ID" sz="1200" kern="1200" dirty="0"/>
            <a:t> x =  y  </a:t>
          </a:r>
          <a14:m xmlns:a14="http://schemas.microsoft.com/office/drawing/2010/main">
            <m:oMath xmlns:m="http://schemas.openxmlformats.org/officeDocument/2006/math">
              <m:r>
                <a:rPr lang="id-ID" sz="12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↔</m:t>
              </m:r>
            </m:oMath>
          </a14:m>
          <a:r>
            <a:rPr lang="id-ID" sz="1200" kern="1200" dirty="0"/>
            <a:t> </a:t>
          </a:r>
          <a:r>
            <a:rPr lang="id-ID" sz="1200" b="1" kern="1200" dirty="0"/>
            <a:t>  </a:t>
          </a:r>
          <a:r>
            <a:rPr lang="id-ID" sz="1200" kern="1200" dirty="0"/>
            <a:t>x</a:t>
          </a:r>
          <a:r>
            <a:rPr lang="id-ID" sz="1200" kern="1200" baseline="30000" dirty="0"/>
            <a:t>2</a:t>
          </a:r>
          <a:r>
            <a:rPr lang="id-ID" sz="1200" kern="1200" dirty="0"/>
            <a:t> = y</a:t>
          </a:r>
          <a:r>
            <a:rPr lang="id-ID" sz="1200" kern="1200" baseline="30000" dirty="0"/>
            <a:t>2</a:t>
          </a:r>
          <a:r>
            <a:rPr lang="id-ID" sz="1200" kern="1200" dirty="0"/>
            <a:t>,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200" kern="1200" dirty="0"/>
            <a:t>|x – y| = |y – x|</a:t>
          </a:r>
          <a:endParaRPr lang="en-US" sz="1200" kern="1200" dirty="0"/>
        </a:p>
      </dsp:txBody>
      <dsp:txXfrm>
        <a:off x="0" y="1709789"/>
        <a:ext cx="3690184" cy="595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2C907-F9A7-46A9-A208-0E99A8BC5D96}">
      <dsp:nvSpPr>
        <dsp:cNvPr id="0" name=""/>
        <dsp:cNvSpPr/>
      </dsp:nvSpPr>
      <dsp:spPr>
        <a:xfrm>
          <a:off x="0" y="0"/>
          <a:ext cx="4029298" cy="425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Jika a </a:t>
          </a:r>
          <a14:m xmlns:a14="http://schemas.microsoft.com/office/drawing/2010/main">
            <m:oMath xmlns:m="http://schemas.openxmlformats.org/officeDocument/2006/math">
              <m:r>
                <a:rPr lang="en-US" sz="1600" i="1" kern="1200">
                  <a:latin typeface="Cambria Math" panose="02040503050406030204" pitchFamily="18" charset="0"/>
                </a:rPr>
                <m:t>≥</m:t>
              </m:r>
            </m:oMath>
          </a14:m>
          <a:r>
            <a:rPr lang="id-ID" sz="1600" kern="1200" dirty="0"/>
            <a:t> 0, maka :</a:t>
          </a:r>
          <a:endParaRPr lang="en-US" sz="1600" kern="1200" dirty="0"/>
        </a:p>
      </dsp:txBody>
      <dsp:txXfrm>
        <a:off x="20762" y="20762"/>
        <a:ext cx="3987774" cy="383784"/>
      </dsp:txXfrm>
    </dsp:sp>
    <dsp:sp modelId="{B70A2A3C-8CD2-47DC-A8E4-E3B69CC5BFFB}">
      <dsp:nvSpPr>
        <dsp:cNvPr id="0" name=""/>
        <dsp:cNvSpPr/>
      </dsp:nvSpPr>
      <dsp:spPr>
        <a:xfrm>
          <a:off x="0" y="427338"/>
          <a:ext cx="4029298" cy="72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93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400" i="1" kern="1200" dirty="0"/>
            <a:t>|</a:t>
          </a:r>
          <a:r>
            <a:rPr lang="id-ID" sz="1800" i="1" kern="1200" dirty="0"/>
            <a:t>x|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>
                  <a:latin typeface="Cambria Math" panose="02040503050406030204" pitchFamily="18" charset="0"/>
                </a:rPr>
                <m:t>≤</m:t>
              </m:r>
            </m:oMath>
          </a14:m>
          <a:r>
            <a:rPr lang="id-ID" sz="1800" i="1" kern="1200" dirty="0"/>
            <a:t> a  </a:t>
          </a:r>
          <a14:m xmlns:a14="http://schemas.microsoft.com/office/drawing/2010/main">
            <m:oMath xmlns:m="http://schemas.openxmlformats.org/officeDocument/2006/math">
              <m:r>
                <a:rPr lang="id-ID" sz="1800" b="1" i="1" kern="1200">
                  <a:latin typeface="Cambria Math" panose="02040503050406030204" pitchFamily="18" charset="0"/>
                </a:rPr>
                <m:t>↔</m:t>
              </m:r>
            </m:oMath>
          </a14:m>
          <a:r>
            <a:rPr lang="id-ID" sz="1800" b="1" i="1" kern="1200" dirty="0"/>
            <a:t> </a:t>
          </a:r>
          <a:r>
            <a:rPr lang="id-ID" sz="1800" i="1" kern="1200" dirty="0"/>
            <a:t>-a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>
                  <a:latin typeface="Cambria Math" panose="02040503050406030204" pitchFamily="18" charset="0"/>
                </a:rPr>
                <m:t>≤</m:t>
              </m:r>
            </m:oMath>
          </a14:m>
          <a:r>
            <a:rPr lang="id-ID" sz="1800" i="1" kern="1200" dirty="0"/>
            <a:t> x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>
                  <a:latin typeface="Cambria Math" panose="02040503050406030204" pitchFamily="18" charset="0"/>
                </a:rPr>
                <m:t>≤</m:t>
              </m:r>
            </m:oMath>
          </a14:m>
          <a:r>
            <a:rPr lang="id-ID" sz="1800" i="1" kern="1200" dirty="0"/>
            <a:t> a </a:t>
          </a:r>
          <a14:m xmlns:a14="http://schemas.microsoft.com/office/drawing/2010/main">
            <m:oMath xmlns:m="http://schemas.openxmlformats.org/officeDocument/2006/math">
              <m:r>
                <a:rPr lang="id-ID" sz="1800" b="1" i="1" kern="1200">
                  <a:latin typeface="Cambria Math" panose="02040503050406030204" pitchFamily="18" charset="0"/>
                </a:rPr>
                <m:t>↔</m:t>
              </m:r>
            </m:oMath>
          </a14:m>
          <a:r>
            <a:rPr lang="id-ID" sz="1800" b="1" i="1" kern="1200" dirty="0"/>
            <a:t> </a:t>
          </a:r>
          <a:r>
            <a:rPr lang="id-ID" sz="1800" i="1" kern="1200" dirty="0"/>
            <a:t>x</a:t>
          </a:r>
          <a:r>
            <a:rPr lang="id-ID" sz="1800" i="1" kern="1200" baseline="30000" dirty="0"/>
            <a:t>2</a:t>
          </a:r>
          <a:r>
            <a:rPr lang="id-ID" sz="1800" i="1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>
                  <a:latin typeface="Cambria Math" panose="02040503050406030204" pitchFamily="18" charset="0"/>
                </a:rPr>
                <m:t>≤ </m:t>
              </m:r>
            </m:oMath>
          </a14:m>
          <a:r>
            <a:rPr lang="id-ID" sz="1800" i="1" kern="1200" dirty="0"/>
            <a:t>a</a:t>
          </a:r>
          <a:r>
            <a:rPr lang="id-ID" sz="1800" i="1" kern="1200" baseline="30000" dirty="0"/>
            <a:t>2</a:t>
          </a:r>
          <a:endParaRPr lang="en-US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800" i="1" kern="1200" dirty="0"/>
            <a:t>|x|</a:t>
          </a:r>
          <a:r>
            <a:rPr lang="id-ID" sz="1800" kern="1200" dirty="0"/>
            <a:t>  a </a:t>
          </a:r>
          <a:r>
            <a:rPr lang="id-ID" sz="1800" b="1" kern="1200" dirty="0"/>
            <a:t> </a:t>
          </a:r>
          <a:r>
            <a:rPr lang="id-ID" sz="1800" kern="1200" dirty="0"/>
            <a:t>x</a:t>
          </a:r>
          <a:r>
            <a:rPr lang="id-ID" sz="1800" b="1" kern="1200" dirty="0"/>
            <a:t> </a:t>
          </a:r>
          <a:r>
            <a:rPr lang="id-ID" sz="1800" kern="1200" dirty="0"/>
            <a:t> a atau x </a:t>
          </a:r>
          <a:r>
            <a:rPr lang="id-ID" sz="1800" i="1" kern="1200" dirty="0"/>
            <a:t> - a </a:t>
          </a:r>
          <a:r>
            <a:rPr lang="id-ID" sz="1800" b="1" i="1" kern="1200" dirty="0"/>
            <a:t> </a:t>
          </a:r>
          <a:r>
            <a:rPr lang="id-ID" sz="1800" i="1" kern="1200" dirty="0"/>
            <a:t>x</a:t>
          </a:r>
          <a:r>
            <a:rPr lang="id-ID" sz="1800" i="1" kern="1200" baseline="30000" dirty="0"/>
            <a:t>2 </a:t>
          </a:r>
          <a:r>
            <a:rPr lang="id-ID" sz="1800" i="1" kern="1200" dirty="0"/>
            <a:t>a</a:t>
          </a:r>
          <a:r>
            <a:rPr lang="id-ID" sz="1800" i="1" kern="1200" baseline="30000" dirty="0"/>
            <a:t>2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d-ID" sz="1800" kern="1200" dirty="0"/>
        </a:p>
      </dsp:txBody>
      <dsp:txXfrm>
        <a:off x="0" y="427338"/>
        <a:ext cx="4029298" cy="720691"/>
      </dsp:txXfrm>
    </dsp:sp>
    <dsp:sp modelId="{0D74C67D-AE15-4295-82C3-1D6731CC716F}">
      <dsp:nvSpPr>
        <dsp:cNvPr id="0" name=""/>
        <dsp:cNvSpPr/>
      </dsp:nvSpPr>
      <dsp:spPr>
        <a:xfrm>
          <a:off x="0" y="1148029"/>
          <a:ext cx="4029298" cy="425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Ketaksamaan segitiga. Untuk setiap bilangan real x dan y berlaku :</a:t>
          </a:r>
          <a:endParaRPr lang="en-US" sz="1400" kern="1200" dirty="0"/>
        </a:p>
      </dsp:txBody>
      <dsp:txXfrm>
        <a:off x="20762" y="1168791"/>
        <a:ext cx="3987774" cy="383784"/>
      </dsp:txXfrm>
    </dsp:sp>
    <dsp:sp modelId="{533C083C-A87F-42C1-939C-CCDB67CAFB8D}">
      <dsp:nvSpPr>
        <dsp:cNvPr id="0" name=""/>
        <dsp:cNvSpPr/>
      </dsp:nvSpPr>
      <dsp:spPr>
        <a:xfrm>
          <a:off x="0" y="1573338"/>
          <a:ext cx="4029298" cy="752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93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400" b="1" i="1" kern="1200" dirty="0"/>
            <a:t>|x + y| </a:t>
          </a:r>
          <a14:m xmlns:a14="http://schemas.microsoft.com/office/drawing/2010/main">
            <m:oMath xmlns:m="http://schemas.openxmlformats.org/officeDocument/2006/math">
              <m:r>
                <a:rPr lang="en-US" sz="1400" b="1" i="1" kern="1200">
                  <a:latin typeface="Cambria Math" panose="02040503050406030204" pitchFamily="18" charset="0"/>
                </a:rPr>
                <m:t>≤</m:t>
              </m:r>
            </m:oMath>
          </a14:m>
          <a:r>
            <a:rPr lang="id-ID" sz="1400" b="1" i="1" kern="1200" dirty="0"/>
            <a:t> |x| + |y|,		</a:t>
          </a:r>
          <a:endParaRPr lang="en-US" sz="1400" b="1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400" b="1" i="1" kern="1200" dirty="0"/>
            <a:t>|x| -  |y| </a:t>
          </a:r>
          <a14:m xmlns:a14="http://schemas.microsoft.com/office/drawing/2010/main">
            <m:oMath xmlns:m="http://schemas.openxmlformats.org/officeDocument/2006/math">
              <m:r>
                <a:rPr lang="en-US" sz="1400" b="1" i="1" kern="1200">
                  <a:latin typeface="Cambria Math" panose="02040503050406030204" pitchFamily="18" charset="0"/>
                </a:rPr>
                <m:t>≤</m:t>
              </m:r>
            </m:oMath>
          </a14:m>
          <a:r>
            <a:rPr lang="id-ID" sz="1400" b="1" i="1" kern="1200" dirty="0"/>
            <a:t> |x – y|,</a:t>
          </a:r>
          <a:endParaRPr lang="en-US" sz="1400" b="1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400" b="1" i="1" kern="1200" dirty="0"/>
            <a:t>|x – y| </a:t>
          </a:r>
          <a14:m xmlns:a14="http://schemas.microsoft.com/office/drawing/2010/main">
            <m:oMath xmlns:m="http://schemas.openxmlformats.org/officeDocument/2006/math">
              <m:r>
                <a:rPr lang="en-US" sz="1400" b="1" i="1" kern="1200" smtClean="0">
                  <a:latin typeface="Cambria Math" panose="02040503050406030204" pitchFamily="18" charset="0"/>
                </a:rPr>
                <m:t>≤</m:t>
              </m:r>
            </m:oMath>
          </a14:m>
          <a:r>
            <a:rPr lang="id-ID" sz="1400" b="1" i="1" kern="1200" dirty="0"/>
            <a:t> |x| + |y|,	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400" b="1" i="1" kern="1200" dirty="0"/>
            <a:t>||x| + |y|| </a:t>
          </a:r>
          <a14:m xmlns:a14="http://schemas.microsoft.com/office/drawing/2010/main">
            <m:oMath xmlns:m="http://schemas.openxmlformats.org/officeDocument/2006/math">
              <m:r>
                <a:rPr lang="en-US" sz="1400" b="1" i="1" kern="1200" smtClean="0">
                  <a:latin typeface="Cambria Math" panose="02040503050406030204" pitchFamily="18" charset="0"/>
                </a:rPr>
                <m:t>≤</m:t>
              </m:r>
            </m:oMath>
          </a14:m>
          <a:r>
            <a:rPr lang="id-ID" sz="1400" b="1" i="1" kern="1200" dirty="0"/>
            <a:t> |x – y|,</a:t>
          </a:r>
        </a:p>
      </dsp:txBody>
      <dsp:txXfrm>
        <a:off x="0" y="1573338"/>
        <a:ext cx="4029298" cy="7524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068AD-911D-428C-8FC5-4C3FBC061DB5}">
      <dsp:nvSpPr>
        <dsp:cNvPr id="0" name=""/>
        <dsp:cNvSpPr/>
      </dsp:nvSpPr>
      <dsp:spPr>
        <a:xfrm>
          <a:off x="0" y="0"/>
          <a:ext cx="4029298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Untuk setiap bilangan real x dan y berlaku :</a:t>
          </a:r>
          <a:endParaRPr lang="en-US" sz="1400" kern="1200" dirty="0"/>
        </a:p>
      </dsp:txBody>
      <dsp:txXfrm>
        <a:off x="24674" y="24674"/>
        <a:ext cx="3979950" cy="456092"/>
      </dsp:txXfrm>
    </dsp:sp>
    <dsp:sp modelId="{D0CF3685-627F-4E61-A901-16FC056B6773}">
      <dsp:nvSpPr>
        <dsp:cNvPr id="0" name=""/>
        <dsp:cNvSpPr/>
      </dsp:nvSpPr>
      <dsp:spPr>
        <a:xfrm>
          <a:off x="0" y="508200"/>
          <a:ext cx="4029298" cy="796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93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800" kern="1200" dirty="0"/>
            <a:t>|xy| = |x| |y|,	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id-ID" sz="1800" i="1" kern="1200">
                      <a:latin typeface="Cambria Math" panose="02040503050406030204" pitchFamily="18" charset="0"/>
                    </a:rPr>
                  </m:ctrlPr>
                </m:dPr>
                <m:e>
                  <m:f>
                    <m:fPr>
                      <m:ctrlPr>
                        <a:rPr lang="id-ID" sz="1800" i="1" kern="120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id-ID" sz="1800" i="1" kern="1200">
                          <a:latin typeface="Cambria Math" panose="02040503050406030204" pitchFamily="18" charset="0"/>
                        </a:rPr>
                        <m:t>𝑥</m:t>
                      </m:r>
                    </m:num>
                    <m:den>
                      <m:r>
                        <a:rPr lang="id-ID" sz="1800" i="1" kern="1200">
                          <a:latin typeface="Cambria Math" panose="02040503050406030204" pitchFamily="18" charset="0"/>
                        </a:rPr>
                        <m:t>𝑦</m:t>
                      </m:r>
                    </m:den>
                  </m:f>
                </m:e>
              </m:d>
            </m:oMath>
          </a14:m>
          <a:r>
            <a:rPr lang="id-ID" sz="1800" kern="1200" dirty="0"/>
            <a:t> = </a:t>
          </a: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id-ID" sz="1800" i="1" kern="1200">
                      <a:latin typeface="Cambria Math" panose="02040503050406030204" pitchFamily="18" charset="0"/>
                    </a:rPr>
                  </m:ctrlPr>
                </m:dPr>
                <m:e>
                  <m:f>
                    <m:fPr>
                      <m:ctrlPr>
                        <a:rPr lang="id-ID" sz="1800" i="1" kern="120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id-ID" sz="1800" i="1" kern="1200">
                          <a:latin typeface="Cambria Math" panose="02040503050406030204" pitchFamily="18" charset="0"/>
                        </a:rPr>
                        <m:t>𝑥</m:t>
                      </m:r>
                    </m:num>
                    <m:den>
                      <m:r>
                        <a:rPr lang="id-ID" sz="1800" i="1" kern="1200">
                          <a:latin typeface="Cambria Math" panose="02040503050406030204" pitchFamily="18" charset="0"/>
                        </a:rPr>
                        <m:t>𝑦</m:t>
                      </m:r>
                    </m:den>
                  </m:f>
                </m:e>
              </m:d>
            </m:oMath>
          </a14:m>
          <a:r>
            <a:rPr lang="id-ID" sz="1800" kern="1200" dirty="0"/>
            <a:t>, y </a:t>
          </a:r>
          <a14:m xmlns:a14="http://schemas.microsoft.com/office/drawing/2010/main">
            <m:oMath xmlns:m="http://schemas.openxmlformats.org/officeDocument/2006/math">
              <m:r>
                <a:rPr lang="id-ID" sz="1800" i="1" kern="1200">
                  <a:latin typeface="Cambria Math" panose="02040503050406030204" pitchFamily="18" charset="0"/>
                </a:rPr>
                <m:t>≠</m:t>
              </m:r>
            </m:oMath>
          </a14:m>
          <a:r>
            <a:rPr lang="id-ID" sz="1800" kern="1200" dirty="0"/>
            <a:t>0.</a:t>
          </a:r>
          <a:endParaRPr lang="en-US" sz="1800" kern="1200" dirty="0"/>
        </a:p>
      </dsp:txBody>
      <dsp:txXfrm>
        <a:off x="0" y="508200"/>
        <a:ext cx="4029298" cy="796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55DC8-FD28-4992-8DE8-E74B3BABD253}">
      <dsp:nvSpPr>
        <dsp:cNvPr id="0" name=""/>
        <dsp:cNvSpPr/>
      </dsp:nvSpPr>
      <dsp:spPr>
        <a:xfrm>
          <a:off x="0" y="42766"/>
          <a:ext cx="8126718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kern="1200" dirty="0">
              <a:latin typeface="Cooper Black" panose="0208090404030B020404" pitchFamily="18" charset="0"/>
            </a:rPr>
            <a:t>Jika a </a:t>
          </a:r>
          <a14:m xmlns:a14="http://schemas.microsoft.com/office/drawing/2010/main">
            <m:oMath xmlns:m="http://schemas.openxmlformats.org/officeDocument/2006/math">
              <m:r>
                <a:rPr lang="en-US" sz="1300" i="1" kern="1200">
                  <a:latin typeface="Cambria Math" panose="02040503050406030204" pitchFamily="18" charset="0"/>
                </a:rPr>
                <m:t>≥</m:t>
              </m:r>
            </m:oMath>
          </a14:m>
          <a:r>
            <a:rPr lang="id-ID" sz="1300" kern="1200" dirty="0">
              <a:latin typeface="Cooper Black" panose="0208090404030B020404" pitchFamily="18" charset="0"/>
            </a:rPr>
            <a:t> 0, maka |x| </a:t>
          </a:r>
          <a14:m xmlns:a14="http://schemas.microsoft.com/office/drawing/2010/main">
            <m:oMath xmlns:m="http://schemas.openxmlformats.org/officeDocument/2006/math">
              <m:r>
                <a:rPr lang="en-US" sz="1300" i="1" kern="1200">
                  <a:latin typeface="Cambria Math" panose="02040503050406030204" pitchFamily="18" charset="0"/>
                </a:rPr>
                <m:t>≤</m:t>
              </m:r>
            </m:oMath>
          </a14:m>
          <a:r>
            <a:rPr lang="id-ID" sz="1300" kern="1200" dirty="0">
              <a:latin typeface="Cooper Black" panose="0208090404030B020404" pitchFamily="18" charset="0"/>
            </a:rPr>
            <a:t> a </a:t>
          </a:r>
          <a14:m xmlns:a14="http://schemas.microsoft.com/office/drawing/2010/main">
            <m:oMath xmlns:m="http://schemas.openxmlformats.org/officeDocument/2006/math">
              <m:r>
                <a:rPr lang="id-ID" sz="1300" b="1" i="1" kern="1200">
                  <a:latin typeface="Cambria Math" panose="02040503050406030204" pitchFamily="18" charset="0"/>
                </a:rPr>
                <m:t>↔ </m:t>
              </m:r>
              <m:r>
                <a:rPr lang="id-ID" sz="1300" i="1" kern="1200">
                  <a:latin typeface="Cambria Math" panose="02040503050406030204" pitchFamily="18" charset="0"/>
                </a:rPr>
                <m:t>−</m:t>
              </m:r>
              <m:r>
                <a:rPr lang="id-ID" sz="1300" i="1" kern="1200">
                  <a:latin typeface="Cambria Math" panose="02040503050406030204" pitchFamily="18" charset="0"/>
                </a:rPr>
                <m:t>𝑎</m:t>
              </m:r>
              <m:r>
                <a:rPr lang="id-ID" sz="1300" i="1" kern="1200">
                  <a:latin typeface="Cambria Math" panose="02040503050406030204" pitchFamily="18" charset="0"/>
                </a:rPr>
                <m:t> ≤</m:t>
              </m:r>
              <m:r>
                <a:rPr lang="en-US" sz="1300" i="1" kern="1200">
                  <a:latin typeface="Cambria Math" panose="02040503050406030204" pitchFamily="18" charset="0"/>
                </a:rPr>
                <m:t>𝑥</m:t>
              </m:r>
              <m:r>
                <a:rPr lang="en-US" sz="1300" i="1" kern="1200">
                  <a:latin typeface="Cambria Math" panose="02040503050406030204" pitchFamily="18" charset="0"/>
                </a:rPr>
                <m:t> ≤</m:t>
              </m:r>
              <m:r>
                <a:rPr lang="en-US" sz="1300" i="1" kern="1200">
                  <a:latin typeface="Cambria Math" panose="02040503050406030204" pitchFamily="18" charset="0"/>
                </a:rPr>
                <m:t>𝑥</m:t>
              </m:r>
              <m:r>
                <a:rPr lang="en-US" sz="1300" i="1" kern="1200">
                  <a:latin typeface="Cambria Math" panose="02040503050406030204" pitchFamily="18" charset="0"/>
                </a:rPr>
                <m:t> </m:t>
              </m:r>
              <m:r>
                <a:rPr lang="id-ID" sz="1300" b="1" i="1" kern="1200">
                  <a:latin typeface="Cambria Math" panose="02040503050406030204" pitchFamily="18" charset="0"/>
                </a:rPr>
                <m:t>↔</m:t>
              </m:r>
            </m:oMath>
          </a14:m>
          <a:r>
            <a:rPr lang="id-ID" sz="1300" b="1" kern="1200" dirty="0">
              <a:latin typeface="Cooper Black" panose="0208090404030B020404" pitchFamily="18" charset="0"/>
            </a:rPr>
            <a:t> </a:t>
          </a:r>
          <a:r>
            <a:rPr lang="id-ID" sz="1300" kern="1200" dirty="0">
              <a:latin typeface="Cooper Black" panose="0208090404030B020404" pitchFamily="18" charset="0"/>
            </a:rPr>
            <a:t>x</a:t>
          </a:r>
          <a:r>
            <a:rPr lang="id-ID" sz="1300" kern="1200" baseline="30000" dirty="0">
              <a:latin typeface="Cooper Black" panose="0208090404030B020404" pitchFamily="18" charset="0"/>
            </a:rPr>
            <a:t>2  </a:t>
          </a:r>
          <a14:m xmlns:a14="http://schemas.microsoft.com/office/drawing/2010/main">
            <m:oMath xmlns:m="http://schemas.openxmlformats.org/officeDocument/2006/math">
              <m:r>
                <a:rPr lang="en-US" sz="1300" i="1" kern="1200">
                  <a:latin typeface="Cambria Math" panose="02040503050406030204" pitchFamily="18" charset="0"/>
                </a:rPr>
                <m:t>≤</m:t>
              </m:r>
            </m:oMath>
          </a14:m>
          <a:r>
            <a:rPr lang="id-ID" sz="1300" kern="1200" dirty="0">
              <a:latin typeface="Cooper Black" panose="0208090404030B020404" pitchFamily="18" charset="0"/>
            </a:rPr>
            <a:t> a</a:t>
          </a:r>
          <a:r>
            <a:rPr lang="id-ID" sz="1300" kern="1200" baseline="30000" dirty="0">
              <a:latin typeface="Cooper Black" panose="0208090404030B020404" pitchFamily="18" charset="0"/>
            </a:rPr>
            <a:t>2 </a:t>
          </a:r>
          <a:endParaRPr lang="id-ID" sz="1300" kern="1200" dirty="0">
            <a:latin typeface="Cooper Black" panose="0208090404030B020404" pitchFamily="18" charset="0"/>
          </a:endParaRPr>
        </a:p>
      </dsp:txBody>
      <dsp:txXfrm>
        <a:off x="35268" y="78034"/>
        <a:ext cx="8056182" cy="651938"/>
      </dsp:txXfrm>
    </dsp:sp>
    <dsp:sp modelId="{2A6A46C4-AA12-4C71-9E08-3ECE2BE7D20B}">
      <dsp:nvSpPr>
        <dsp:cNvPr id="0" name=""/>
        <dsp:cNvSpPr/>
      </dsp:nvSpPr>
      <dsp:spPr>
        <a:xfrm>
          <a:off x="0" y="802681"/>
          <a:ext cx="8126718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kern="1200" dirty="0">
              <a:latin typeface="Cooper Black" panose="0208090404030B020404" pitchFamily="18" charset="0"/>
            </a:rPr>
            <a:t>Jika a </a:t>
          </a:r>
          <a14:m xmlns:a14="http://schemas.microsoft.com/office/drawing/2010/main">
            <m:oMath xmlns:m="http://schemas.openxmlformats.org/officeDocument/2006/math">
              <m:r>
                <a:rPr lang="en-US" sz="1300" i="1" kern="1200">
                  <a:latin typeface="Cambria Math" panose="02040503050406030204" pitchFamily="18" charset="0"/>
                </a:rPr>
                <m:t>≥</m:t>
              </m:r>
            </m:oMath>
          </a14:m>
          <a:r>
            <a:rPr lang="id-ID" sz="1300" kern="1200" dirty="0">
              <a:latin typeface="Cooper Black" panose="0208090404030B020404" pitchFamily="18" charset="0"/>
            </a:rPr>
            <a:t> 0, maka |x| </a:t>
          </a:r>
          <a14:m xmlns:a14="http://schemas.microsoft.com/office/drawing/2010/main">
            <m:oMath xmlns:m="http://schemas.openxmlformats.org/officeDocument/2006/math">
              <m:r>
                <a:rPr lang="en-US" sz="1300" i="1" kern="1200">
                  <a:latin typeface="Cambria Math" panose="02040503050406030204" pitchFamily="18" charset="0"/>
                </a:rPr>
                <m:t>≥</m:t>
              </m:r>
            </m:oMath>
          </a14:m>
          <a:r>
            <a:rPr lang="id-ID" sz="1300" kern="1200" dirty="0">
              <a:latin typeface="Cooper Black" panose="0208090404030B020404" pitchFamily="18" charset="0"/>
            </a:rPr>
            <a:t> a </a:t>
          </a:r>
          <a14:m xmlns:a14="http://schemas.microsoft.com/office/drawing/2010/main">
            <m:oMath xmlns:m="http://schemas.openxmlformats.org/officeDocument/2006/math">
              <m:r>
                <a:rPr lang="id-ID" sz="1300" b="1" i="1" kern="1200">
                  <a:latin typeface="Cambria Math" panose="02040503050406030204" pitchFamily="18" charset="0"/>
                </a:rPr>
                <m:t>↔</m:t>
              </m:r>
            </m:oMath>
          </a14:m>
          <a:r>
            <a:rPr lang="id-ID" sz="1300" b="1" kern="1200" dirty="0">
              <a:latin typeface="Cooper Black" panose="0208090404030B020404" pitchFamily="18" charset="0"/>
            </a:rPr>
            <a:t> </a:t>
          </a:r>
          <a:r>
            <a:rPr lang="id-ID" sz="1300" kern="1200" dirty="0">
              <a:latin typeface="Cooper Black" panose="0208090404030B020404" pitchFamily="18" charset="0"/>
            </a:rPr>
            <a:t>x </a:t>
          </a:r>
          <a14:m xmlns:a14="http://schemas.microsoft.com/office/drawing/2010/main">
            <m:oMath xmlns:m="http://schemas.openxmlformats.org/officeDocument/2006/math">
              <m:r>
                <a:rPr lang="en-US" sz="1300" i="1" kern="1200">
                  <a:latin typeface="Cambria Math" panose="02040503050406030204" pitchFamily="18" charset="0"/>
                </a:rPr>
                <m:t>≥</m:t>
              </m:r>
            </m:oMath>
          </a14:m>
          <a:r>
            <a:rPr lang="id-ID" sz="1300" kern="1200" dirty="0">
              <a:latin typeface="Cooper Black" panose="0208090404030B020404" pitchFamily="18" charset="0"/>
            </a:rPr>
            <a:t>a atau x </a:t>
          </a:r>
          <a14:m xmlns:a14="http://schemas.microsoft.com/office/drawing/2010/main">
            <m:oMath xmlns:m="http://schemas.openxmlformats.org/officeDocument/2006/math">
              <m:r>
                <a:rPr lang="en-US" sz="1300" i="1" kern="1200">
                  <a:latin typeface="Cambria Math" panose="02040503050406030204" pitchFamily="18" charset="0"/>
                </a:rPr>
                <m:t>≤</m:t>
              </m:r>
              <m:r>
                <a:rPr lang="id-ID" sz="1300" kern="1200">
                  <a:latin typeface="Cambria Math" panose="02040503050406030204" pitchFamily="18" charset="0"/>
                </a:rPr>
                <m:t> </m:t>
              </m:r>
              <m:r>
                <a:rPr lang="id-ID" sz="1300" i="1" kern="1200">
                  <a:latin typeface="Cambria Math" panose="02040503050406030204" pitchFamily="18" charset="0"/>
                </a:rPr>
                <m:t>−</m:t>
              </m:r>
              <m:r>
                <m:rPr>
                  <m:sty m:val="p"/>
                </m:rPr>
                <a:rPr lang="id-ID" sz="1300" kern="1200">
                  <a:latin typeface="Cambria Math" panose="02040503050406030204" pitchFamily="18" charset="0"/>
                </a:rPr>
                <m:t>a</m:t>
              </m:r>
            </m:oMath>
          </a14:m>
          <a:r>
            <a:rPr lang="id-ID" sz="1300" kern="1200" dirty="0">
              <a:latin typeface="Cooper Black" panose="0208090404030B020404" pitchFamily="18" charset="0"/>
            </a:rPr>
            <a:t>  </a:t>
          </a:r>
          <a14:m xmlns:a14="http://schemas.microsoft.com/office/drawing/2010/main">
            <m:oMath xmlns:m="http://schemas.openxmlformats.org/officeDocument/2006/math">
              <m:r>
                <a:rPr lang="id-ID" sz="1300" b="1" i="1" kern="1200">
                  <a:latin typeface="Cambria Math" panose="02040503050406030204" pitchFamily="18" charset="0"/>
                </a:rPr>
                <m:t>↔</m:t>
              </m:r>
            </m:oMath>
          </a14:m>
          <a:r>
            <a:rPr lang="id-ID" sz="1300" b="1" kern="1200" dirty="0">
              <a:latin typeface="Cooper Black" panose="0208090404030B020404" pitchFamily="18" charset="0"/>
            </a:rPr>
            <a:t> </a:t>
          </a:r>
          <a:r>
            <a:rPr lang="id-ID" sz="1300" kern="1200" dirty="0">
              <a:latin typeface="Cooper Black" panose="0208090404030B020404" pitchFamily="18" charset="0"/>
            </a:rPr>
            <a:t>x</a:t>
          </a:r>
          <a:r>
            <a:rPr lang="id-ID" sz="1300" kern="1200" baseline="30000" dirty="0">
              <a:latin typeface="Cooper Black" panose="0208090404030B020404" pitchFamily="18" charset="0"/>
            </a:rPr>
            <a:t>2</a:t>
          </a:r>
          <a:r>
            <a:rPr lang="id-ID" sz="1300" kern="1200" dirty="0">
              <a:latin typeface="Cooper Black" panose="0208090404030B020404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300" i="1" kern="1200">
                  <a:latin typeface="Cambria Math" panose="02040503050406030204" pitchFamily="18" charset="0"/>
                </a:rPr>
                <m:t> ≥</m:t>
              </m:r>
            </m:oMath>
          </a14:m>
          <a:r>
            <a:rPr lang="id-ID" sz="1300" kern="1200" dirty="0">
              <a:latin typeface="Cooper Black" panose="0208090404030B020404" pitchFamily="18" charset="0"/>
            </a:rPr>
            <a:t> a</a:t>
          </a:r>
          <a:r>
            <a:rPr lang="id-ID" sz="1300" kern="1200" baseline="30000" dirty="0">
              <a:latin typeface="Cooper Black" panose="0208090404030B020404" pitchFamily="18" charset="0"/>
            </a:rPr>
            <a:t>2</a:t>
          </a:r>
          <a:endParaRPr lang="id-ID" sz="1300" kern="1200" dirty="0">
            <a:latin typeface="Cooper Black" panose="0208090404030B020404" pitchFamily="18" charset="0"/>
          </a:endParaRPr>
        </a:p>
      </dsp:txBody>
      <dsp:txXfrm>
        <a:off x="35268" y="837949"/>
        <a:ext cx="8056182" cy="651938"/>
      </dsp:txXfrm>
    </dsp:sp>
    <dsp:sp modelId="{4C7C353A-7BCE-450C-8B44-268920A03DD1}">
      <dsp:nvSpPr>
        <dsp:cNvPr id="0" name=""/>
        <dsp:cNvSpPr/>
      </dsp:nvSpPr>
      <dsp:spPr>
        <a:xfrm>
          <a:off x="0" y="1562595"/>
          <a:ext cx="8126718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300" i="1" kern="1200" smtClean="0">
                    <a:latin typeface="Cambria Math" panose="02040503050406030204" pitchFamily="18" charset="0"/>
                  </a:rPr>
                  <m:t>|</m:t>
                </m:r>
                <m:r>
                  <a:rPr lang="en-US" sz="1300" i="1" kern="1200" smtClean="0">
                    <a:latin typeface="Cambria Math" panose="02040503050406030204" pitchFamily="18" charset="0"/>
                  </a:rPr>
                  <m:t>𝑥</m:t>
                </m:r>
                <m:r>
                  <a:rPr lang="en-US" sz="1300" i="1" kern="1200" smtClean="0">
                    <a:latin typeface="Cambria Math" panose="02040503050406030204" pitchFamily="18" charset="0"/>
                  </a:rPr>
                  <m:t>−</m:t>
                </m:r>
                <m:r>
                  <a:rPr lang="en-US" sz="1300" i="1" kern="1200" smtClean="0">
                    <a:latin typeface="Cambria Math" panose="02040503050406030204" pitchFamily="18" charset="0"/>
                  </a:rPr>
                  <m:t>𝑎</m:t>
                </m:r>
                <m:r>
                  <a:rPr lang="en-US" sz="1300" i="1" kern="1200" smtClean="0">
                    <a:latin typeface="Cambria Math" panose="02040503050406030204" pitchFamily="18" charset="0"/>
                  </a:rPr>
                  <m:t>|=</m:t>
                </m:r>
                <m:d>
                  <m:dPr>
                    <m:begChr m:val="{"/>
                    <m:endChr m:val=""/>
                    <m:ctrlPr>
                      <a:rPr lang="id-ID" sz="1300" i="1" kern="1200">
                        <a:latin typeface="Cambria Math" panose="02040503050406030204" pitchFamily="18" charset="0"/>
                      </a:rPr>
                    </m:ctrlPr>
                  </m:dPr>
                  <m:e>
                    <m:eqArr>
                      <m:eqArrPr>
                        <m:ctrlPr>
                          <a:rPr lang="id-ID" sz="1300" i="1" kern="1200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𝑏𝑖𝑙𝑎</m:t>
                        </m:r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𝑏𝑖𝑙𝑎</m:t>
                        </m:r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300" i="1" kern="12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eqArr>
                  </m:e>
                </m:d>
              </m:oMath>
            </m:oMathPara>
          </a14:m>
          <a:endParaRPr lang="id-ID" sz="1300" kern="1200" dirty="0">
            <a:latin typeface="Cooper Black" panose="0208090404030B020404" pitchFamily="18" charset="0"/>
          </a:endParaRPr>
        </a:p>
      </dsp:txBody>
      <dsp:txXfrm>
        <a:off x="35268" y="1597863"/>
        <a:ext cx="8056182" cy="651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048a1ba5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048a1ba5f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048a1ba5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048a1ba5f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082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dc3fa9396c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1dc3fa9396c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048a1ba5f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048a1ba5f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64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048a1ba5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048a1ba5f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796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2048a1ba5f3_0_1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2048a1ba5f3_0_1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048a1ba5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048a1ba5f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667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560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048a1ba5f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048a1ba5f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63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048a1ba5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048a1ba5f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775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836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048a1ba5f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048a1ba5f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048a1ba5f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048a1ba5f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431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048a1ba5f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048a1ba5f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150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048a1ba5f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048a1ba5f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38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048a1ba5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048a1ba5f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29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dc3fa939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dc3fa939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048a1ba5f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048a1ba5f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048a1ba5f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048a1ba5f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845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048a1ba5f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048a1ba5f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920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dc3fa939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dc3fa939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4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048a1ba5f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048a1ba5f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048a1ba5f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048a1ba5f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89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63088" y="1105823"/>
            <a:ext cx="6217800" cy="237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45750" y="3879426"/>
            <a:ext cx="9235477" cy="1340254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80419" y="370171"/>
            <a:ext cx="8583168" cy="1371769"/>
            <a:chOff x="227594" y="3591246"/>
            <a:chExt cx="8583168" cy="1371769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16" name="Google Shape;16;p2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8;p2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20;p2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21" name="Google Shape;21;p2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26;p2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31;p2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/>
          <p:nvPr/>
        </p:nvSpPr>
        <p:spPr>
          <a:xfrm>
            <a:off x="-45750" y="4673701"/>
            <a:ext cx="9235477" cy="545934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14"/>
          <p:cNvGrpSpPr/>
          <p:nvPr/>
        </p:nvGrpSpPr>
        <p:grpSpPr>
          <a:xfrm rot="5400000" flipH="1">
            <a:off x="7916143" y="159855"/>
            <a:ext cx="1096432" cy="942260"/>
            <a:chOff x="7714330" y="3591246"/>
            <a:chExt cx="1096432" cy="942260"/>
          </a:xfrm>
        </p:grpSpPr>
        <p:sp>
          <p:nvSpPr>
            <p:cNvPr id="228" name="Google Shape;228;p14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 flipH="1">
              <a:off x="8383738" y="37858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" name="Google Shape;230;p14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231" name="Google Shape;231;p14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4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14"/>
            <p:cNvGrpSpPr/>
            <p:nvPr/>
          </p:nvGrpSpPr>
          <p:grpSpPr>
            <a:xfrm>
              <a:off x="8633978" y="4038883"/>
              <a:ext cx="111978" cy="112007"/>
              <a:chOff x="4724928" y="3430233"/>
              <a:chExt cx="111978" cy="112007"/>
            </a:xfrm>
          </p:grpSpPr>
          <p:sp>
            <p:nvSpPr>
              <p:cNvPr id="234" name="Google Shape;234;p14"/>
              <p:cNvSpPr/>
              <p:nvPr/>
            </p:nvSpPr>
            <p:spPr>
              <a:xfrm>
                <a:off x="4770182" y="34302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4"/>
              <p:cNvSpPr/>
              <p:nvPr/>
            </p:nvSpPr>
            <p:spPr>
              <a:xfrm>
                <a:off x="4724928" y="34755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6" name="Google Shape;236;p14"/>
            <p:cNvSpPr/>
            <p:nvPr/>
          </p:nvSpPr>
          <p:spPr>
            <a:xfrm>
              <a:off x="8467874" y="45057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 txBox="1">
            <a:spLocks noGrp="1"/>
          </p:cNvSpPr>
          <p:nvPr>
            <p:ph type="title"/>
          </p:nvPr>
        </p:nvSpPr>
        <p:spPr>
          <a:xfrm>
            <a:off x="720000" y="2199975"/>
            <a:ext cx="3657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606575"/>
            <a:ext cx="91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5"/>
          <p:cNvSpPr txBox="1">
            <a:spLocks noGrp="1"/>
          </p:cNvSpPr>
          <p:nvPr>
            <p:ph type="title" idx="3"/>
          </p:nvPr>
        </p:nvSpPr>
        <p:spPr>
          <a:xfrm>
            <a:off x="4571989" y="2199975"/>
            <a:ext cx="3657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title" idx="4" hasCustomPrompt="1"/>
          </p:nvPr>
        </p:nvSpPr>
        <p:spPr>
          <a:xfrm>
            <a:off x="4571989" y="1606575"/>
            <a:ext cx="91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2" name="Google Shape;242;p15"/>
          <p:cNvSpPr txBox="1">
            <a:spLocks noGrp="1"/>
          </p:cNvSpPr>
          <p:nvPr>
            <p:ph type="title" idx="5"/>
          </p:nvPr>
        </p:nvSpPr>
        <p:spPr>
          <a:xfrm>
            <a:off x="720000" y="3664900"/>
            <a:ext cx="3657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title" idx="6" hasCustomPrompt="1"/>
          </p:nvPr>
        </p:nvSpPr>
        <p:spPr>
          <a:xfrm>
            <a:off x="720000" y="3071725"/>
            <a:ext cx="91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4" name="Google Shape;244;p15"/>
          <p:cNvSpPr txBox="1">
            <a:spLocks noGrp="1"/>
          </p:cNvSpPr>
          <p:nvPr>
            <p:ph type="title" idx="7"/>
          </p:nvPr>
        </p:nvSpPr>
        <p:spPr>
          <a:xfrm>
            <a:off x="4571989" y="3664900"/>
            <a:ext cx="3657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5" name="Google Shape;245;p15"/>
          <p:cNvSpPr txBox="1">
            <a:spLocks noGrp="1"/>
          </p:cNvSpPr>
          <p:nvPr>
            <p:ph type="title" idx="8" hasCustomPrompt="1"/>
          </p:nvPr>
        </p:nvSpPr>
        <p:spPr>
          <a:xfrm>
            <a:off x="4571989" y="3071725"/>
            <a:ext cx="91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6" name="Google Shape;246;p15"/>
          <p:cNvSpPr txBox="1">
            <a:spLocks noGrp="1"/>
          </p:cNvSpPr>
          <p:nvPr>
            <p:ph type="title" idx="9"/>
          </p:nvPr>
        </p:nvSpPr>
        <p:spPr>
          <a:xfrm>
            <a:off x="720000" y="3325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-45750" y="4673701"/>
            <a:ext cx="9235477" cy="545934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" name="Google Shape;248;p15"/>
          <p:cNvGrpSpPr/>
          <p:nvPr/>
        </p:nvGrpSpPr>
        <p:grpSpPr>
          <a:xfrm>
            <a:off x="7424494" y="217771"/>
            <a:ext cx="1439093" cy="1094660"/>
            <a:chOff x="7371669" y="3591246"/>
            <a:chExt cx="1439093" cy="1094660"/>
          </a:xfrm>
        </p:grpSpPr>
        <p:sp>
          <p:nvSpPr>
            <p:cNvPr id="249" name="Google Shape;249;p15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 flipH="1">
              <a:off x="8002738" y="41668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" name="Google Shape;251;p15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252" name="Google Shape;252;p15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5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15"/>
            <p:cNvSpPr/>
            <p:nvPr/>
          </p:nvSpPr>
          <p:spPr>
            <a:xfrm>
              <a:off x="7371669" y="41386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5" name="Google Shape;255;p15"/>
            <p:cNvGrpSpPr/>
            <p:nvPr/>
          </p:nvGrpSpPr>
          <p:grpSpPr>
            <a:xfrm>
              <a:off x="8633978" y="4038883"/>
              <a:ext cx="111978" cy="112007"/>
              <a:chOff x="4724928" y="3430233"/>
              <a:chExt cx="111978" cy="112007"/>
            </a:xfrm>
          </p:grpSpPr>
          <p:sp>
            <p:nvSpPr>
              <p:cNvPr id="256" name="Google Shape;256;p15"/>
              <p:cNvSpPr/>
              <p:nvPr/>
            </p:nvSpPr>
            <p:spPr>
              <a:xfrm>
                <a:off x="4770182" y="34302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5"/>
              <p:cNvSpPr/>
              <p:nvPr/>
            </p:nvSpPr>
            <p:spPr>
              <a:xfrm>
                <a:off x="4724928" y="34755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" name="Google Shape;258;p15"/>
            <p:cNvSpPr/>
            <p:nvPr/>
          </p:nvSpPr>
          <p:spPr>
            <a:xfrm>
              <a:off x="8391674" y="46581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/>
          <p:nvPr/>
        </p:nvSpPr>
        <p:spPr>
          <a:xfrm>
            <a:off x="-45750" y="3879426"/>
            <a:ext cx="9235477" cy="1340254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"/>
          <p:cNvSpPr/>
          <p:nvPr/>
        </p:nvSpPr>
        <p:spPr>
          <a:xfrm>
            <a:off x="-45750" y="4673701"/>
            <a:ext cx="9235477" cy="545934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720000" y="1913575"/>
            <a:ext cx="77040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3657600" y="652871"/>
            <a:ext cx="1828800" cy="1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/>
          <p:nvPr/>
        </p:nvSpPr>
        <p:spPr>
          <a:xfrm>
            <a:off x="-45750" y="3879426"/>
            <a:ext cx="9235477" cy="1340254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3"/>
          <p:cNvGrpSpPr/>
          <p:nvPr/>
        </p:nvGrpSpPr>
        <p:grpSpPr>
          <a:xfrm>
            <a:off x="280419" y="370171"/>
            <a:ext cx="8583168" cy="1371769"/>
            <a:chOff x="227594" y="3591246"/>
            <a:chExt cx="8583168" cy="1371769"/>
          </a:xfrm>
        </p:grpSpPr>
        <p:sp>
          <p:nvSpPr>
            <p:cNvPr id="39" name="Google Shape;39;p3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" name="Google Shape;42;p3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43" name="Google Shape;43;p3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45;p3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3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48" name="Google Shape;48;p3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" name="Google Shape;50;p3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" name="Google Shape;53;p3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" name="Google Shape;56;p3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3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59" name="Google Shape;59;p3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subTitle" idx="1"/>
          </p:nvPr>
        </p:nvSpPr>
        <p:spPr>
          <a:xfrm>
            <a:off x="1372963" y="2952750"/>
            <a:ext cx="2743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2"/>
          </p:nvPr>
        </p:nvSpPr>
        <p:spPr>
          <a:xfrm>
            <a:off x="5027838" y="2952750"/>
            <a:ext cx="2743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title" idx="3"/>
          </p:nvPr>
        </p:nvSpPr>
        <p:spPr>
          <a:xfrm>
            <a:off x="1372963" y="257175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title" idx="4"/>
          </p:nvPr>
        </p:nvSpPr>
        <p:spPr>
          <a:xfrm>
            <a:off x="5027838" y="257175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-45750" y="4673701"/>
            <a:ext cx="9235477" cy="545934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-45750" y="4673701"/>
            <a:ext cx="9235477" cy="545934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6"/>
          <p:cNvGrpSpPr/>
          <p:nvPr/>
        </p:nvGrpSpPr>
        <p:grpSpPr>
          <a:xfrm>
            <a:off x="7723382" y="220696"/>
            <a:ext cx="1096432" cy="942260"/>
            <a:chOff x="7714330" y="3591246"/>
            <a:chExt cx="1096432" cy="942260"/>
          </a:xfrm>
        </p:grpSpPr>
        <p:sp>
          <p:nvSpPr>
            <p:cNvPr id="76" name="Google Shape;76;p6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flipH="1">
              <a:off x="8383738" y="37858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78;p6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79" name="Google Shape;79;p6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6"/>
            <p:cNvGrpSpPr/>
            <p:nvPr/>
          </p:nvGrpSpPr>
          <p:grpSpPr>
            <a:xfrm>
              <a:off x="8633978" y="4038883"/>
              <a:ext cx="111978" cy="112007"/>
              <a:chOff x="4724928" y="3430233"/>
              <a:chExt cx="111978" cy="112007"/>
            </a:xfrm>
          </p:grpSpPr>
          <p:sp>
            <p:nvSpPr>
              <p:cNvPr id="82" name="Google Shape;82;p6"/>
              <p:cNvSpPr/>
              <p:nvPr/>
            </p:nvSpPr>
            <p:spPr>
              <a:xfrm>
                <a:off x="4770182" y="34302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4724928" y="34755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" name="Google Shape;84;p6"/>
            <p:cNvSpPr/>
            <p:nvPr/>
          </p:nvSpPr>
          <p:spPr>
            <a:xfrm>
              <a:off x="8467874" y="45057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720000" y="1192500"/>
            <a:ext cx="41148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720000" y="1665000"/>
            <a:ext cx="41148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266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-45750" y="4673701"/>
            <a:ext cx="9235477" cy="545934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-45750" y="3879426"/>
            <a:ext cx="9235477" cy="1340254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>
            <a:off x="280419" y="370171"/>
            <a:ext cx="8583168" cy="1371769"/>
            <a:chOff x="227594" y="3591246"/>
            <a:chExt cx="8583168" cy="1371769"/>
          </a:xfrm>
        </p:grpSpPr>
        <p:sp>
          <p:nvSpPr>
            <p:cNvPr id="93" name="Google Shape;93;p8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8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97" name="Google Shape;97;p8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8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8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102" name="Google Shape;102;p8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8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" name="Google Shape;104;p8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" name="Google Shape;107;p8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108" name="Google Shape;108;p8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" name="Google Shape;110;p8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12;p8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113" name="Google Shape;113;p8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>
            <a:spLocks noGrp="1"/>
          </p:cNvSpPr>
          <p:nvPr>
            <p:ph type="title"/>
          </p:nvPr>
        </p:nvSpPr>
        <p:spPr>
          <a:xfrm>
            <a:off x="719953" y="1582800"/>
            <a:ext cx="7704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subTitle" idx="1"/>
          </p:nvPr>
        </p:nvSpPr>
        <p:spPr>
          <a:xfrm>
            <a:off x="1828809" y="2390400"/>
            <a:ext cx="54864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9"/>
          <p:cNvSpPr/>
          <p:nvPr/>
        </p:nvSpPr>
        <p:spPr>
          <a:xfrm>
            <a:off x="-45750" y="4673701"/>
            <a:ext cx="9235477" cy="545934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9"/>
          <p:cNvGrpSpPr/>
          <p:nvPr/>
        </p:nvGrpSpPr>
        <p:grpSpPr>
          <a:xfrm>
            <a:off x="280419" y="370171"/>
            <a:ext cx="8583168" cy="1371769"/>
            <a:chOff x="227594" y="3591246"/>
            <a:chExt cx="8583168" cy="1371769"/>
          </a:xfrm>
        </p:grpSpPr>
        <p:sp>
          <p:nvSpPr>
            <p:cNvPr id="120" name="Google Shape;120;p9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9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" name="Google Shape;123;p9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124" name="Google Shape;124;p9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9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" name="Google Shape;126;p9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" name="Google Shape;128;p9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129" name="Google Shape;129;p9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9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" name="Google Shape;134;p9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135" name="Google Shape;135;p9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" name="Google Shape;137;p9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" name="Google Shape;139;p9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140" name="Google Shape;140;p9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9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0"/>
          <p:cNvSpPr/>
          <p:nvPr/>
        </p:nvSpPr>
        <p:spPr>
          <a:xfrm>
            <a:off x="-45750" y="3879426"/>
            <a:ext cx="9235477" cy="1340254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10"/>
          <p:cNvGrpSpPr/>
          <p:nvPr/>
        </p:nvGrpSpPr>
        <p:grpSpPr>
          <a:xfrm>
            <a:off x="280419" y="370171"/>
            <a:ext cx="8583168" cy="1371769"/>
            <a:chOff x="227594" y="3591246"/>
            <a:chExt cx="8583168" cy="1371769"/>
          </a:xfrm>
        </p:grpSpPr>
        <p:sp>
          <p:nvSpPr>
            <p:cNvPr id="146" name="Google Shape;146;p10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0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0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10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150" name="Google Shape;150;p10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0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" name="Google Shape;152;p10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0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10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155" name="Google Shape;155;p10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0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10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10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161" name="Google Shape;161;p10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0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10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558475"/>
            <a:ext cx="7704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0" name="Google Shape;17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-45750" y="3879426"/>
            <a:ext cx="9235477" cy="1340254"/>
          </a:xfrm>
          <a:custGeom>
            <a:avLst/>
            <a:gdLst/>
            <a:ahLst/>
            <a:cxnLst/>
            <a:rect l="l" t="t" r="r" b="b"/>
            <a:pathLst>
              <a:path w="67227" h="35307" extrusionOk="0">
                <a:moveTo>
                  <a:pt x="33613" y="0"/>
                </a:moveTo>
                <a:cubicBezTo>
                  <a:pt x="19681" y="0"/>
                  <a:pt x="7379" y="6972"/>
                  <a:pt x="2" y="17616"/>
                </a:cubicBezTo>
                <a:lnTo>
                  <a:pt x="1" y="35305"/>
                </a:lnTo>
                <a:lnTo>
                  <a:pt x="67225" y="35306"/>
                </a:lnTo>
                <a:lnTo>
                  <a:pt x="67226" y="17620"/>
                </a:lnTo>
                <a:cubicBezTo>
                  <a:pt x="59850" y="6974"/>
                  <a:pt x="47546" y="0"/>
                  <a:pt x="33613" y="0"/>
                </a:cubicBezTo>
                <a:close/>
              </a:path>
            </a:pathLst>
          </a:custGeom>
          <a:solidFill>
            <a:srgbClr val="0E4C8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1"/>
          <p:cNvGrpSpPr/>
          <p:nvPr/>
        </p:nvGrpSpPr>
        <p:grpSpPr>
          <a:xfrm>
            <a:off x="280419" y="370171"/>
            <a:ext cx="8583168" cy="1371769"/>
            <a:chOff x="227594" y="3591246"/>
            <a:chExt cx="8583168" cy="1371769"/>
          </a:xfrm>
        </p:grpSpPr>
        <p:sp>
          <p:nvSpPr>
            <p:cNvPr id="173" name="Google Shape;173;p11"/>
            <p:cNvSpPr/>
            <p:nvPr/>
          </p:nvSpPr>
          <p:spPr>
            <a:xfrm flipH="1">
              <a:off x="8783006" y="3591246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 flipH="1">
              <a:off x="227595" y="4134614"/>
              <a:ext cx="27836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 flipH="1">
              <a:off x="1334051" y="3642730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" name="Google Shape;176;p11"/>
            <p:cNvGrpSpPr/>
            <p:nvPr/>
          </p:nvGrpSpPr>
          <p:grpSpPr>
            <a:xfrm>
              <a:off x="747025" y="3695406"/>
              <a:ext cx="111978" cy="112007"/>
              <a:chOff x="876575" y="3086756"/>
              <a:chExt cx="111978" cy="112007"/>
            </a:xfrm>
          </p:grpSpPr>
          <p:sp>
            <p:nvSpPr>
              <p:cNvPr id="177" name="Google Shape;177;p11"/>
              <p:cNvSpPr/>
              <p:nvPr/>
            </p:nvSpPr>
            <p:spPr>
              <a:xfrm flipH="1">
                <a:off x="921826" y="3086756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1"/>
              <p:cNvSpPr/>
              <p:nvPr/>
            </p:nvSpPr>
            <p:spPr>
              <a:xfrm flipH="1">
                <a:off x="876575" y="3132044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" name="Google Shape;179;p11"/>
            <p:cNvSpPr/>
            <p:nvPr/>
          </p:nvSpPr>
          <p:spPr>
            <a:xfrm flipH="1">
              <a:off x="314126" y="3628906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 flipH="1">
              <a:off x="8536138" y="3938210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" name="Google Shape;181;p11"/>
            <p:cNvGrpSpPr/>
            <p:nvPr/>
          </p:nvGrpSpPr>
          <p:grpSpPr>
            <a:xfrm>
              <a:off x="7714330" y="3614445"/>
              <a:ext cx="112058" cy="111848"/>
              <a:chOff x="3805280" y="3005795"/>
              <a:chExt cx="112058" cy="111848"/>
            </a:xfrm>
          </p:grpSpPr>
          <p:sp>
            <p:nvSpPr>
              <p:cNvPr id="182" name="Google Shape;182;p11"/>
              <p:cNvSpPr/>
              <p:nvPr/>
            </p:nvSpPr>
            <p:spPr>
              <a:xfrm flipH="1">
                <a:off x="3850611" y="3005795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805280" y="3051003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" name="Google Shape;184;p11"/>
            <p:cNvSpPr/>
            <p:nvPr/>
          </p:nvSpPr>
          <p:spPr>
            <a:xfrm>
              <a:off x="227594" y="4391922"/>
              <a:ext cx="27756" cy="27644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1" y="347"/>
                    <a:pt x="349" y="269"/>
                    <a:pt x="349" y="174"/>
                  </a:cubicBezTo>
                  <a:cubicBezTo>
                    <a:pt x="349" y="78"/>
                    <a:pt x="271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782926" y="4935291"/>
              <a:ext cx="27835" cy="27724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5" y="1"/>
                  </a:moveTo>
                  <a:cubicBezTo>
                    <a:pt x="79" y="1"/>
                    <a:pt x="1" y="78"/>
                    <a:pt x="1" y="175"/>
                  </a:cubicBezTo>
                  <a:cubicBezTo>
                    <a:pt x="1" y="271"/>
                    <a:pt x="79" y="349"/>
                    <a:pt x="175" y="349"/>
                  </a:cubicBezTo>
                  <a:cubicBezTo>
                    <a:pt x="270" y="349"/>
                    <a:pt x="349" y="271"/>
                    <a:pt x="349" y="175"/>
                  </a:cubicBezTo>
                  <a:cubicBezTo>
                    <a:pt x="349" y="78"/>
                    <a:pt x="27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7676469" y="4443407"/>
              <a:ext cx="27835" cy="27644"/>
            </a:xfrm>
            <a:custGeom>
              <a:avLst/>
              <a:gdLst/>
              <a:ahLst/>
              <a:cxnLst/>
              <a:rect l="l" t="t" r="r" b="b"/>
              <a:pathLst>
                <a:path w="350" h="348" extrusionOk="0">
                  <a:moveTo>
                    <a:pt x="175" y="0"/>
                  </a:moveTo>
                  <a:cubicBezTo>
                    <a:pt x="79" y="0"/>
                    <a:pt x="1" y="78"/>
                    <a:pt x="1" y="174"/>
                  </a:cubicBezTo>
                  <a:cubicBezTo>
                    <a:pt x="1" y="270"/>
                    <a:pt x="79" y="347"/>
                    <a:pt x="175" y="347"/>
                  </a:cubicBezTo>
                  <a:cubicBezTo>
                    <a:pt x="271" y="347"/>
                    <a:pt x="349" y="270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11"/>
            <p:cNvGrpSpPr/>
            <p:nvPr/>
          </p:nvGrpSpPr>
          <p:grpSpPr>
            <a:xfrm>
              <a:off x="8179353" y="4496083"/>
              <a:ext cx="111978" cy="112007"/>
              <a:chOff x="4270303" y="3887433"/>
              <a:chExt cx="111978" cy="112007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4315557" y="3887433"/>
                <a:ext cx="21473" cy="11200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10" extrusionOk="0">
                    <a:moveTo>
                      <a:pt x="135" y="0"/>
                    </a:moveTo>
                    <a:cubicBezTo>
                      <a:pt x="61" y="0"/>
                      <a:pt x="1" y="61"/>
                      <a:pt x="1" y="136"/>
                    </a:cubicBezTo>
                    <a:lnTo>
                      <a:pt x="1" y="1274"/>
                    </a:lnTo>
                    <a:cubicBezTo>
                      <a:pt x="1" y="1348"/>
                      <a:pt x="61" y="1409"/>
                      <a:pt x="135" y="1409"/>
                    </a:cubicBezTo>
                    <a:cubicBezTo>
                      <a:pt x="210" y="1409"/>
                      <a:pt x="270" y="1349"/>
                      <a:pt x="270" y="1274"/>
                    </a:cubicBezTo>
                    <a:lnTo>
                      <a:pt x="270" y="136"/>
                    </a:lnTo>
                    <a:cubicBezTo>
                      <a:pt x="270" y="61"/>
                      <a:pt x="210" y="0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4270303" y="3932720"/>
                <a:ext cx="111978" cy="213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9" extrusionOk="0">
                    <a:moveTo>
                      <a:pt x="134" y="1"/>
                    </a:moveTo>
                    <a:cubicBezTo>
                      <a:pt x="61" y="1"/>
                      <a:pt x="0" y="60"/>
                      <a:pt x="0" y="135"/>
                    </a:cubicBezTo>
                    <a:cubicBezTo>
                      <a:pt x="0" y="208"/>
                      <a:pt x="61" y="269"/>
                      <a:pt x="134" y="269"/>
                    </a:cubicBezTo>
                    <a:lnTo>
                      <a:pt x="1274" y="269"/>
                    </a:lnTo>
                    <a:cubicBezTo>
                      <a:pt x="1348" y="269"/>
                      <a:pt x="1408" y="208"/>
                      <a:pt x="1408" y="135"/>
                    </a:cubicBezTo>
                    <a:cubicBezTo>
                      <a:pt x="1408" y="61"/>
                      <a:pt x="134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8696474" y="4429582"/>
              <a:ext cx="27756" cy="27724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8"/>
                    <a:pt x="175" y="348"/>
                  </a:cubicBezTo>
                  <a:cubicBezTo>
                    <a:pt x="270" y="348"/>
                    <a:pt x="349" y="269"/>
                    <a:pt x="349" y="174"/>
                  </a:cubicBezTo>
                  <a:cubicBezTo>
                    <a:pt x="349" y="78"/>
                    <a:pt x="27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446786" y="4738887"/>
              <a:ext cx="55432" cy="55368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349" y="0"/>
                  </a:moveTo>
                  <a:cubicBezTo>
                    <a:pt x="157" y="0"/>
                    <a:pt x="0" y="156"/>
                    <a:pt x="0" y="349"/>
                  </a:cubicBezTo>
                  <a:cubicBezTo>
                    <a:pt x="0" y="540"/>
                    <a:pt x="157" y="697"/>
                    <a:pt x="349" y="697"/>
                  </a:cubicBezTo>
                  <a:cubicBezTo>
                    <a:pt x="542" y="697"/>
                    <a:pt x="697" y="540"/>
                    <a:pt x="697" y="349"/>
                  </a:cubicBezTo>
                  <a:cubicBezTo>
                    <a:pt x="697" y="156"/>
                    <a:pt x="54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" name="Google Shape;192;p11"/>
            <p:cNvGrpSpPr/>
            <p:nvPr/>
          </p:nvGrpSpPr>
          <p:grpSpPr>
            <a:xfrm>
              <a:off x="1211968" y="4415122"/>
              <a:ext cx="112058" cy="111848"/>
              <a:chOff x="1341518" y="3806472"/>
              <a:chExt cx="112058" cy="111848"/>
            </a:xfrm>
          </p:grpSpPr>
          <p:sp>
            <p:nvSpPr>
              <p:cNvPr id="193" name="Google Shape;193;p11"/>
              <p:cNvSpPr/>
              <p:nvPr/>
            </p:nvSpPr>
            <p:spPr>
              <a:xfrm>
                <a:off x="1386772" y="3806472"/>
                <a:ext cx="21473" cy="11184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408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4"/>
                    </a:cubicBezTo>
                    <a:lnTo>
                      <a:pt x="1" y="1274"/>
                    </a:lnTo>
                    <a:cubicBezTo>
                      <a:pt x="1" y="1347"/>
                      <a:pt x="61" y="1408"/>
                      <a:pt x="136" y="1408"/>
                    </a:cubicBezTo>
                    <a:cubicBezTo>
                      <a:pt x="210" y="1408"/>
                      <a:pt x="270" y="1347"/>
                      <a:pt x="270" y="1274"/>
                    </a:cubicBezTo>
                    <a:lnTo>
                      <a:pt x="270" y="134"/>
                    </a:lnTo>
                    <a:cubicBezTo>
                      <a:pt x="270" y="60"/>
                      <a:pt x="21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>
                <a:off x="1341518" y="3851680"/>
                <a:ext cx="112058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70" extrusionOk="0">
                    <a:moveTo>
                      <a:pt x="136" y="0"/>
                    </a:moveTo>
                    <a:cubicBezTo>
                      <a:pt x="61" y="0"/>
                      <a:pt x="1" y="61"/>
                      <a:pt x="1" y="136"/>
                    </a:cubicBezTo>
                    <a:cubicBezTo>
                      <a:pt x="1" y="209"/>
                      <a:pt x="61" y="269"/>
                      <a:pt x="136" y="269"/>
                    </a:cubicBezTo>
                    <a:lnTo>
                      <a:pt x="1274" y="269"/>
                    </a:lnTo>
                    <a:cubicBezTo>
                      <a:pt x="1349" y="269"/>
                      <a:pt x="1408" y="209"/>
                      <a:pt x="1408" y="136"/>
                    </a:cubicBezTo>
                    <a:cubicBezTo>
                      <a:pt x="1408" y="61"/>
                      <a:pt x="1349" y="0"/>
                      <a:pt x="1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3" r:id="rId13"/>
    <p:sldLayoutId id="214748366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3.xml"/><Relationship Id="rId26" Type="http://schemas.openxmlformats.org/officeDocument/2006/relationships/diagramData" Target="../diagrams/data7.xml"/><Relationship Id="rId3" Type="http://schemas.openxmlformats.org/officeDocument/2006/relationships/diagramData" Target="../diagrams/data2.xml"/><Relationship Id="rId21" Type="http://schemas.openxmlformats.org/officeDocument/2006/relationships/diagramData" Target="../diagrams/data6.xml"/><Relationship Id="rId7" Type="http://schemas.microsoft.com/office/2007/relationships/diagramDrawing" Target="../diagrams/drawing2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3.xml"/><Relationship Id="rId29" Type="http://schemas.openxmlformats.org/officeDocument/2006/relationships/diagramColors" Target="../diagrams/colors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2.xml"/><Relationship Id="rId24" Type="http://schemas.openxmlformats.org/officeDocument/2006/relationships/diagramColors" Target="../diagrams/colors4.xml"/><Relationship Id="rId5" Type="http://schemas.openxmlformats.org/officeDocument/2006/relationships/diagramQuickStyle" Target="../diagrams/quickStyle2.xml"/><Relationship Id="rId15" Type="http://schemas.openxmlformats.org/officeDocument/2006/relationships/diagramColors" Target="../diagrams/colors3.xml"/><Relationship Id="rId23" Type="http://schemas.openxmlformats.org/officeDocument/2006/relationships/diagramQuickStyle" Target="../diagrams/quickStyle4.xml"/><Relationship Id="rId28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2.xml"/><Relationship Id="rId19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2.xml"/><Relationship Id="rId14" Type="http://schemas.openxmlformats.org/officeDocument/2006/relationships/diagramQuickStyle" Target="../diagrams/quickStyle3.xml"/><Relationship Id="rId22" Type="http://schemas.openxmlformats.org/officeDocument/2006/relationships/diagramLayout" Target="../diagrams/layout4.xml"/><Relationship Id="rId27" Type="http://schemas.openxmlformats.org/officeDocument/2006/relationships/diagramLayout" Target="../diagrams/layout4.xml"/><Relationship Id="rId30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5.xml"/><Relationship Id="rId12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ctrTitle"/>
          </p:nvPr>
        </p:nvSpPr>
        <p:spPr>
          <a:xfrm>
            <a:off x="1453963" y="637022"/>
            <a:ext cx="6217800" cy="237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dirty="0">
                <a:latin typeface="Fira Sans ExtraBold" panose="020B0903050000020004" pitchFamily="34" charset="0"/>
              </a:rPr>
              <a:t>Pertidaksamaan dan</a:t>
            </a:r>
            <a:br>
              <a:rPr lang="id-ID" sz="4400" dirty="0">
                <a:latin typeface="Fira Sans ExtraBold" panose="020B0903050000020004" pitchFamily="34" charset="0"/>
              </a:rPr>
            </a:br>
            <a:r>
              <a:rPr lang="id-ID" sz="4400" dirty="0">
                <a:latin typeface="Fira Sans ExtraBold" panose="020B0903050000020004" pitchFamily="34" charset="0"/>
              </a:rPr>
              <a:t>Nilai Mutlak</a:t>
            </a:r>
            <a:endParaRPr sz="4400" dirty="0">
              <a:latin typeface="Fira Sans ExtraBold" panose="020B0903050000020004" pitchFamily="34" charset="0"/>
            </a:endParaRPr>
          </a:p>
        </p:txBody>
      </p:sp>
      <p:grpSp>
        <p:nvGrpSpPr>
          <p:cNvPr id="302" name="Google Shape;302;p22"/>
          <p:cNvGrpSpPr/>
          <p:nvPr/>
        </p:nvGrpSpPr>
        <p:grpSpPr>
          <a:xfrm>
            <a:off x="3313688" y="3366398"/>
            <a:ext cx="2494505" cy="1534047"/>
            <a:chOff x="2734313" y="3319028"/>
            <a:chExt cx="2696762" cy="1655923"/>
          </a:xfrm>
        </p:grpSpPr>
        <p:sp>
          <p:nvSpPr>
            <p:cNvPr id="303" name="Google Shape;303;p22"/>
            <p:cNvSpPr/>
            <p:nvPr/>
          </p:nvSpPr>
          <p:spPr>
            <a:xfrm>
              <a:off x="2803407" y="3536588"/>
              <a:ext cx="2558517" cy="1438363"/>
            </a:xfrm>
            <a:custGeom>
              <a:avLst/>
              <a:gdLst/>
              <a:ahLst/>
              <a:cxnLst/>
              <a:rect l="l" t="t" r="r" b="b"/>
              <a:pathLst>
                <a:path w="44843" h="25209" extrusionOk="0">
                  <a:moveTo>
                    <a:pt x="19580" y="1"/>
                  </a:moveTo>
                  <a:cubicBezTo>
                    <a:pt x="15796" y="1"/>
                    <a:pt x="13113" y="4902"/>
                    <a:pt x="7083" y="5267"/>
                  </a:cubicBezTo>
                  <a:cubicBezTo>
                    <a:pt x="6645" y="5294"/>
                    <a:pt x="6266" y="5595"/>
                    <a:pt x="6122" y="6030"/>
                  </a:cubicBezTo>
                  <a:lnTo>
                    <a:pt x="78" y="24743"/>
                  </a:lnTo>
                  <a:cubicBezTo>
                    <a:pt x="1" y="24974"/>
                    <a:pt x="167" y="25209"/>
                    <a:pt x="389" y="25209"/>
                  </a:cubicBezTo>
                  <a:cubicBezTo>
                    <a:pt x="408" y="25209"/>
                    <a:pt x="427" y="25207"/>
                    <a:pt x="446" y="25204"/>
                  </a:cubicBezTo>
                  <a:cubicBezTo>
                    <a:pt x="3019" y="24745"/>
                    <a:pt x="13836" y="22007"/>
                    <a:pt x="19274" y="20617"/>
                  </a:cubicBezTo>
                  <a:cubicBezTo>
                    <a:pt x="20166" y="21198"/>
                    <a:pt x="21216" y="21536"/>
                    <a:pt x="22341" y="21536"/>
                  </a:cubicBezTo>
                  <a:cubicBezTo>
                    <a:pt x="23512" y="21536"/>
                    <a:pt x="24600" y="21172"/>
                    <a:pt x="25515" y="20546"/>
                  </a:cubicBezTo>
                  <a:lnTo>
                    <a:pt x="44392" y="25046"/>
                  </a:lnTo>
                  <a:cubicBezTo>
                    <a:pt x="44413" y="25050"/>
                    <a:pt x="44434" y="25052"/>
                    <a:pt x="44454" y="25052"/>
                  </a:cubicBezTo>
                  <a:cubicBezTo>
                    <a:pt x="44675" y="25052"/>
                    <a:pt x="44842" y="24818"/>
                    <a:pt x="44765" y="24587"/>
                  </a:cubicBezTo>
                  <a:lnTo>
                    <a:pt x="38729" y="6030"/>
                  </a:lnTo>
                  <a:cubicBezTo>
                    <a:pt x="38585" y="5595"/>
                    <a:pt x="38204" y="5294"/>
                    <a:pt x="37768" y="5267"/>
                  </a:cubicBezTo>
                  <a:cubicBezTo>
                    <a:pt x="31737" y="4902"/>
                    <a:pt x="29054" y="1"/>
                    <a:pt x="25271" y="1"/>
                  </a:cubicBezTo>
                  <a:cubicBezTo>
                    <a:pt x="24399" y="1"/>
                    <a:pt x="23469" y="261"/>
                    <a:pt x="22425" y="897"/>
                  </a:cubicBezTo>
                  <a:cubicBezTo>
                    <a:pt x="21382" y="261"/>
                    <a:pt x="20452" y="1"/>
                    <a:pt x="1958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2734313" y="3489116"/>
              <a:ext cx="2696762" cy="1438420"/>
            </a:xfrm>
            <a:custGeom>
              <a:avLst/>
              <a:gdLst/>
              <a:ahLst/>
              <a:cxnLst/>
              <a:rect l="l" t="t" r="r" b="b"/>
              <a:pathLst>
                <a:path w="47266" h="25210" extrusionOk="0">
                  <a:moveTo>
                    <a:pt x="20638" y="0"/>
                  </a:moveTo>
                  <a:cubicBezTo>
                    <a:pt x="16650" y="0"/>
                    <a:pt x="13822" y="4901"/>
                    <a:pt x="7465" y="5267"/>
                  </a:cubicBezTo>
                  <a:cubicBezTo>
                    <a:pt x="7004" y="5293"/>
                    <a:pt x="6604" y="5594"/>
                    <a:pt x="6451" y="6030"/>
                  </a:cubicBezTo>
                  <a:lnTo>
                    <a:pt x="82" y="24742"/>
                  </a:lnTo>
                  <a:cubicBezTo>
                    <a:pt x="0" y="24975"/>
                    <a:pt x="177" y="25209"/>
                    <a:pt x="411" y="25209"/>
                  </a:cubicBezTo>
                  <a:cubicBezTo>
                    <a:pt x="430" y="25209"/>
                    <a:pt x="450" y="25208"/>
                    <a:pt x="470" y="25204"/>
                  </a:cubicBezTo>
                  <a:cubicBezTo>
                    <a:pt x="3182" y="24745"/>
                    <a:pt x="14583" y="22006"/>
                    <a:pt x="20315" y="20617"/>
                  </a:cubicBezTo>
                  <a:cubicBezTo>
                    <a:pt x="21255" y="21199"/>
                    <a:pt x="22363" y="21535"/>
                    <a:pt x="23548" y="21535"/>
                  </a:cubicBezTo>
                  <a:cubicBezTo>
                    <a:pt x="24783" y="21535"/>
                    <a:pt x="25931" y="21171"/>
                    <a:pt x="26893" y="20545"/>
                  </a:cubicBezTo>
                  <a:lnTo>
                    <a:pt x="46789" y="25046"/>
                  </a:lnTo>
                  <a:cubicBezTo>
                    <a:pt x="46811" y="25050"/>
                    <a:pt x="46833" y="25052"/>
                    <a:pt x="46854" y="25052"/>
                  </a:cubicBezTo>
                  <a:cubicBezTo>
                    <a:pt x="47088" y="25052"/>
                    <a:pt x="47265" y="24819"/>
                    <a:pt x="47183" y="24586"/>
                  </a:cubicBezTo>
                  <a:lnTo>
                    <a:pt x="40821" y="6030"/>
                  </a:lnTo>
                  <a:cubicBezTo>
                    <a:pt x="40669" y="5594"/>
                    <a:pt x="40268" y="5293"/>
                    <a:pt x="39808" y="5267"/>
                  </a:cubicBezTo>
                  <a:cubicBezTo>
                    <a:pt x="33451" y="4901"/>
                    <a:pt x="30623" y="0"/>
                    <a:pt x="26635" y="0"/>
                  </a:cubicBezTo>
                  <a:cubicBezTo>
                    <a:pt x="25716" y="0"/>
                    <a:pt x="24736" y="260"/>
                    <a:pt x="23636" y="896"/>
                  </a:cubicBezTo>
                  <a:cubicBezTo>
                    <a:pt x="22537" y="260"/>
                    <a:pt x="21557" y="0"/>
                    <a:pt x="20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292259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20336" y="0"/>
                  </a:moveTo>
                  <a:lnTo>
                    <a:pt x="0" y="6538"/>
                  </a:lnTo>
                  <a:lnTo>
                    <a:pt x="0" y="8917"/>
                  </a:lnTo>
                  <a:lnTo>
                    <a:pt x="20336" y="4099"/>
                  </a:lnTo>
                  <a:lnTo>
                    <a:pt x="2033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408286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0" y="0"/>
                  </a:moveTo>
                  <a:lnTo>
                    <a:pt x="0" y="4099"/>
                  </a:lnTo>
                  <a:lnTo>
                    <a:pt x="20337" y="8917"/>
                  </a:lnTo>
                  <a:lnTo>
                    <a:pt x="20337" y="6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3380632" y="4331741"/>
              <a:ext cx="1391629" cy="335384"/>
            </a:xfrm>
            <a:custGeom>
              <a:avLst/>
              <a:gdLst/>
              <a:ahLst/>
              <a:cxnLst/>
              <a:rect l="l" t="t" r="r" b="b"/>
              <a:pathLst>
                <a:path w="24391" h="5878" extrusionOk="0">
                  <a:moveTo>
                    <a:pt x="11416" y="1"/>
                  </a:moveTo>
                  <a:cubicBezTo>
                    <a:pt x="11416" y="1"/>
                    <a:pt x="11416" y="1"/>
                    <a:pt x="11415" y="1"/>
                  </a:cubicBezTo>
                  <a:cubicBezTo>
                    <a:pt x="11414" y="1"/>
                    <a:pt x="11414" y="2"/>
                    <a:pt x="11414" y="2"/>
                  </a:cubicBezTo>
                  <a:lnTo>
                    <a:pt x="11414" y="2"/>
                  </a:lnTo>
                  <a:cubicBezTo>
                    <a:pt x="11416" y="1"/>
                    <a:pt x="11417" y="1"/>
                    <a:pt x="11416" y="1"/>
                  </a:cubicBezTo>
                  <a:close/>
                  <a:moveTo>
                    <a:pt x="11414" y="2"/>
                  </a:moveTo>
                  <a:cubicBezTo>
                    <a:pt x="11224" y="112"/>
                    <a:pt x="1" y="5878"/>
                    <a:pt x="1" y="5878"/>
                  </a:cubicBezTo>
                  <a:lnTo>
                    <a:pt x="12371" y="2974"/>
                  </a:lnTo>
                  <a:lnTo>
                    <a:pt x="24391" y="5728"/>
                  </a:lnTo>
                  <a:lnTo>
                    <a:pt x="24391" y="3597"/>
                  </a:lnTo>
                  <a:cubicBezTo>
                    <a:pt x="24391" y="3597"/>
                    <a:pt x="11402" y="95"/>
                    <a:pt x="11414" y="2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4082865" y="3349953"/>
              <a:ext cx="1250417" cy="1308614"/>
            </a:xfrm>
            <a:custGeom>
              <a:avLst/>
              <a:gdLst/>
              <a:ahLst/>
              <a:cxnLst/>
              <a:rect l="l" t="t" r="r" b="b"/>
              <a:pathLst>
                <a:path w="21916" h="22935" extrusionOk="0">
                  <a:moveTo>
                    <a:pt x="3527" y="1"/>
                  </a:moveTo>
                  <a:cubicBezTo>
                    <a:pt x="2533" y="1"/>
                    <a:pt x="1412" y="315"/>
                    <a:pt x="0" y="1132"/>
                  </a:cubicBezTo>
                  <a:lnTo>
                    <a:pt x="0" y="20591"/>
                  </a:lnTo>
                  <a:cubicBezTo>
                    <a:pt x="1893" y="19564"/>
                    <a:pt x="3279" y="19176"/>
                    <a:pt x="4509" y="19176"/>
                  </a:cubicBezTo>
                  <a:cubicBezTo>
                    <a:pt x="8289" y="19176"/>
                    <a:pt x="10600" y="22843"/>
                    <a:pt x="21637" y="22935"/>
                  </a:cubicBezTo>
                  <a:cubicBezTo>
                    <a:pt x="21638" y="22935"/>
                    <a:pt x="21638" y="22935"/>
                    <a:pt x="21639" y="22935"/>
                  </a:cubicBezTo>
                  <a:cubicBezTo>
                    <a:pt x="21801" y="22935"/>
                    <a:pt x="21915" y="22773"/>
                    <a:pt x="21862" y="22618"/>
                  </a:cubicBezTo>
                  <a:lnTo>
                    <a:pt x="15412" y="4220"/>
                  </a:lnTo>
                  <a:cubicBezTo>
                    <a:pt x="15258" y="3783"/>
                    <a:pt x="14858" y="3482"/>
                    <a:pt x="14396" y="3457"/>
                  </a:cubicBezTo>
                  <a:cubicBezTo>
                    <a:pt x="8551" y="3130"/>
                    <a:pt x="6666" y="1"/>
                    <a:pt x="352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4082865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4384" y="1"/>
                  </a:moveTo>
                  <a:cubicBezTo>
                    <a:pt x="3143" y="1"/>
                    <a:pt x="1786" y="369"/>
                    <a:pt x="0" y="1402"/>
                  </a:cubicBezTo>
                  <a:lnTo>
                    <a:pt x="0" y="21051"/>
                  </a:lnTo>
                  <a:cubicBezTo>
                    <a:pt x="2360" y="19771"/>
                    <a:pt x="3971" y="19325"/>
                    <a:pt x="5488" y="19325"/>
                  </a:cubicBezTo>
                  <a:cubicBezTo>
                    <a:pt x="8929" y="19325"/>
                    <a:pt x="11896" y="21618"/>
                    <a:pt x="22047" y="21702"/>
                  </a:cubicBezTo>
                  <a:cubicBezTo>
                    <a:pt x="22048" y="21702"/>
                    <a:pt x="22048" y="21702"/>
                    <a:pt x="22049" y="21702"/>
                  </a:cubicBezTo>
                  <a:cubicBezTo>
                    <a:pt x="22211" y="21702"/>
                    <a:pt x="22325" y="21541"/>
                    <a:pt x="22272" y="21387"/>
                  </a:cubicBezTo>
                  <a:lnTo>
                    <a:pt x="15821" y="2989"/>
                  </a:lnTo>
                  <a:cubicBezTo>
                    <a:pt x="15668" y="2552"/>
                    <a:pt x="15266" y="2251"/>
                    <a:pt x="14804" y="2226"/>
                  </a:cubicBezTo>
                  <a:cubicBezTo>
                    <a:pt x="9450" y="1926"/>
                    <a:pt x="7221" y="1"/>
                    <a:pt x="438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4082865" y="3345103"/>
              <a:ext cx="139557" cy="1176925"/>
            </a:xfrm>
            <a:custGeom>
              <a:avLst/>
              <a:gdLst/>
              <a:ahLst/>
              <a:cxnLst/>
              <a:rect l="l" t="t" r="r" b="b"/>
              <a:pathLst>
                <a:path w="2446" h="20627" extrusionOk="0">
                  <a:moveTo>
                    <a:pt x="2446" y="1"/>
                  </a:moveTo>
                  <a:lnTo>
                    <a:pt x="2446" y="1"/>
                  </a:lnTo>
                  <a:cubicBezTo>
                    <a:pt x="1156" y="153"/>
                    <a:pt x="0" y="921"/>
                    <a:pt x="0" y="921"/>
                  </a:cubicBezTo>
                  <a:lnTo>
                    <a:pt x="0" y="20626"/>
                  </a:lnTo>
                  <a:lnTo>
                    <a:pt x="571" y="20332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2"/>
            <p:cNvSpPr/>
            <p:nvPr/>
          </p:nvSpPr>
          <p:spPr>
            <a:xfrm>
              <a:off x="2836042" y="3349953"/>
              <a:ext cx="1250474" cy="1308614"/>
            </a:xfrm>
            <a:custGeom>
              <a:avLst/>
              <a:gdLst/>
              <a:ahLst/>
              <a:cxnLst/>
              <a:rect l="l" t="t" r="r" b="b"/>
              <a:pathLst>
                <a:path w="21917" h="22935" extrusionOk="0">
                  <a:moveTo>
                    <a:pt x="18390" y="1"/>
                  </a:moveTo>
                  <a:cubicBezTo>
                    <a:pt x="15251" y="1"/>
                    <a:pt x="13366" y="3130"/>
                    <a:pt x="7521" y="3457"/>
                  </a:cubicBezTo>
                  <a:cubicBezTo>
                    <a:pt x="7059" y="3482"/>
                    <a:pt x="6658" y="3783"/>
                    <a:pt x="6504" y="4220"/>
                  </a:cubicBezTo>
                  <a:lnTo>
                    <a:pt x="55" y="22618"/>
                  </a:lnTo>
                  <a:cubicBezTo>
                    <a:pt x="0" y="22773"/>
                    <a:pt x="115" y="22935"/>
                    <a:pt x="278" y="22935"/>
                  </a:cubicBezTo>
                  <a:cubicBezTo>
                    <a:pt x="278" y="22935"/>
                    <a:pt x="279" y="22935"/>
                    <a:pt x="280" y="22935"/>
                  </a:cubicBezTo>
                  <a:cubicBezTo>
                    <a:pt x="11316" y="22843"/>
                    <a:pt x="13627" y="19176"/>
                    <a:pt x="17407" y="19176"/>
                  </a:cubicBezTo>
                  <a:cubicBezTo>
                    <a:pt x="18638" y="19176"/>
                    <a:pt x="20023" y="19564"/>
                    <a:pt x="21916" y="20591"/>
                  </a:cubicBezTo>
                  <a:lnTo>
                    <a:pt x="21916" y="1132"/>
                  </a:lnTo>
                  <a:cubicBezTo>
                    <a:pt x="20504" y="315"/>
                    <a:pt x="19384" y="1"/>
                    <a:pt x="1839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2"/>
            <p:cNvSpPr/>
            <p:nvPr/>
          </p:nvSpPr>
          <p:spPr>
            <a:xfrm>
              <a:off x="2812707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17942" y="1"/>
                  </a:moveTo>
                  <a:cubicBezTo>
                    <a:pt x="15105" y="1"/>
                    <a:pt x="12875" y="1926"/>
                    <a:pt x="7521" y="2226"/>
                  </a:cubicBezTo>
                  <a:cubicBezTo>
                    <a:pt x="7059" y="2251"/>
                    <a:pt x="6658" y="2552"/>
                    <a:pt x="6505" y="2989"/>
                  </a:cubicBezTo>
                  <a:lnTo>
                    <a:pt x="54" y="21387"/>
                  </a:lnTo>
                  <a:cubicBezTo>
                    <a:pt x="1" y="21541"/>
                    <a:pt x="115" y="21702"/>
                    <a:pt x="277" y="21702"/>
                  </a:cubicBezTo>
                  <a:cubicBezTo>
                    <a:pt x="278" y="21702"/>
                    <a:pt x="278" y="21702"/>
                    <a:pt x="279" y="21702"/>
                  </a:cubicBezTo>
                  <a:cubicBezTo>
                    <a:pt x="10376" y="21619"/>
                    <a:pt x="13365" y="19388"/>
                    <a:pt x="16783" y="19388"/>
                  </a:cubicBezTo>
                  <a:cubicBezTo>
                    <a:pt x="18317" y="19388"/>
                    <a:pt x="19937" y="19837"/>
                    <a:pt x="22325" y="21133"/>
                  </a:cubicBezTo>
                  <a:lnTo>
                    <a:pt x="22325" y="1402"/>
                  </a:lnTo>
                  <a:cubicBezTo>
                    <a:pt x="20540" y="369"/>
                    <a:pt x="19183" y="1"/>
                    <a:pt x="1794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22"/>
          <p:cNvGrpSpPr/>
          <p:nvPr/>
        </p:nvGrpSpPr>
        <p:grpSpPr>
          <a:xfrm flipH="1">
            <a:off x="7479160" y="2971408"/>
            <a:ext cx="1097250" cy="1835498"/>
            <a:chOff x="4502818" y="1149274"/>
            <a:chExt cx="683304" cy="1130302"/>
          </a:xfrm>
        </p:grpSpPr>
        <p:sp>
          <p:nvSpPr>
            <p:cNvPr id="318" name="Google Shape;318;p22"/>
            <p:cNvSpPr/>
            <p:nvPr/>
          </p:nvSpPr>
          <p:spPr>
            <a:xfrm>
              <a:off x="4564166" y="2083425"/>
              <a:ext cx="621956" cy="196151"/>
            </a:xfrm>
            <a:custGeom>
              <a:avLst/>
              <a:gdLst/>
              <a:ahLst/>
              <a:cxnLst/>
              <a:rect l="l" t="t" r="r" b="b"/>
              <a:pathLst>
                <a:path w="10166" h="3206" extrusionOk="0">
                  <a:moveTo>
                    <a:pt x="5083" y="1"/>
                  </a:moveTo>
                  <a:cubicBezTo>
                    <a:pt x="2276" y="1"/>
                    <a:pt x="0" y="719"/>
                    <a:pt x="0" y="1604"/>
                  </a:cubicBezTo>
                  <a:cubicBezTo>
                    <a:pt x="0" y="2489"/>
                    <a:pt x="2276" y="3206"/>
                    <a:pt x="5083" y="3206"/>
                  </a:cubicBezTo>
                  <a:cubicBezTo>
                    <a:pt x="7890" y="3206"/>
                    <a:pt x="10165" y="2489"/>
                    <a:pt x="10165" y="1604"/>
                  </a:cubicBezTo>
                  <a:cubicBezTo>
                    <a:pt x="10165" y="719"/>
                    <a:pt x="7890" y="1"/>
                    <a:pt x="508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4502818" y="1225674"/>
              <a:ext cx="210419" cy="958680"/>
            </a:xfrm>
            <a:custGeom>
              <a:avLst/>
              <a:gdLst/>
              <a:ahLst/>
              <a:cxnLst/>
              <a:rect l="l" t="t" r="r" b="b"/>
              <a:pathLst>
                <a:path w="3688" h="16802" extrusionOk="0">
                  <a:moveTo>
                    <a:pt x="2663" y="1"/>
                  </a:moveTo>
                  <a:lnTo>
                    <a:pt x="1296" y="1996"/>
                  </a:lnTo>
                  <a:cubicBezTo>
                    <a:pt x="333" y="3401"/>
                    <a:pt x="1" y="5146"/>
                    <a:pt x="380" y="6807"/>
                  </a:cubicBezTo>
                  <a:lnTo>
                    <a:pt x="2663" y="16802"/>
                  </a:lnTo>
                  <a:lnTo>
                    <a:pt x="3688" y="16802"/>
                  </a:lnTo>
                  <a:lnTo>
                    <a:pt x="1404" y="6807"/>
                  </a:lnTo>
                  <a:cubicBezTo>
                    <a:pt x="1024" y="5146"/>
                    <a:pt x="1356" y="3401"/>
                    <a:pt x="2319" y="1996"/>
                  </a:cubicBezTo>
                  <a:lnTo>
                    <a:pt x="3688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4651046" y="2106300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4651046" y="2070297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4526895" y="1154010"/>
              <a:ext cx="429852" cy="383483"/>
            </a:xfrm>
            <a:custGeom>
              <a:avLst/>
              <a:gdLst/>
              <a:ahLst/>
              <a:cxnLst/>
              <a:rect l="l" t="t" r="r" b="b"/>
              <a:pathLst>
                <a:path w="7534" h="6721" extrusionOk="0">
                  <a:moveTo>
                    <a:pt x="7534" y="1"/>
                  </a:moveTo>
                  <a:lnTo>
                    <a:pt x="843" y="1324"/>
                  </a:lnTo>
                  <a:cubicBezTo>
                    <a:pt x="449" y="1401"/>
                    <a:pt x="144" y="1712"/>
                    <a:pt x="73" y="2106"/>
                  </a:cubicBezTo>
                  <a:cubicBezTo>
                    <a:pt x="0" y="2510"/>
                    <a:pt x="189" y="2916"/>
                    <a:pt x="544" y="3121"/>
                  </a:cubicBezTo>
                  <a:lnTo>
                    <a:pt x="6764" y="6721"/>
                  </a:lnTo>
                  <a:lnTo>
                    <a:pt x="7534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4819758" y="1149274"/>
              <a:ext cx="304274" cy="398946"/>
            </a:xfrm>
            <a:custGeom>
              <a:avLst/>
              <a:gdLst/>
              <a:ahLst/>
              <a:cxnLst/>
              <a:rect l="l" t="t" r="r" b="b"/>
              <a:pathLst>
                <a:path w="5333" h="6992" extrusionOk="0">
                  <a:moveTo>
                    <a:pt x="2934" y="0"/>
                  </a:moveTo>
                  <a:cubicBezTo>
                    <a:pt x="1705" y="0"/>
                    <a:pt x="548" y="1344"/>
                    <a:pt x="283" y="3145"/>
                  </a:cubicBezTo>
                  <a:cubicBezTo>
                    <a:pt x="1" y="5066"/>
                    <a:pt x="839" y="6780"/>
                    <a:pt x="2154" y="6974"/>
                  </a:cubicBezTo>
                  <a:cubicBezTo>
                    <a:pt x="2236" y="6986"/>
                    <a:pt x="2317" y="6992"/>
                    <a:pt x="2398" y="6992"/>
                  </a:cubicBezTo>
                  <a:cubicBezTo>
                    <a:pt x="3627" y="6992"/>
                    <a:pt x="4785" y="5649"/>
                    <a:pt x="5050" y="3847"/>
                  </a:cubicBezTo>
                  <a:cubicBezTo>
                    <a:pt x="5332" y="1925"/>
                    <a:pt x="4494" y="211"/>
                    <a:pt x="3179" y="18"/>
                  </a:cubicBezTo>
                  <a:cubicBezTo>
                    <a:pt x="3097" y="6"/>
                    <a:pt x="3015" y="0"/>
                    <a:pt x="29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22"/>
          <p:cNvGrpSpPr/>
          <p:nvPr/>
        </p:nvGrpSpPr>
        <p:grpSpPr>
          <a:xfrm>
            <a:off x="5261490" y="4058599"/>
            <a:ext cx="831595" cy="945378"/>
            <a:chOff x="7413357" y="3354055"/>
            <a:chExt cx="734235" cy="829643"/>
          </a:xfrm>
        </p:grpSpPr>
        <p:sp>
          <p:nvSpPr>
            <p:cNvPr id="325" name="Google Shape;325;p22"/>
            <p:cNvSpPr/>
            <p:nvPr/>
          </p:nvSpPr>
          <p:spPr>
            <a:xfrm>
              <a:off x="7413357" y="3984699"/>
              <a:ext cx="669427" cy="198998"/>
            </a:xfrm>
            <a:custGeom>
              <a:avLst/>
              <a:gdLst/>
              <a:ahLst/>
              <a:cxnLst/>
              <a:rect l="l" t="t" r="r" b="b"/>
              <a:pathLst>
                <a:path w="10782" h="3205" extrusionOk="0">
                  <a:moveTo>
                    <a:pt x="5391" y="0"/>
                  </a:moveTo>
                  <a:cubicBezTo>
                    <a:pt x="2414" y="0"/>
                    <a:pt x="1" y="718"/>
                    <a:pt x="1" y="1602"/>
                  </a:cubicBezTo>
                  <a:cubicBezTo>
                    <a:pt x="1" y="2487"/>
                    <a:pt x="2414" y="3205"/>
                    <a:pt x="5391" y="3205"/>
                  </a:cubicBezTo>
                  <a:cubicBezTo>
                    <a:pt x="8368" y="3205"/>
                    <a:pt x="10782" y="2487"/>
                    <a:pt x="10782" y="1602"/>
                  </a:cubicBezTo>
                  <a:cubicBezTo>
                    <a:pt x="10782" y="718"/>
                    <a:pt x="8368" y="0"/>
                    <a:pt x="539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7489405" y="3448485"/>
              <a:ext cx="525020" cy="678699"/>
            </a:xfrm>
            <a:custGeom>
              <a:avLst/>
              <a:gdLst/>
              <a:ahLst/>
              <a:cxnLst/>
              <a:rect l="l" t="t" r="r" b="b"/>
              <a:pathLst>
                <a:path w="9202" h="11895" extrusionOk="0">
                  <a:moveTo>
                    <a:pt x="1" y="1"/>
                  </a:moveTo>
                  <a:lnTo>
                    <a:pt x="1" y="10240"/>
                  </a:lnTo>
                  <a:cubicBezTo>
                    <a:pt x="1" y="11154"/>
                    <a:pt x="2060" y="11894"/>
                    <a:pt x="4601" y="11894"/>
                  </a:cubicBezTo>
                  <a:cubicBezTo>
                    <a:pt x="7141" y="11894"/>
                    <a:pt x="9201" y="11154"/>
                    <a:pt x="9201" y="10240"/>
                  </a:cubicBezTo>
                  <a:lnTo>
                    <a:pt x="9201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7912354" y="3448485"/>
              <a:ext cx="43761" cy="658957"/>
            </a:xfrm>
            <a:custGeom>
              <a:avLst/>
              <a:gdLst/>
              <a:ahLst/>
              <a:cxnLst/>
              <a:rect l="l" t="t" r="r" b="b"/>
              <a:pathLst>
                <a:path w="767" h="11549" extrusionOk="0">
                  <a:moveTo>
                    <a:pt x="0" y="1"/>
                  </a:moveTo>
                  <a:lnTo>
                    <a:pt x="0" y="11549"/>
                  </a:lnTo>
                  <a:cubicBezTo>
                    <a:pt x="284" y="11470"/>
                    <a:pt x="541" y="11380"/>
                    <a:pt x="766" y="11280"/>
                  </a:cubicBezTo>
                  <a:lnTo>
                    <a:pt x="766" y="1"/>
                  </a:ln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7489405" y="3354055"/>
              <a:ext cx="525020" cy="188860"/>
            </a:xfrm>
            <a:custGeom>
              <a:avLst/>
              <a:gdLst/>
              <a:ahLst/>
              <a:cxnLst/>
              <a:rect l="l" t="t" r="r" b="b"/>
              <a:pathLst>
                <a:path w="9202" h="3310" extrusionOk="0">
                  <a:moveTo>
                    <a:pt x="4601" y="0"/>
                  </a:moveTo>
                  <a:cubicBezTo>
                    <a:pt x="2060" y="0"/>
                    <a:pt x="1" y="741"/>
                    <a:pt x="1" y="1656"/>
                  </a:cubicBezTo>
                  <a:cubicBezTo>
                    <a:pt x="1" y="2569"/>
                    <a:pt x="2060" y="3310"/>
                    <a:pt x="4601" y="3310"/>
                  </a:cubicBezTo>
                  <a:cubicBezTo>
                    <a:pt x="7141" y="3310"/>
                    <a:pt x="9201" y="2569"/>
                    <a:pt x="9201" y="1656"/>
                  </a:cubicBezTo>
                  <a:cubicBezTo>
                    <a:pt x="9201" y="741"/>
                    <a:pt x="7141" y="0"/>
                    <a:pt x="460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7541668" y="3386007"/>
              <a:ext cx="420381" cy="124956"/>
            </a:xfrm>
            <a:custGeom>
              <a:avLst/>
              <a:gdLst/>
              <a:ahLst/>
              <a:cxnLst/>
              <a:rect l="l" t="t" r="r" b="b"/>
              <a:pathLst>
                <a:path w="7368" h="2190" extrusionOk="0">
                  <a:moveTo>
                    <a:pt x="3685" y="0"/>
                  </a:moveTo>
                  <a:cubicBezTo>
                    <a:pt x="1650" y="0"/>
                    <a:pt x="1" y="490"/>
                    <a:pt x="1" y="1096"/>
                  </a:cubicBezTo>
                  <a:cubicBezTo>
                    <a:pt x="1" y="1700"/>
                    <a:pt x="1650" y="2190"/>
                    <a:pt x="3685" y="2190"/>
                  </a:cubicBezTo>
                  <a:cubicBezTo>
                    <a:pt x="5719" y="2190"/>
                    <a:pt x="7368" y="1700"/>
                    <a:pt x="7368" y="1096"/>
                  </a:cubicBezTo>
                  <a:cubicBezTo>
                    <a:pt x="7368" y="490"/>
                    <a:pt x="5719" y="0"/>
                    <a:pt x="3685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fill="none" extrusionOk="0">
                  <a:moveTo>
                    <a:pt x="0" y="4672"/>
                  </a:moveTo>
                  <a:lnTo>
                    <a:pt x="1590" y="4672"/>
                  </a:lnTo>
                  <a:lnTo>
                    <a:pt x="1590" y="724"/>
                  </a:lnTo>
                  <a:lnTo>
                    <a:pt x="0" y="724"/>
                  </a:lnTo>
                  <a:lnTo>
                    <a:pt x="0" y="1"/>
                  </a:lnTo>
                  <a:lnTo>
                    <a:pt x="1691" y="1"/>
                  </a:lnTo>
                  <a:cubicBezTo>
                    <a:pt x="2046" y="1"/>
                    <a:pt x="2334" y="288"/>
                    <a:pt x="2334" y="643"/>
                  </a:cubicBezTo>
                  <a:lnTo>
                    <a:pt x="2334" y="4752"/>
                  </a:lnTo>
                  <a:cubicBezTo>
                    <a:pt x="2334" y="5108"/>
                    <a:pt x="2046" y="5396"/>
                    <a:pt x="1691" y="5396"/>
                  </a:cubicBezTo>
                  <a:lnTo>
                    <a:pt x="0" y="5396"/>
                  </a:lnTo>
                  <a:close/>
                </a:path>
              </a:pathLst>
            </a:custGeom>
            <a:noFill/>
            <a:ln w="82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extrusionOk="0">
                  <a:moveTo>
                    <a:pt x="0" y="1"/>
                  </a:moveTo>
                  <a:lnTo>
                    <a:pt x="0" y="724"/>
                  </a:lnTo>
                  <a:lnTo>
                    <a:pt x="1590" y="724"/>
                  </a:lnTo>
                  <a:lnTo>
                    <a:pt x="1590" y="4672"/>
                  </a:lnTo>
                  <a:lnTo>
                    <a:pt x="0" y="4672"/>
                  </a:lnTo>
                  <a:lnTo>
                    <a:pt x="0" y="5396"/>
                  </a:lnTo>
                  <a:lnTo>
                    <a:pt x="1691" y="5396"/>
                  </a:lnTo>
                  <a:cubicBezTo>
                    <a:pt x="2046" y="5396"/>
                    <a:pt x="2334" y="5108"/>
                    <a:pt x="2334" y="4752"/>
                  </a:cubicBezTo>
                  <a:lnTo>
                    <a:pt x="2334" y="643"/>
                  </a:lnTo>
                  <a:cubicBezTo>
                    <a:pt x="2334" y="288"/>
                    <a:pt x="2046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7594444" y="3498068"/>
              <a:ext cx="29726" cy="348222"/>
            </a:xfrm>
            <a:custGeom>
              <a:avLst/>
              <a:gdLst/>
              <a:ahLst/>
              <a:cxnLst/>
              <a:rect l="l" t="t" r="r" b="b"/>
              <a:pathLst>
                <a:path w="521" h="6103" fill="none" extrusionOk="0">
                  <a:moveTo>
                    <a:pt x="1" y="6102"/>
                  </a:moveTo>
                  <a:lnTo>
                    <a:pt x="1" y="456"/>
                  </a:lnTo>
                  <a:lnTo>
                    <a:pt x="52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extrusionOk="0">
                  <a:moveTo>
                    <a:pt x="0" y="1"/>
                  </a:moveTo>
                  <a:lnTo>
                    <a:pt x="0" y="2676"/>
                  </a:lnTo>
                  <a:lnTo>
                    <a:pt x="1888" y="3488"/>
                  </a:lnTo>
                  <a:lnTo>
                    <a:pt x="1888" y="8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fill="none" extrusionOk="0">
                  <a:moveTo>
                    <a:pt x="1888" y="3488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1888" y="812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22"/>
          <p:cNvGrpSpPr/>
          <p:nvPr/>
        </p:nvGrpSpPr>
        <p:grpSpPr>
          <a:xfrm flipH="1">
            <a:off x="491400" y="3695498"/>
            <a:ext cx="1371607" cy="783791"/>
            <a:chOff x="7270650" y="881723"/>
            <a:chExt cx="943658" cy="528624"/>
          </a:xfrm>
        </p:grpSpPr>
        <p:sp>
          <p:nvSpPr>
            <p:cNvPr id="336" name="Google Shape;336;p22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extrusionOk="0">
                  <a:moveTo>
                    <a:pt x="1" y="1"/>
                  </a:moveTo>
                  <a:lnTo>
                    <a:pt x="282" y="1044"/>
                  </a:lnTo>
                  <a:lnTo>
                    <a:pt x="726" y="925"/>
                  </a:lnTo>
                  <a:lnTo>
                    <a:pt x="1332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extrusionOk="0">
                  <a:moveTo>
                    <a:pt x="446" y="1"/>
                  </a:moveTo>
                  <a:lnTo>
                    <a:pt x="0" y="120"/>
                  </a:lnTo>
                  <a:lnTo>
                    <a:pt x="281" y="1165"/>
                  </a:lnTo>
                  <a:lnTo>
                    <a:pt x="1338" y="33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7273173" y="908298"/>
              <a:ext cx="941135" cy="429641"/>
            </a:xfrm>
            <a:custGeom>
              <a:avLst/>
              <a:gdLst/>
              <a:ahLst/>
              <a:cxnLst/>
              <a:rect l="l" t="t" r="r" b="b"/>
              <a:pathLst>
                <a:path w="11192" h="5109" extrusionOk="0">
                  <a:moveTo>
                    <a:pt x="7692" y="1"/>
                  </a:moveTo>
                  <a:cubicBezTo>
                    <a:pt x="7134" y="1"/>
                    <a:pt x="6529" y="69"/>
                    <a:pt x="5892" y="240"/>
                  </a:cubicBezTo>
                  <a:cubicBezTo>
                    <a:pt x="3617" y="851"/>
                    <a:pt x="1647" y="1942"/>
                    <a:pt x="740" y="2491"/>
                  </a:cubicBezTo>
                  <a:cubicBezTo>
                    <a:pt x="405" y="2695"/>
                    <a:pt x="168" y="3028"/>
                    <a:pt x="89" y="3413"/>
                  </a:cubicBezTo>
                  <a:cubicBezTo>
                    <a:pt x="1" y="3848"/>
                    <a:pt x="121" y="4301"/>
                    <a:pt x="417" y="4633"/>
                  </a:cubicBezTo>
                  <a:cubicBezTo>
                    <a:pt x="677" y="4925"/>
                    <a:pt x="1048" y="5095"/>
                    <a:pt x="1441" y="5104"/>
                  </a:cubicBezTo>
                  <a:cubicBezTo>
                    <a:pt x="1567" y="5107"/>
                    <a:pt x="1710" y="5109"/>
                    <a:pt x="1868" y="5109"/>
                  </a:cubicBezTo>
                  <a:cubicBezTo>
                    <a:pt x="3038" y="5109"/>
                    <a:pt x="5025" y="5011"/>
                    <a:pt x="7028" y="4473"/>
                  </a:cubicBezTo>
                  <a:cubicBezTo>
                    <a:pt x="9097" y="3919"/>
                    <a:pt x="10322" y="2598"/>
                    <a:pt x="10914" y="1767"/>
                  </a:cubicBezTo>
                  <a:cubicBezTo>
                    <a:pt x="11191" y="1378"/>
                    <a:pt x="11046" y="836"/>
                    <a:pt x="10612" y="638"/>
                  </a:cubicBezTo>
                  <a:cubicBezTo>
                    <a:pt x="9969" y="345"/>
                    <a:pt x="8947" y="1"/>
                    <a:pt x="7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7273173" y="881723"/>
              <a:ext cx="941135" cy="457729"/>
            </a:xfrm>
            <a:custGeom>
              <a:avLst/>
              <a:gdLst/>
              <a:ahLst/>
              <a:cxnLst/>
              <a:rect l="l" t="t" r="r" b="b"/>
              <a:pathLst>
                <a:path w="11192" h="5443" fill="none" extrusionOk="0">
                  <a:moveTo>
                    <a:pt x="5892" y="556"/>
                  </a:moveTo>
                  <a:cubicBezTo>
                    <a:pt x="7961" y="0"/>
                    <a:pt x="9684" y="530"/>
                    <a:pt x="10612" y="954"/>
                  </a:cubicBezTo>
                  <a:cubicBezTo>
                    <a:pt x="11046" y="1152"/>
                    <a:pt x="11191" y="1694"/>
                    <a:pt x="10914" y="2083"/>
                  </a:cubicBezTo>
                  <a:cubicBezTo>
                    <a:pt x="10322" y="2914"/>
                    <a:pt x="9097" y="4235"/>
                    <a:pt x="7028" y="4789"/>
                  </a:cubicBezTo>
                  <a:cubicBezTo>
                    <a:pt x="4754" y="5400"/>
                    <a:pt x="2501" y="5443"/>
                    <a:pt x="1441" y="5420"/>
                  </a:cubicBezTo>
                  <a:cubicBezTo>
                    <a:pt x="1048" y="5411"/>
                    <a:pt x="677" y="5241"/>
                    <a:pt x="417" y="4949"/>
                  </a:cubicBezTo>
                  <a:lnTo>
                    <a:pt x="417" y="4949"/>
                  </a:lnTo>
                  <a:cubicBezTo>
                    <a:pt x="121" y="4617"/>
                    <a:pt x="1" y="4164"/>
                    <a:pt x="89" y="3729"/>
                  </a:cubicBezTo>
                  <a:lnTo>
                    <a:pt x="89" y="3729"/>
                  </a:lnTo>
                  <a:cubicBezTo>
                    <a:pt x="168" y="3344"/>
                    <a:pt x="405" y="3011"/>
                    <a:pt x="740" y="2807"/>
                  </a:cubicBezTo>
                  <a:cubicBezTo>
                    <a:pt x="1647" y="2258"/>
                    <a:pt x="3617" y="1167"/>
                    <a:pt x="5892" y="5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7282339" y="1003326"/>
              <a:ext cx="918347" cy="246482"/>
            </a:xfrm>
            <a:custGeom>
              <a:avLst/>
              <a:gdLst/>
              <a:ahLst/>
              <a:cxnLst/>
              <a:rect l="l" t="t" r="r" b="b"/>
              <a:pathLst>
                <a:path w="10921" h="2931" fill="none" extrusionOk="0">
                  <a:moveTo>
                    <a:pt x="10920" y="1"/>
                  </a:moveTo>
                  <a:lnTo>
                    <a:pt x="0" y="293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7278807" y="922762"/>
              <a:ext cx="913890" cy="307704"/>
            </a:xfrm>
            <a:custGeom>
              <a:avLst/>
              <a:gdLst/>
              <a:ahLst/>
              <a:cxnLst/>
              <a:rect l="l" t="t" r="r" b="b"/>
              <a:pathLst>
                <a:path w="10868" h="3659" fill="none" extrusionOk="0">
                  <a:moveTo>
                    <a:pt x="10867" y="743"/>
                  </a:moveTo>
                  <a:cubicBezTo>
                    <a:pt x="10867" y="743"/>
                    <a:pt x="5454" y="1"/>
                    <a:pt x="1" y="365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7289234" y="1024013"/>
              <a:ext cx="913806" cy="282055"/>
            </a:xfrm>
            <a:custGeom>
              <a:avLst/>
              <a:gdLst/>
              <a:ahLst/>
              <a:cxnLst/>
              <a:rect l="l" t="t" r="r" b="b"/>
              <a:pathLst>
                <a:path w="10867" h="3354" fill="none" extrusionOk="0">
                  <a:moveTo>
                    <a:pt x="10867" y="1"/>
                  </a:moveTo>
                  <a:cubicBezTo>
                    <a:pt x="10867" y="1"/>
                    <a:pt x="6553" y="3353"/>
                    <a:pt x="0" y="291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fill="none" extrusionOk="0">
                  <a:moveTo>
                    <a:pt x="1338" y="334"/>
                  </a:moveTo>
                  <a:lnTo>
                    <a:pt x="446" y="1"/>
                  </a:lnTo>
                  <a:lnTo>
                    <a:pt x="0" y="120"/>
                  </a:lnTo>
                  <a:lnTo>
                    <a:pt x="281" y="11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fill="none" extrusionOk="0">
                  <a:moveTo>
                    <a:pt x="1332" y="191"/>
                  </a:moveTo>
                  <a:lnTo>
                    <a:pt x="726" y="925"/>
                  </a:lnTo>
                  <a:lnTo>
                    <a:pt x="282" y="1044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7570094" y="1296231"/>
              <a:ext cx="246636" cy="88888"/>
            </a:xfrm>
            <a:custGeom>
              <a:avLst/>
              <a:gdLst/>
              <a:ahLst/>
              <a:cxnLst/>
              <a:rect l="l" t="t" r="r" b="b"/>
              <a:pathLst>
                <a:path w="2933" h="1057" extrusionOk="0">
                  <a:moveTo>
                    <a:pt x="2933" y="1"/>
                  </a:moveTo>
                  <a:cubicBezTo>
                    <a:pt x="2933" y="1"/>
                    <a:pt x="877" y="440"/>
                    <a:pt x="133" y="440"/>
                  </a:cubicBezTo>
                  <a:cubicBezTo>
                    <a:pt x="82" y="440"/>
                    <a:pt x="38" y="438"/>
                    <a:pt x="0" y="433"/>
                  </a:cubicBezTo>
                  <a:lnTo>
                    <a:pt x="0" y="433"/>
                  </a:lnTo>
                  <a:lnTo>
                    <a:pt x="360" y="853"/>
                  </a:lnTo>
                  <a:cubicBezTo>
                    <a:pt x="473" y="984"/>
                    <a:pt x="635" y="1057"/>
                    <a:pt x="803" y="1057"/>
                  </a:cubicBezTo>
                  <a:cubicBezTo>
                    <a:pt x="854" y="1057"/>
                    <a:pt x="905" y="1050"/>
                    <a:pt x="956" y="1036"/>
                  </a:cubicBezTo>
                  <a:lnTo>
                    <a:pt x="2354" y="661"/>
                  </a:lnTo>
                  <a:cubicBezTo>
                    <a:pt x="2503" y="621"/>
                    <a:pt x="2632" y="523"/>
                    <a:pt x="2709" y="389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7570094" y="1296231"/>
              <a:ext cx="246636" cy="92168"/>
            </a:xfrm>
            <a:custGeom>
              <a:avLst/>
              <a:gdLst/>
              <a:ahLst/>
              <a:cxnLst/>
              <a:rect l="l" t="t" r="r" b="b"/>
              <a:pathLst>
                <a:path w="2933" h="1096" fill="none" extrusionOk="0">
                  <a:moveTo>
                    <a:pt x="2933" y="1"/>
                  </a:moveTo>
                  <a:lnTo>
                    <a:pt x="2709" y="389"/>
                  </a:lnTo>
                  <a:cubicBezTo>
                    <a:pt x="2632" y="523"/>
                    <a:pt x="2503" y="621"/>
                    <a:pt x="2354" y="661"/>
                  </a:cubicBezTo>
                  <a:lnTo>
                    <a:pt x="956" y="1036"/>
                  </a:lnTo>
                  <a:cubicBezTo>
                    <a:pt x="738" y="1095"/>
                    <a:pt x="508" y="1024"/>
                    <a:pt x="360" y="853"/>
                  </a:cubicBezTo>
                  <a:lnTo>
                    <a:pt x="0" y="43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22"/>
          <p:cNvGrpSpPr/>
          <p:nvPr/>
        </p:nvGrpSpPr>
        <p:grpSpPr>
          <a:xfrm>
            <a:off x="3886187" y="332187"/>
            <a:ext cx="1371622" cy="666222"/>
            <a:chOff x="4669188" y="390849"/>
            <a:chExt cx="711680" cy="336068"/>
          </a:xfrm>
        </p:grpSpPr>
        <p:sp>
          <p:nvSpPr>
            <p:cNvPr id="348" name="Google Shape;348;p22"/>
            <p:cNvSpPr/>
            <p:nvPr/>
          </p:nvSpPr>
          <p:spPr>
            <a:xfrm>
              <a:off x="4953489" y="572317"/>
              <a:ext cx="22819" cy="22692"/>
            </a:xfrm>
            <a:custGeom>
              <a:avLst/>
              <a:gdLst/>
              <a:ahLst/>
              <a:cxnLst/>
              <a:rect l="l" t="t" r="r" b="b"/>
              <a:pathLst>
                <a:path w="355" h="353" extrusionOk="0">
                  <a:moveTo>
                    <a:pt x="178" y="0"/>
                  </a:moveTo>
                  <a:cubicBezTo>
                    <a:pt x="80" y="0"/>
                    <a:pt x="1" y="79"/>
                    <a:pt x="1" y="177"/>
                  </a:cubicBezTo>
                  <a:cubicBezTo>
                    <a:pt x="1" y="274"/>
                    <a:pt x="80" y="353"/>
                    <a:pt x="178" y="353"/>
                  </a:cubicBezTo>
                  <a:cubicBezTo>
                    <a:pt x="275" y="353"/>
                    <a:pt x="354" y="274"/>
                    <a:pt x="354" y="177"/>
                  </a:cubicBezTo>
                  <a:cubicBezTo>
                    <a:pt x="354" y="79"/>
                    <a:pt x="275" y="0"/>
                    <a:pt x="178" y="0"/>
                  </a:cubicBezTo>
                  <a:close/>
                </a:path>
              </a:pathLst>
            </a:custGeom>
            <a:solidFill>
              <a:srgbClr val="FFEBD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4841324" y="563189"/>
              <a:ext cx="366253" cy="163728"/>
            </a:xfrm>
            <a:custGeom>
              <a:avLst/>
              <a:gdLst/>
              <a:ahLst/>
              <a:cxnLst/>
              <a:rect l="l" t="t" r="r" b="b"/>
              <a:pathLst>
                <a:path w="5698" h="2547" extrusionOk="0">
                  <a:moveTo>
                    <a:pt x="1" y="0"/>
                  </a:moveTo>
                  <a:lnTo>
                    <a:pt x="1" y="1502"/>
                  </a:lnTo>
                  <a:cubicBezTo>
                    <a:pt x="1012" y="2285"/>
                    <a:pt x="1983" y="2546"/>
                    <a:pt x="2827" y="2546"/>
                  </a:cubicBezTo>
                  <a:cubicBezTo>
                    <a:pt x="4515" y="2546"/>
                    <a:pt x="5698" y="1502"/>
                    <a:pt x="5698" y="1502"/>
                  </a:cubicBezTo>
                  <a:lnTo>
                    <a:pt x="5698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4745036" y="517549"/>
              <a:ext cx="64" cy="73346"/>
            </a:xfrm>
            <a:custGeom>
              <a:avLst/>
              <a:gdLst/>
              <a:ahLst/>
              <a:cxnLst/>
              <a:rect l="l" t="t" r="r" b="b"/>
              <a:pathLst>
                <a:path w="1" h="1141" extrusionOk="0">
                  <a:moveTo>
                    <a:pt x="0" y="1"/>
                  </a:moveTo>
                  <a:lnTo>
                    <a:pt x="0" y="1140"/>
                  </a:lnTo>
                </a:path>
              </a:pathLst>
            </a:custGeom>
            <a:solidFill>
              <a:srgbClr val="FFEBD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4745036" y="517549"/>
              <a:ext cx="64" cy="73346"/>
            </a:xfrm>
            <a:custGeom>
              <a:avLst/>
              <a:gdLst/>
              <a:ahLst/>
              <a:cxnLst/>
              <a:rect l="l" t="t" r="r" b="b"/>
              <a:pathLst>
                <a:path w="1" h="1141" fill="none" extrusionOk="0">
                  <a:moveTo>
                    <a:pt x="0" y="1"/>
                  </a:moveTo>
                  <a:lnTo>
                    <a:pt x="0" y="114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4745036" y="653570"/>
              <a:ext cx="64" cy="73346"/>
            </a:xfrm>
            <a:custGeom>
              <a:avLst/>
              <a:gdLst/>
              <a:ahLst/>
              <a:cxnLst/>
              <a:rect l="l" t="t" r="r" b="b"/>
              <a:pathLst>
                <a:path w="1" h="1141" extrusionOk="0">
                  <a:moveTo>
                    <a:pt x="0" y="1"/>
                  </a:moveTo>
                  <a:lnTo>
                    <a:pt x="0" y="1140"/>
                  </a:lnTo>
                </a:path>
              </a:pathLst>
            </a:custGeom>
            <a:solidFill>
              <a:srgbClr val="FFEBD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4745036" y="653570"/>
              <a:ext cx="64" cy="73346"/>
            </a:xfrm>
            <a:custGeom>
              <a:avLst/>
              <a:gdLst/>
              <a:ahLst/>
              <a:cxnLst/>
              <a:rect l="l" t="t" r="r" b="b"/>
              <a:pathLst>
                <a:path w="1" h="1141" fill="none" extrusionOk="0">
                  <a:moveTo>
                    <a:pt x="0" y="1"/>
                  </a:moveTo>
                  <a:lnTo>
                    <a:pt x="0" y="114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4713861" y="591345"/>
              <a:ext cx="62285" cy="62290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5" y="0"/>
                  </a:moveTo>
                  <a:cubicBezTo>
                    <a:pt x="217" y="0"/>
                    <a:pt x="0" y="217"/>
                    <a:pt x="0" y="485"/>
                  </a:cubicBezTo>
                  <a:cubicBezTo>
                    <a:pt x="0" y="752"/>
                    <a:pt x="217" y="969"/>
                    <a:pt x="485" y="969"/>
                  </a:cubicBezTo>
                  <a:cubicBezTo>
                    <a:pt x="752" y="969"/>
                    <a:pt x="969" y="752"/>
                    <a:pt x="969" y="485"/>
                  </a:cubicBezTo>
                  <a:cubicBezTo>
                    <a:pt x="969" y="217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4669188" y="390849"/>
              <a:ext cx="711680" cy="242538"/>
            </a:xfrm>
            <a:custGeom>
              <a:avLst/>
              <a:gdLst/>
              <a:ahLst/>
              <a:cxnLst/>
              <a:rect l="l" t="t" r="r" b="b"/>
              <a:pathLst>
                <a:path w="11072" h="3773" extrusionOk="0">
                  <a:moveTo>
                    <a:pt x="5550" y="0"/>
                  </a:moveTo>
                  <a:lnTo>
                    <a:pt x="0" y="1589"/>
                  </a:lnTo>
                  <a:lnTo>
                    <a:pt x="5687" y="3773"/>
                  </a:lnTo>
                  <a:lnTo>
                    <a:pt x="11072" y="1589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2"/>
          <p:cNvGrpSpPr/>
          <p:nvPr/>
        </p:nvGrpSpPr>
        <p:grpSpPr>
          <a:xfrm>
            <a:off x="357907" y="1970118"/>
            <a:ext cx="730457" cy="373023"/>
            <a:chOff x="4784542" y="803141"/>
            <a:chExt cx="648373" cy="331105"/>
          </a:xfrm>
        </p:grpSpPr>
        <p:sp>
          <p:nvSpPr>
            <p:cNvPr id="357" name="Google Shape;357;p22"/>
            <p:cNvSpPr/>
            <p:nvPr/>
          </p:nvSpPr>
          <p:spPr>
            <a:xfrm>
              <a:off x="4784542" y="815636"/>
              <a:ext cx="236265" cy="211284"/>
            </a:xfrm>
            <a:custGeom>
              <a:avLst/>
              <a:gdLst/>
              <a:ahLst/>
              <a:cxnLst/>
              <a:rect l="l" t="t" r="r" b="b"/>
              <a:pathLst>
                <a:path w="4141" h="3703" extrusionOk="0">
                  <a:moveTo>
                    <a:pt x="2071" y="1"/>
                  </a:moveTo>
                  <a:cubicBezTo>
                    <a:pt x="1282" y="1"/>
                    <a:pt x="551" y="509"/>
                    <a:pt x="304" y="1303"/>
                  </a:cubicBezTo>
                  <a:cubicBezTo>
                    <a:pt x="1" y="2279"/>
                    <a:pt x="546" y="3316"/>
                    <a:pt x="1522" y="3619"/>
                  </a:cubicBezTo>
                  <a:cubicBezTo>
                    <a:pt x="1705" y="3675"/>
                    <a:pt x="1889" y="3702"/>
                    <a:pt x="2071" y="3702"/>
                  </a:cubicBezTo>
                  <a:cubicBezTo>
                    <a:pt x="2860" y="3702"/>
                    <a:pt x="3592" y="3193"/>
                    <a:pt x="3838" y="2400"/>
                  </a:cubicBezTo>
                  <a:cubicBezTo>
                    <a:pt x="4141" y="1425"/>
                    <a:pt x="3595" y="388"/>
                    <a:pt x="2619" y="84"/>
                  </a:cubicBezTo>
                  <a:cubicBezTo>
                    <a:pt x="2437" y="28"/>
                    <a:pt x="2252" y="1"/>
                    <a:pt x="2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5079801" y="908069"/>
              <a:ext cx="241057" cy="211227"/>
            </a:xfrm>
            <a:custGeom>
              <a:avLst/>
              <a:gdLst/>
              <a:ahLst/>
              <a:cxnLst/>
              <a:rect l="l" t="t" r="r" b="b"/>
              <a:pathLst>
                <a:path w="4225" h="3702" extrusionOk="0">
                  <a:moveTo>
                    <a:pt x="2115" y="1"/>
                  </a:moveTo>
                  <a:cubicBezTo>
                    <a:pt x="1491" y="1"/>
                    <a:pt x="881" y="317"/>
                    <a:pt x="532" y="890"/>
                  </a:cubicBezTo>
                  <a:cubicBezTo>
                    <a:pt x="1" y="1761"/>
                    <a:pt x="278" y="2900"/>
                    <a:pt x="1151" y="3432"/>
                  </a:cubicBezTo>
                  <a:cubicBezTo>
                    <a:pt x="1451" y="3615"/>
                    <a:pt x="1783" y="3702"/>
                    <a:pt x="2111" y="3702"/>
                  </a:cubicBezTo>
                  <a:cubicBezTo>
                    <a:pt x="2735" y="3702"/>
                    <a:pt x="3344" y="3386"/>
                    <a:pt x="3693" y="2814"/>
                  </a:cubicBezTo>
                  <a:cubicBezTo>
                    <a:pt x="4225" y="1941"/>
                    <a:pt x="3947" y="803"/>
                    <a:pt x="3076" y="271"/>
                  </a:cubicBezTo>
                  <a:cubicBezTo>
                    <a:pt x="2775" y="88"/>
                    <a:pt x="2443" y="1"/>
                    <a:pt x="2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4784542" y="803141"/>
              <a:ext cx="236265" cy="236275"/>
            </a:xfrm>
            <a:custGeom>
              <a:avLst/>
              <a:gdLst/>
              <a:ahLst/>
              <a:cxnLst/>
              <a:rect l="l" t="t" r="r" b="b"/>
              <a:pathLst>
                <a:path w="4141" h="4141" fill="none" extrusionOk="0">
                  <a:moveTo>
                    <a:pt x="3838" y="2619"/>
                  </a:moveTo>
                  <a:cubicBezTo>
                    <a:pt x="3535" y="3595"/>
                    <a:pt x="2497" y="4140"/>
                    <a:pt x="1522" y="3838"/>
                  </a:cubicBezTo>
                  <a:cubicBezTo>
                    <a:pt x="546" y="3535"/>
                    <a:pt x="1" y="2498"/>
                    <a:pt x="304" y="1522"/>
                  </a:cubicBezTo>
                  <a:cubicBezTo>
                    <a:pt x="608" y="546"/>
                    <a:pt x="1644" y="1"/>
                    <a:pt x="2619" y="303"/>
                  </a:cubicBezTo>
                  <a:cubicBezTo>
                    <a:pt x="3595" y="607"/>
                    <a:pt x="4141" y="1644"/>
                    <a:pt x="3838" y="2619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5079801" y="893177"/>
              <a:ext cx="241057" cy="241068"/>
            </a:xfrm>
            <a:custGeom>
              <a:avLst/>
              <a:gdLst/>
              <a:ahLst/>
              <a:cxnLst/>
              <a:rect l="l" t="t" r="r" b="b"/>
              <a:pathLst>
                <a:path w="4225" h="4225" fill="none" extrusionOk="0">
                  <a:moveTo>
                    <a:pt x="3076" y="532"/>
                  </a:moveTo>
                  <a:cubicBezTo>
                    <a:pt x="3947" y="1064"/>
                    <a:pt x="4225" y="2202"/>
                    <a:pt x="3693" y="3075"/>
                  </a:cubicBezTo>
                  <a:cubicBezTo>
                    <a:pt x="3161" y="3947"/>
                    <a:pt x="2023" y="4224"/>
                    <a:pt x="1151" y="3693"/>
                  </a:cubicBezTo>
                  <a:cubicBezTo>
                    <a:pt x="278" y="3161"/>
                    <a:pt x="1" y="2022"/>
                    <a:pt x="532" y="1151"/>
                  </a:cubicBezTo>
                  <a:cubicBezTo>
                    <a:pt x="1064" y="277"/>
                    <a:pt x="2202" y="0"/>
                    <a:pt x="3076" y="532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5006086" y="859913"/>
              <a:ext cx="123581" cy="84445"/>
            </a:xfrm>
            <a:custGeom>
              <a:avLst/>
              <a:gdLst/>
              <a:ahLst/>
              <a:cxnLst/>
              <a:rect l="l" t="t" r="r" b="b"/>
              <a:pathLst>
                <a:path w="2166" h="1480" fill="none" extrusionOk="0">
                  <a:moveTo>
                    <a:pt x="0" y="859"/>
                  </a:moveTo>
                  <a:cubicBezTo>
                    <a:pt x="172" y="309"/>
                    <a:pt x="757" y="1"/>
                    <a:pt x="1307" y="172"/>
                  </a:cubicBezTo>
                  <a:cubicBezTo>
                    <a:pt x="1858" y="344"/>
                    <a:pt x="2166" y="929"/>
                    <a:pt x="1995" y="1479"/>
                  </a:cubicBez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5301175" y="990232"/>
              <a:ext cx="131740" cy="54832"/>
            </a:xfrm>
            <a:custGeom>
              <a:avLst/>
              <a:gdLst/>
              <a:ahLst/>
              <a:cxnLst/>
              <a:rect l="l" t="t" r="r" b="b"/>
              <a:pathLst>
                <a:path w="2309" h="961" fill="none" extrusionOk="0">
                  <a:moveTo>
                    <a:pt x="1" y="960"/>
                  </a:moveTo>
                  <a:lnTo>
                    <a:pt x="1405" y="221"/>
                  </a:lnTo>
                  <a:cubicBezTo>
                    <a:pt x="1827" y="0"/>
                    <a:pt x="2308" y="399"/>
                    <a:pt x="2166" y="855"/>
                  </a:cubicBezTo>
                  <a:lnTo>
                    <a:pt x="2166" y="855"/>
                  </a:ln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4871151" y="902078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6" y="1"/>
                  </a:moveTo>
                  <a:lnTo>
                    <a:pt x="0" y="620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4903616" y="941277"/>
              <a:ext cx="36515" cy="19342"/>
            </a:xfrm>
            <a:custGeom>
              <a:avLst/>
              <a:gdLst/>
              <a:ahLst/>
              <a:cxnLst/>
              <a:rect l="l" t="t" r="r" b="b"/>
              <a:pathLst>
                <a:path w="640" h="339" fill="none" extrusionOk="0">
                  <a:moveTo>
                    <a:pt x="639" y="1"/>
                  </a:moveTo>
                  <a:lnTo>
                    <a:pt x="0" y="338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5180504" y="998163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7" y="0"/>
                  </a:moveTo>
                  <a:lnTo>
                    <a:pt x="1" y="619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5212911" y="1037419"/>
              <a:ext cx="36572" cy="19228"/>
            </a:xfrm>
            <a:custGeom>
              <a:avLst/>
              <a:gdLst/>
              <a:ahLst/>
              <a:cxnLst/>
              <a:rect l="l" t="t" r="r" b="b"/>
              <a:pathLst>
                <a:path w="641" h="337" fill="none" extrusionOk="0">
                  <a:moveTo>
                    <a:pt x="641" y="1"/>
                  </a:moveTo>
                  <a:lnTo>
                    <a:pt x="1" y="337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22"/>
          <p:cNvGrpSpPr/>
          <p:nvPr/>
        </p:nvGrpSpPr>
        <p:grpSpPr>
          <a:xfrm>
            <a:off x="6450334" y="301073"/>
            <a:ext cx="720393" cy="684172"/>
            <a:chOff x="4390146" y="1163073"/>
            <a:chExt cx="720393" cy="684172"/>
          </a:xfrm>
        </p:grpSpPr>
        <p:sp>
          <p:nvSpPr>
            <p:cNvPr id="368" name="Google Shape;368;p22"/>
            <p:cNvSpPr/>
            <p:nvPr/>
          </p:nvSpPr>
          <p:spPr>
            <a:xfrm>
              <a:off x="4390146" y="1163073"/>
              <a:ext cx="720393" cy="684172"/>
            </a:xfrm>
            <a:custGeom>
              <a:avLst/>
              <a:gdLst/>
              <a:ahLst/>
              <a:cxnLst/>
              <a:rect l="l" t="t" r="r" b="b"/>
              <a:pathLst>
                <a:path w="9308" h="8840" extrusionOk="0">
                  <a:moveTo>
                    <a:pt x="6226" y="0"/>
                  </a:moveTo>
                  <a:lnTo>
                    <a:pt x="1" y="3828"/>
                  </a:lnTo>
                  <a:lnTo>
                    <a:pt x="3084" y="8839"/>
                  </a:lnTo>
                  <a:lnTo>
                    <a:pt x="9307" y="501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4390146" y="1163073"/>
              <a:ext cx="547492" cy="403073"/>
            </a:xfrm>
            <a:custGeom>
              <a:avLst/>
              <a:gdLst/>
              <a:ahLst/>
              <a:cxnLst/>
              <a:rect l="l" t="t" r="r" b="b"/>
              <a:pathLst>
                <a:path w="7074" h="5208" extrusionOk="0">
                  <a:moveTo>
                    <a:pt x="6226" y="0"/>
                  </a:moveTo>
                  <a:lnTo>
                    <a:pt x="1" y="3828"/>
                  </a:lnTo>
                  <a:lnTo>
                    <a:pt x="850" y="5207"/>
                  </a:lnTo>
                  <a:lnTo>
                    <a:pt x="7073" y="1380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4552676" y="1527373"/>
              <a:ext cx="132268" cy="126309"/>
            </a:xfrm>
            <a:custGeom>
              <a:avLst/>
              <a:gdLst/>
              <a:ahLst/>
              <a:cxnLst/>
              <a:rect l="l" t="t" r="r" b="b"/>
              <a:pathLst>
                <a:path w="1709" h="1632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2"/>
                  </a:lnTo>
                  <a:lnTo>
                    <a:pt x="1708" y="934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4684867" y="1446263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3" y="1630"/>
                  </a:lnTo>
                  <a:lnTo>
                    <a:pt x="1708" y="932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4816980" y="1364843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4617069" y="163208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4749182" y="1550902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4881373" y="146955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4825107" y="1216786"/>
              <a:ext cx="55492" cy="56808"/>
            </a:xfrm>
            <a:custGeom>
              <a:avLst/>
              <a:gdLst/>
              <a:ahLst/>
              <a:cxnLst/>
              <a:rect l="l" t="t" r="r" b="b"/>
              <a:pathLst>
                <a:path w="717" h="734" fill="none" extrusionOk="0">
                  <a:moveTo>
                    <a:pt x="0" y="261"/>
                  </a:moveTo>
                  <a:lnTo>
                    <a:pt x="426" y="0"/>
                  </a:lnTo>
                  <a:lnTo>
                    <a:pt x="717" y="473"/>
                  </a:lnTo>
                  <a:lnTo>
                    <a:pt x="291" y="734"/>
                  </a:ln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4793452" y="1256180"/>
              <a:ext cx="22599" cy="36608"/>
            </a:xfrm>
            <a:custGeom>
              <a:avLst/>
              <a:gdLst/>
              <a:ahLst/>
              <a:cxnLst/>
              <a:rect l="l" t="t" r="r" b="b"/>
              <a:pathLst>
                <a:path w="292" h="473" fill="none" extrusionOk="0">
                  <a:moveTo>
                    <a:pt x="1" y="0"/>
                  </a:moveTo>
                  <a:lnTo>
                    <a:pt x="291" y="473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22"/>
          <p:cNvGrpSpPr/>
          <p:nvPr/>
        </p:nvGrpSpPr>
        <p:grpSpPr>
          <a:xfrm rot="-955891">
            <a:off x="891202" y="2701447"/>
            <a:ext cx="375349" cy="634241"/>
            <a:chOff x="2984817" y="1876816"/>
            <a:chExt cx="662139" cy="1106666"/>
          </a:xfrm>
        </p:grpSpPr>
        <p:sp>
          <p:nvSpPr>
            <p:cNvPr id="379" name="Google Shape;379;p22"/>
            <p:cNvSpPr/>
            <p:nvPr/>
          </p:nvSpPr>
          <p:spPr>
            <a:xfrm>
              <a:off x="2984817" y="1892878"/>
              <a:ext cx="645947" cy="1074575"/>
            </a:xfrm>
            <a:custGeom>
              <a:avLst/>
              <a:gdLst/>
              <a:ahLst/>
              <a:cxnLst/>
              <a:rect l="l" t="t" r="r" b="b"/>
              <a:pathLst>
                <a:path w="19787" h="32917" extrusionOk="0">
                  <a:moveTo>
                    <a:pt x="13933" y="0"/>
                  </a:moveTo>
                  <a:cubicBezTo>
                    <a:pt x="12072" y="0"/>
                    <a:pt x="8841" y="1754"/>
                    <a:pt x="5824" y="4544"/>
                  </a:cubicBezTo>
                  <a:cubicBezTo>
                    <a:pt x="2022" y="8060"/>
                    <a:pt x="0" y="11892"/>
                    <a:pt x="1308" y="13104"/>
                  </a:cubicBezTo>
                  <a:cubicBezTo>
                    <a:pt x="1579" y="13354"/>
                    <a:pt x="2011" y="13473"/>
                    <a:pt x="2557" y="13473"/>
                  </a:cubicBezTo>
                  <a:cubicBezTo>
                    <a:pt x="4202" y="13473"/>
                    <a:pt x="6878" y="12394"/>
                    <a:pt x="9259" y="10584"/>
                  </a:cubicBezTo>
                  <a:lnTo>
                    <a:pt x="9259" y="10584"/>
                  </a:lnTo>
                  <a:cubicBezTo>
                    <a:pt x="8999" y="12407"/>
                    <a:pt x="8856" y="14387"/>
                    <a:pt x="8856" y="16458"/>
                  </a:cubicBezTo>
                  <a:cubicBezTo>
                    <a:pt x="8856" y="25547"/>
                    <a:pt x="10937" y="32916"/>
                    <a:pt x="14323" y="32916"/>
                  </a:cubicBezTo>
                  <a:cubicBezTo>
                    <a:pt x="17706" y="32916"/>
                    <a:pt x="19787" y="25547"/>
                    <a:pt x="19787" y="16458"/>
                  </a:cubicBezTo>
                  <a:cubicBezTo>
                    <a:pt x="19787" y="7369"/>
                    <a:pt x="17706" y="8"/>
                    <a:pt x="14323" y="8"/>
                  </a:cubicBezTo>
                  <a:cubicBezTo>
                    <a:pt x="14281" y="8"/>
                    <a:pt x="14240" y="5"/>
                    <a:pt x="14199" y="5"/>
                  </a:cubicBezTo>
                  <a:cubicBezTo>
                    <a:pt x="14178" y="5"/>
                    <a:pt x="14158" y="6"/>
                    <a:pt x="14138" y="8"/>
                  </a:cubicBezTo>
                  <a:cubicBezTo>
                    <a:pt x="14071" y="3"/>
                    <a:pt x="14003" y="0"/>
                    <a:pt x="139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3397091" y="1892878"/>
              <a:ext cx="233673" cy="1074575"/>
            </a:xfrm>
            <a:custGeom>
              <a:avLst/>
              <a:gdLst/>
              <a:ahLst/>
              <a:cxnLst/>
              <a:rect l="l" t="t" r="r" b="b"/>
              <a:pathLst>
                <a:path w="7158" h="32917" extrusionOk="0">
                  <a:moveTo>
                    <a:pt x="1301" y="0"/>
                  </a:moveTo>
                  <a:cubicBezTo>
                    <a:pt x="921" y="0"/>
                    <a:pt x="482" y="75"/>
                    <a:pt x="1" y="216"/>
                  </a:cubicBezTo>
                  <a:cubicBezTo>
                    <a:pt x="2815" y="1470"/>
                    <a:pt x="4508" y="8261"/>
                    <a:pt x="4508" y="16458"/>
                  </a:cubicBezTo>
                  <a:cubicBezTo>
                    <a:pt x="4508" y="24291"/>
                    <a:pt x="2962" y="30848"/>
                    <a:pt x="368" y="32509"/>
                  </a:cubicBezTo>
                  <a:cubicBezTo>
                    <a:pt x="784" y="32773"/>
                    <a:pt x="1225" y="32916"/>
                    <a:pt x="1694" y="32916"/>
                  </a:cubicBezTo>
                  <a:cubicBezTo>
                    <a:pt x="5077" y="32916"/>
                    <a:pt x="7158" y="25547"/>
                    <a:pt x="7158" y="16458"/>
                  </a:cubicBezTo>
                  <a:cubicBezTo>
                    <a:pt x="7158" y="7369"/>
                    <a:pt x="5077" y="8"/>
                    <a:pt x="1694" y="8"/>
                  </a:cubicBezTo>
                  <a:cubicBezTo>
                    <a:pt x="1652" y="8"/>
                    <a:pt x="1611" y="5"/>
                    <a:pt x="1570" y="5"/>
                  </a:cubicBezTo>
                  <a:cubicBezTo>
                    <a:pt x="1549" y="5"/>
                    <a:pt x="1529" y="6"/>
                    <a:pt x="1509" y="8"/>
                  </a:cubicBezTo>
                  <a:cubicBezTo>
                    <a:pt x="1442" y="3"/>
                    <a:pt x="1372" y="0"/>
                    <a:pt x="130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2998299" y="1876816"/>
              <a:ext cx="648656" cy="848901"/>
            </a:xfrm>
            <a:custGeom>
              <a:avLst/>
              <a:gdLst/>
              <a:ahLst/>
              <a:cxnLst/>
              <a:rect l="l" t="t" r="r" b="b"/>
              <a:pathLst>
                <a:path w="19870" h="26004" extrusionOk="0">
                  <a:moveTo>
                    <a:pt x="13910" y="0"/>
                  </a:moveTo>
                  <a:cubicBezTo>
                    <a:pt x="10558" y="0"/>
                    <a:pt x="7414" y="2504"/>
                    <a:pt x="5075" y="4667"/>
                  </a:cubicBezTo>
                  <a:cubicBezTo>
                    <a:pt x="1992" y="7516"/>
                    <a:pt x="1" y="10603"/>
                    <a:pt x="1" y="12533"/>
                  </a:cubicBezTo>
                  <a:cubicBezTo>
                    <a:pt x="1" y="13126"/>
                    <a:pt x="194" y="13619"/>
                    <a:pt x="559" y="13957"/>
                  </a:cubicBezTo>
                  <a:cubicBezTo>
                    <a:pt x="842" y="14218"/>
                    <a:pt x="1326" y="14460"/>
                    <a:pt x="2149" y="14460"/>
                  </a:cubicBezTo>
                  <a:cubicBezTo>
                    <a:pt x="2663" y="14460"/>
                    <a:pt x="3311" y="14365"/>
                    <a:pt x="4125" y="14121"/>
                  </a:cubicBezTo>
                  <a:cubicBezTo>
                    <a:pt x="4685" y="13953"/>
                    <a:pt x="4496" y="13146"/>
                    <a:pt x="3993" y="13146"/>
                  </a:cubicBezTo>
                  <a:cubicBezTo>
                    <a:pt x="3945" y="13146"/>
                    <a:pt x="3894" y="13154"/>
                    <a:pt x="3840" y="13170"/>
                  </a:cubicBezTo>
                  <a:cubicBezTo>
                    <a:pt x="3132" y="13382"/>
                    <a:pt x="2572" y="13465"/>
                    <a:pt x="2148" y="13465"/>
                  </a:cubicBezTo>
                  <a:cubicBezTo>
                    <a:pt x="1683" y="13465"/>
                    <a:pt x="1383" y="13365"/>
                    <a:pt x="1233" y="13226"/>
                  </a:cubicBezTo>
                  <a:cubicBezTo>
                    <a:pt x="1072" y="13077"/>
                    <a:pt x="994" y="12851"/>
                    <a:pt x="994" y="12533"/>
                  </a:cubicBezTo>
                  <a:cubicBezTo>
                    <a:pt x="994" y="10921"/>
                    <a:pt x="2949" y="7985"/>
                    <a:pt x="5749" y="5397"/>
                  </a:cubicBezTo>
                  <a:cubicBezTo>
                    <a:pt x="7897" y="3409"/>
                    <a:pt x="10833" y="994"/>
                    <a:pt x="13910" y="994"/>
                  </a:cubicBezTo>
                  <a:cubicBezTo>
                    <a:pt x="15270" y="994"/>
                    <a:pt x="16524" y="2579"/>
                    <a:pt x="17436" y="5463"/>
                  </a:cubicBezTo>
                  <a:cubicBezTo>
                    <a:pt x="18366" y="8394"/>
                    <a:pt x="18876" y="12470"/>
                    <a:pt x="18876" y="16946"/>
                  </a:cubicBezTo>
                  <a:cubicBezTo>
                    <a:pt x="18876" y="20014"/>
                    <a:pt x="18635" y="22941"/>
                    <a:pt x="18175" y="25415"/>
                  </a:cubicBezTo>
                  <a:cubicBezTo>
                    <a:pt x="18118" y="25714"/>
                    <a:pt x="18362" y="26003"/>
                    <a:pt x="18664" y="26003"/>
                  </a:cubicBezTo>
                  <a:cubicBezTo>
                    <a:pt x="18897" y="26003"/>
                    <a:pt x="19107" y="25837"/>
                    <a:pt x="19151" y="25598"/>
                  </a:cubicBezTo>
                  <a:cubicBezTo>
                    <a:pt x="19622" y="23063"/>
                    <a:pt x="19870" y="20073"/>
                    <a:pt x="19870" y="16946"/>
                  </a:cubicBezTo>
                  <a:cubicBezTo>
                    <a:pt x="19870" y="12372"/>
                    <a:pt x="19342" y="8186"/>
                    <a:pt x="18383" y="5162"/>
                  </a:cubicBezTo>
                  <a:cubicBezTo>
                    <a:pt x="17312" y="1785"/>
                    <a:pt x="15766" y="0"/>
                    <a:pt x="13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3183788" y="2222168"/>
              <a:ext cx="421349" cy="761314"/>
            </a:xfrm>
            <a:custGeom>
              <a:avLst/>
              <a:gdLst/>
              <a:ahLst/>
              <a:cxnLst/>
              <a:rect l="l" t="t" r="r" b="b"/>
              <a:pathLst>
                <a:path w="12907" h="23321" extrusionOk="0">
                  <a:moveTo>
                    <a:pt x="3151" y="0"/>
                  </a:moveTo>
                  <a:cubicBezTo>
                    <a:pt x="3052" y="0"/>
                    <a:pt x="2952" y="30"/>
                    <a:pt x="2864" y="98"/>
                  </a:cubicBezTo>
                  <a:cubicBezTo>
                    <a:pt x="2110" y="671"/>
                    <a:pt x="1310" y="1182"/>
                    <a:pt x="487" y="1616"/>
                  </a:cubicBezTo>
                  <a:cubicBezTo>
                    <a:pt x="0" y="1872"/>
                    <a:pt x="273" y="2555"/>
                    <a:pt x="718" y="2555"/>
                  </a:cubicBezTo>
                  <a:cubicBezTo>
                    <a:pt x="792" y="2555"/>
                    <a:pt x="870" y="2536"/>
                    <a:pt x="951" y="2494"/>
                  </a:cubicBezTo>
                  <a:cubicBezTo>
                    <a:pt x="1488" y="2211"/>
                    <a:pt x="2016" y="1896"/>
                    <a:pt x="2528" y="1555"/>
                  </a:cubicBezTo>
                  <a:lnTo>
                    <a:pt x="2528" y="1555"/>
                  </a:lnTo>
                  <a:cubicBezTo>
                    <a:pt x="2354" y="3110"/>
                    <a:pt x="2265" y="4724"/>
                    <a:pt x="2265" y="6367"/>
                  </a:cubicBezTo>
                  <a:cubicBezTo>
                    <a:pt x="2265" y="10941"/>
                    <a:pt x="2793" y="15126"/>
                    <a:pt x="3752" y="18154"/>
                  </a:cubicBezTo>
                  <a:cubicBezTo>
                    <a:pt x="4823" y="21536"/>
                    <a:pt x="6369" y="23321"/>
                    <a:pt x="8228" y="23321"/>
                  </a:cubicBezTo>
                  <a:cubicBezTo>
                    <a:pt x="9561" y="23321"/>
                    <a:pt x="11437" y="22373"/>
                    <a:pt x="12793" y="17860"/>
                  </a:cubicBezTo>
                  <a:cubicBezTo>
                    <a:pt x="12906" y="17486"/>
                    <a:pt x="12595" y="17233"/>
                    <a:pt x="12294" y="17233"/>
                  </a:cubicBezTo>
                  <a:cubicBezTo>
                    <a:pt x="12102" y="17233"/>
                    <a:pt x="11914" y="17335"/>
                    <a:pt x="11842" y="17575"/>
                  </a:cubicBezTo>
                  <a:cubicBezTo>
                    <a:pt x="10920" y="20639"/>
                    <a:pt x="9637" y="22327"/>
                    <a:pt x="8228" y="22327"/>
                  </a:cubicBezTo>
                  <a:cubicBezTo>
                    <a:pt x="6865" y="22327"/>
                    <a:pt x="5613" y="20740"/>
                    <a:pt x="4699" y="17854"/>
                  </a:cubicBezTo>
                  <a:cubicBezTo>
                    <a:pt x="3771" y="14922"/>
                    <a:pt x="3259" y="10842"/>
                    <a:pt x="3259" y="6367"/>
                  </a:cubicBezTo>
                  <a:cubicBezTo>
                    <a:pt x="3259" y="4367"/>
                    <a:pt x="3393" y="2414"/>
                    <a:pt x="3656" y="562"/>
                  </a:cubicBezTo>
                  <a:cubicBezTo>
                    <a:pt x="3701" y="245"/>
                    <a:pt x="3432" y="0"/>
                    <a:pt x="3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3228936" y="1947852"/>
              <a:ext cx="228123" cy="142528"/>
            </a:xfrm>
            <a:custGeom>
              <a:avLst/>
              <a:gdLst/>
              <a:ahLst/>
              <a:cxnLst/>
              <a:rect l="l" t="t" r="r" b="b"/>
              <a:pathLst>
                <a:path w="6988" h="4366" extrusionOk="0">
                  <a:moveTo>
                    <a:pt x="6290" y="1"/>
                  </a:moveTo>
                  <a:cubicBezTo>
                    <a:pt x="6239" y="1"/>
                    <a:pt x="6185" y="9"/>
                    <a:pt x="6128" y="27"/>
                  </a:cubicBezTo>
                  <a:cubicBezTo>
                    <a:pt x="2989" y="1044"/>
                    <a:pt x="431" y="3406"/>
                    <a:pt x="324" y="3507"/>
                  </a:cubicBezTo>
                  <a:cubicBezTo>
                    <a:pt x="0" y="3807"/>
                    <a:pt x="227" y="4366"/>
                    <a:pt x="662" y="4366"/>
                  </a:cubicBezTo>
                  <a:cubicBezTo>
                    <a:pt x="784" y="4366"/>
                    <a:pt x="903" y="4322"/>
                    <a:pt x="1000" y="4234"/>
                  </a:cubicBezTo>
                  <a:cubicBezTo>
                    <a:pt x="1025" y="4211"/>
                    <a:pt x="3503" y="1921"/>
                    <a:pt x="6435" y="974"/>
                  </a:cubicBezTo>
                  <a:cubicBezTo>
                    <a:pt x="6988" y="795"/>
                    <a:pt x="6788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2"/>
          <p:cNvGrpSpPr/>
          <p:nvPr/>
        </p:nvGrpSpPr>
        <p:grpSpPr>
          <a:xfrm rot="-912329">
            <a:off x="8136153" y="1816214"/>
            <a:ext cx="442212" cy="634187"/>
            <a:chOff x="5156362" y="1876816"/>
            <a:chExt cx="779987" cy="1106666"/>
          </a:xfrm>
        </p:grpSpPr>
        <p:sp>
          <p:nvSpPr>
            <p:cNvPr id="385" name="Google Shape;385;p22"/>
            <p:cNvSpPr/>
            <p:nvPr/>
          </p:nvSpPr>
          <p:spPr>
            <a:xfrm>
              <a:off x="5156362" y="1892976"/>
              <a:ext cx="764154" cy="1074314"/>
            </a:xfrm>
            <a:custGeom>
              <a:avLst/>
              <a:gdLst/>
              <a:ahLst/>
              <a:cxnLst/>
              <a:rect l="l" t="t" r="r" b="b"/>
              <a:pathLst>
                <a:path w="23408" h="32909" extrusionOk="0">
                  <a:moveTo>
                    <a:pt x="12935" y="1"/>
                  </a:moveTo>
                  <a:cubicBezTo>
                    <a:pt x="3446" y="1"/>
                    <a:pt x="0" y="7278"/>
                    <a:pt x="1922" y="9508"/>
                  </a:cubicBezTo>
                  <a:cubicBezTo>
                    <a:pt x="2419" y="10084"/>
                    <a:pt x="2951" y="10310"/>
                    <a:pt x="3517" y="10310"/>
                  </a:cubicBezTo>
                  <a:cubicBezTo>
                    <a:pt x="5594" y="10310"/>
                    <a:pt x="8134" y="7269"/>
                    <a:pt x="11099" y="7269"/>
                  </a:cubicBezTo>
                  <a:cubicBezTo>
                    <a:pt x="11401" y="7269"/>
                    <a:pt x="11707" y="7301"/>
                    <a:pt x="12017" y="7370"/>
                  </a:cubicBezTo>
                  <a:cubicBezTo>
                    <a:pt x="15180" y="8076"/>
                    <a:pt x="15587" y="12007"/>
                    <a:pt x="12032" y="13366"/>
                  </a:cubicBezTo>
                  <a:cubicBezTo>
                    <a:pt x="10564" y="13926"/>
                    <a:pt x="7388" y="14386"/>
                    <a:pt x="7453" y="16499"/>
                  </a:cubicBezTo>
                  <a:cubicBezTo>
                    <a:pt x="7453" y="18366"/>
                    <a:pt x="10177" y="18834"/>
                    <a:pt x="12032" y="19544"/>
                  </a:cubicBezTo>
                  <a:cubicBezTo>
                    <a:pt x="15585" y="20903"/>
                    <a:pt x="15180" y="24834"/>
                    <a:pt x="12017" y="25540"/>
                  </a:cubicBezTo>
                  <a:cubicBezTo>
                    <a:pt x="11707" y="25609"/>
                    <a:pt x="11401" y="25641"/>
                    <a:pt x="11099" y="25641"/>
                  </a:cubicBezTo>
                  <a:cubicBezTo>
                    <a:pt x="8134" y="25641"/>
                    <a:pt x="5594" y="22599"/>
                    <a:pt x="3518" y="22599"/>
                  </a:cubicBezTo>
                  <a:cubicBezTo>
                    <a:pt x="2951" y="22599"/>
                    <a:pt x="2419" y="22825"/>
                    <a:pt x="1922" y="23402"/>
                  </a:cubicBezTo>
                  <a:cubicBezTo>
                    <a:pt x="0" y="25630"/>
                    <a:pt x="3449" y="32909"/>
                    <a:pt x="12935" y="32909"/>
                  </a:cubicBezTo>
                  <a:cubicBezTo>
                    <a:pt x="17941" y="32909"/>
                    <a:pt x="22257" y="29725"/>
                    <a:pt x="22992" y="24622"/>
                  </a:cubicBezTo>
                  <a:cubicBezTo>
                    <a:pt x="23408" y="21728"/>
                    <a:pt x="22370" y="18601"/>
                    <a:pt x="20386" y="16455"/>
                  </a:cubicBezTo>
                  <a:cubicBezTo>
                    <a:pt x="22370" y="14309"/>
                    <a:pt x="23408" y="11182"/>
                    <a:pt x="22992" y="8288"/>
                  </a:cubicBezTo>
                  <a:cubicBezTo>
                    <a:pt x="22257" y="3185"/>
                    <a:pt x="17941" y="1"/>
                    <a:pt x="129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5530964" y="1892976"/>
              <a:ext cx="389553" cy="1074314"/>
            </a:xfrm>
            <a:custGeom>
              <a:avLst/>
              <a:gdLst/>
              <a:ahLst/>
              <a:cxnLst/>
              <a:rect l="l" t="t" r="r" b="b"/>
              <a:pathLst>
                <a:path w="11933" h="32909" extrusionOk="0">
                  <a:moveTo>
                    <a:pt x="1460" y="1"/>
                  </a:moveTo>
                  <a:cubicBezTo>
                    <a:pt x="956" y="1"/>
                    <a:pt x="468" y="22"/>
                    <a:pt x="0" y="62"/>
                  </a:cubicBezTo>
                  <a:cubicBezTo>
                    <a:pt x="4486" y="524"/>
                    <a:pt x="8192" y="3594"/>
                    <a:pt x="8867" y="8288"/>
                  </a:cubicBezTo>
                  <a:cubicBezTo>
                    <a:pt x="9282" y="11182"/>
                    <a:pt x="8247" y="14309"/>
                    <a:pt x="6260" y="16455"/>
                  </a:cubicBezTo>
                  <a:cubicBezTo>
                    <a:pt x="8247" y="18601"/>
                    <a:pt x="9282" y="21728"/>
                    <a:pt x="8867" y="24622"/>
                  </a:cubicBezTo>
                  <a:cubicBezTo>
                    <a:pt x="8192" y="29316"/>
                    <a:pt x="4486" y="32386"/>
                    <a:pt x="0" y="32848"/>
                  </a:cubicBezTo>
                  <a:cubicBezTo>
                    <a:pt x="468" y="32886"/>
                    <a:pt x="956" y="32909"/>
                    <a:pt x="1460" y="32909"/>
                  </a:cubicBezTo>
                  <a:cubicBezTo>
                    <a:pt x="6466" y="32909"/>
                    <a:pt x="10782" y="29725"/>
                    <a:pt x="11517" y="24620"/>
                  </a:cubicBezTo>
                  <a:cubicBezTo>
                    <a:pt x="11933" y="21728"/>
                    <a:pt x="10895" y="18599"/>
                    <a:pt x="8911" y="16455"/>
                  </a:cubicBezTo>
                  <a:cubicBezTo>
                    <a:pt x="10895" y="14309"/>
                    <a:pt x="11933" y="11182"/>
                    <a:pt x="11517" y="8288"/>
                  </a:cubicBezTo>
                  <a:cubicBezTo>
                    <a:pt x="10782" y="3185"/>
                    <a:pt x="6466" y="1"/>
                    <a:pt x="146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5179312" y="1876816"/>
              <a:ext cx="757038" cy="1007588"/>
            </a:xfrm>
            <a:custGeom>
              <a:avLst/>
              <a:gdLst/>
              <a:ahLst/>
              <a:cxnLst/>
              <a:rect l="l" t="t" r="r" b="b"/>
              <a:pathLst>
                <a:path w="23190" h="30865" extrusionOk="0">
                  <a:moveTo>
                    <a:pt x="12229" y="0"/>
                  </a:moveTo>
                  <a:cubicBezTo>
                    <a:pt x="9319" y="0"/>
                    <a:pt x="6765" y="651"/>
                    <a:pt x="4638" y="1939"/>
                  </a:cubicBezTo>
                  <a:cubicBezTo>
                    <a:pt x="2882" y="3003"/>
                    <a:pt x="1506" y="4478"/>
                    <a:pt x="767" y="6093"/>
                  </a:cubicBezTo>
                  <a:cubicBezTo>
                    <a:pt x="1" y="7762"/>
                    <a:pt x="30" y="9385"/>
                    <a:pt x="841" y="10326"/>
                  </a:cubicBezTo>
                  <a:cubicBezTo>
                    <a:pt x="1404" y="10980"/>
                    <a:pt x="2051" y="11302"/>
                    <a:pt x="2805" y="11302"/>
                  </a:cubicBezTo>
                  <a:cubicBezTo>
                    <a:pt x="3029" y="11302"/>
                    <a:pt x="3264" y="11274"/>
                    <a:pt x="3508" y="11217"/>
                  </a:cubicBezTo>
                  <a:cubicBezTo>
                    <a:pt x="4371" y="11015"/>
                    <a:pt x="5255" y="10480"/>
                    <a:pt x="6194" y="9910"/>
                  </a:cubicBezTo>
                  <a:cubicBezTo>
                    <a:pt x="7538" y="9097"/>
                    <a:pt x="8921" y="8259"/>
                    <a:pt x="10390" y="8259"/>
                  </a:cubicBezTo>
                  <a:cubicBezTo>
                    <a:pt x="10659" y="8259"/>
                    <a:pt x="10930" y="8287"/>
                    <a:pt x="11205" y="8348"/>
                  </a:cubicBezTo>
                  <a:cubicBezTo>
                    <a:pt x="12442" y="8625"/>
                    <a:pt x="13259" y="9476"/>
                    <a:pt x="13338" y="10570"/>
                  </a:cubicBezTo>
                  <a:cubicBezTo>
                    <a:pt x="13406" y="11507"/>
                    <a:pt x="12868" y="12739"/>
                    <a:pt x="11152" y="13397"/>
                  </a:cubicBezTo>
                  <a:cubicBezTo>
                    <a:pt x="10650" y="13705"/>
                    <a:pt x="10778" y="14373"/>
                    <a:pt x="11264" y="14373"/>
                  </a:cubicBezTo>
                  <a:cubicBezTo>
                    <a:pt x="11337" y="14373"/>
                    <a:pt x="11417" y="14358"/>
                    <a:pt x="11505" y="14325"/>
                  </a:cubicBezTo>
                  <a:cubicBezTo>
                    <a:pt x="13731" y="13472"/>
                    <a:pt x="14422" y="11790"/>
                    <a:pt x="14330" y="10498"/>
                  </a:cubicBezTo>
                  <a:cubicBezTo>
                    <a:pt x="14218" y="8974"/>
                    <a:pt x="13076" y="7749"/>
                    <a:pt x="11421" y="7380"/>
                  </a:cubicBezTo>
                  <a:cubicBezTo>
                    <a:pt x="11069" y="7301"/>
                    <a:pt x="10723" y="7265"/>
                    <a:pt x="10385" y="7265"/>
                  </a:cubicBezTo>
                  <a:cubicBezTo>
                    <a:pt x="8642" y="7265"/>
                    <a:pt x="7083" y="8211"/>
                    <a:pt x="5679" y="9062"/>
                  </a:cubicBezTo>
                  <a:cubicBezTo>
                    <a:pt x="4472" y="9792"/>
                    <a:pt x="3572" y="10304"/>
                    <a:pt x="2823" y="10304"/>
                  </a:cubicBezTo>
                  <a:cubicBezTo>
                    <a:pt x="2369" y="10304"/>
                    <a:pt x="1971" y="10117"/>
                    <a:pt x="1593" y="9677"/>
                  </a:cubicBezTo>
                  <a:cubicBezTo>
                    <a:pt x="1047" y="9045"/>
                    <a:pt x="1076" y="7800"/>
                    <a:pt x="1668" y="6506"/>
                  </a:cubicBezTo>
                  <a:cubicBezTo>
                    <a:pt x="2328" y="5070"/>
                    <a:pt x="3565" y="3749"/>
                    <a:pt x="5152" y="2789"/>
                  </a:cubicBezTo>
                  <a:cubicBezTo>
                    <a:pt x="7120" y="1596"/>
                    <a:pt x="9501" y="991"/>
                    <a:pt x="12229" y="991"/>
                  </a:cubicBezTo>
                  <a:cubicBezTo>
                    <a:pt x="14592" y="991"/>
                    <a:pt x="16837" y="1745"/>
                    <a:pt x="18551" y="3113"/>
                  </a:cubicBezTo>
                  <a:cubicBezTo>
                    <a:pt x="20338" y="4541"/>
                    <a:pt x="21459" y="6525"/>
                    <a:pt x="21795" y="8854"/>
                  </a:cubicBezTo>
                  <a:cubicBezTo>
                    <a:pt x="22184" y="11565"/>
                    <a:pt x="21235" y="14539"/>
                    <a:pt x="19315" y="16612"/>
                  </a:cubicBezTo>
                  <a:cubicBezTo>
                    <a:pt x="19139" y="16803"/>
                    <a:pt x="19139" y="17097"/>
                    <a:pt x="19315" y="17286"/>
                  </a:cubicBezTo>
                  <a:cubicBezTo>
                    <a:pt x="21235" y="19361"/>
                    <a:pt x="22184" y="22332"/>
                    <a:pt x="21795" y="25046"/>
                  </a:cubicBezTo>
                  <a:cubicBezTo>
                    <a:pt x="21520" y="26963"/>
                    <a:pt x="20689" y="28685"/>
                    <a:pt x="19391" y="30023"/>
                  </a:cubicBezTo>
                  <a:cubicBezTo>
                    <a:pt x="19103" y="30319"/>
                    <a:pt x="19336" y="30865"/>
                    <a:pt x="19748" y="30865"/>
                  </a:cubicBezTo>
                  <a:cubicBezTo>
                    <a:pt x="19878" y="30865"/>
                    <a:pt x="20008" y="30815"/>
                    <a:pt x="20105" y="30714"/>
                  </a:cubicBezTo>
                  <a:cubicBezTo>
                    <a:pt x="21548" y="29225"/>
                    <a:pt x="22472" y="27314"/>
                    <a:pt x="22778" y="25186"/>
                  </a:cubicBezTo>
                  <a:cubicBezTo>
                    <a:pt x="23188" y="22330"/>
                    <a:pt x="22259" y="19216"/>
                    <a:pt x="20344" y="16950"/>
                  </a:cubicBezTo>
                  <a:cubicBezTo>
                    <a:pt x="22259" y="14684"/>
                    <a:pt x="23190" y="11570"/>
                    <a:pt x="22778" y="8713"/>
                  </a:cubicBezTo>
                  <a:cubicBezTo>
                    <a:pt x="22406" y="6130"/>
                    <a:pt x="21159" y="3925"/>
                    <a:pt x="19170" y="2338"/>
                  </a:cubicBezTo>
                  <a:cubicBezTo>
                    <a:pt x="17280" y="830"/>
                    <a:pt x="14817" y="0"/>
                    <a:pt x="12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5179312" y="2340147"/>
              <a:ext cx="597991" cy="643335"/>
            </a:xfrm>
            <a:custGeom>
              <a:avLst/>
              <a:gdLst/>
              <a:ahLst/>
              <a:cxnLst/>
              <a:rect l="l" t="t" r="r" b="b"/>
              <a:pathLst>
                <a:path w="18318" h="19707" extrusionOk="0">
                  <a:moveTo>
                    <a:pt x="8823" y="0"/>
                  </a:moveTo>
                  <a:cubicBezTo>
                    <a:pt x="8762" y="0"/>
                    <a:pt x="8697" y="12"/>
                    <a:pt x="8630" y="39"/>
                  </a:cubicBezTo>
                  <a:cubicBezTo>
                    <a:pt x="8029" y="283"/>
                    <a:pt x="6202" y="1020"/>
                    <a:pt x="6253" y="2809"/>
                  </a:cubicBezTo>
                  <a:cubicBezTo>
                    <a:pt x="6259" y="5174"/>
                    <a:pt x="9468" y="5666"/>
                    <a:pt x="11150" y="6310"/>
                  </a:cubicBezTo>
                  <a:cubicBezTo>
                    <a:pt x="12586" y="6858"/>
                    <a:pt x="13424" y="7942"/>
                    <a:pt x="13338" y="9137"/>
                  </a:cubicBezTo>
                  <a:cubicBezTo>
                    <a:pt x="13259" y="10231"/>
                    <a:pt x="12439" y="11082"/>
                    <a:pt x="11205" y="11359"/>
                  </a:cubicBezTo>
                  <a:cubicBezTo>
                    <a:pt x="10931" y="11420"/>
                    <a:pt x="10660" y="11448"/>
                    <a:pt x="10392" y="11448"/>
                  </a:cubicBezTo>
                  <a:cubicBezTo>
                    <a:pt x="8922" y="11448"/>
                    <a:pt x="7539" y="10610"/>
                    <a:pt x="6194" y="9796"/>
                  </a:cubicBezTo>
                  <a:cubicBezTo>
                    <a:pt x="5255" y="9227"/>
                    <a:pt x="4371" y="8692"/>
                    <a:pt x="3506" y="8490"/>
                  </a:cubicBezTo>
                  <a:cubicBezTo>
                    <a:pt x="3261" y="8433"/>
                    <a:pt x="3027" y="8404"/>
                    <a:pt x="2803" y="8404"/>
                  </a:cubicBezTo>
                  <a:cubicBezTo>
                    <a:pt x="2050" y="8404"/>
                    <a:pt x="1404" y="8727"/>
                    <a:pt x="841" y="9381"/>
                  </a:cubicBezTo>
                  <a:cubicBezTo>
                    <a:pt x="30" y="10321"/>
                    <a:pt x="1" y="11945"/>
                    <a:pt x="767" y="13614"/>
                  </a:cubicBezTo>
                  <a:cubicBezTo>
                    <a:pt x="1506" y="15229"/>
                    <a:pt x="2882" y="16704"/>
                    <a:pt x="4638" y="17766"/>
                  </a:cubicBezTo>
                  <a:cubicBezTo>
                    <a:pt x="6765" y="19053"/>
                    <a:pt x="9319" y="19707"/>
                    <a:pt x="12229" y="19707"/>
                  </a:cubicBezTo>
                  <a:cubicBezTo>
                    <a:pt x="14243" y="19707"/>
                    <a:pt x="16186" y="19209"/>
                    <a:pt x="17845" y="18266"/>
                  </a:cubicBezTo>
                  <a:cubicBezTo>
                    <a:pt x="18318" y="17997"/>
                    <a:pt x="18036" y="17334"/>
                    <a:pt x="17599" y="17334"/>
                  </a:cubicBezTo>
                  <a:cubicBezTo>
                    <a:pt x="17521" y="17334"/>
                    <a:pt x="17438" y="17355"/>
                    <a:pt x="17354" y="17403"/>
                  </a:cubicBezTo>
                  <a:cubicBezTo>
                    <a:pt x="15844" y="18260"/>
                    <a:pt x="14071" y="18713"/>
                    <a:pt x="12229" y="18713"/>
                  </a:cubicBezTo>
                  <a:cubicBezTo>
                    <a:pt x="9501" y="18713"/>
                    <a:pt x="7120" y="18111"/>
                    <a:pt x="5152" y="16918"/>
                  </a:cubicBezTo>
                  <a:cubicBezTo>
                    <a:pt x="3565" y="15956"/>
                    <a:pt x="2328" y="14637"/>
                    <a:pt x="1668" y="13201"/>
                  </a:cubicBezTo>
                  <a:cubicBezTo>
                    <a:pt x="1076" y="11907"/>
                    <a:pt x="1047" y="10662"/>
                    <a:pt x="1593" y="10027"/>
                  </a:cubicBezTo>
                  <a:cubicBezTo>
                    <a:pt x="1971" y="9589"/>
                    <a:pt x="2369" y="9402"/>
                    <a:pt x="2822" y="9402"/>
                  </a:cubicBezTo>
                  <a:cubicBezTo>
                    <a:pt x="3572" y="9402"/>
                    <a:pt x="4471" y="9913"/>
                    <a:pt x="5679" y="10645"/>
                  </a:cubicBezTo>
                  <a:cubicBezTo>
                    <a:pt x="7084" y="11495"/>
                    <a:pt x="8646" y="12441"/>
                    <a:pt x="10389" y="12441"/>
                  </a:cubicBezTo>
                  <a:cubicBezTo>
                    <a:pt x="10726" y="12441"/>
                    <a:pt x="11070" y="12405"/>
                    <a:pt x="11421" y="12327"/>
                  </a:cubicBezTo>
                  <a:cubicBezTo>
                    <a:pt x="13076" y="11957"/>
                    <a:pt x="14218" y="10733"/>
                    <a:pt x="14330" y="9208"/>
                  </a:cubicBezTo>
                  <a:cubicBezTo>
                    <a:pt x="14422" y="7917"/>
                    <a:pt x="13731" y="6233"/>
                    <a:pt x="11505" y="5382"/>
                  </a:cubicBezTo>
                  <a:cubicBezTo>
                    <a:pt x="10318" y="4928"/>
                    <a:pt x="7311" y="4496"/>
                    <a:pt x="7246" y="2786"/>
                  </a:cubicBezTo>
                  <a:cubicBezTo>
                    <a:pt x="7221" y="2024"/>
                    <a:pt x="7763" y="1461"/>
                    <a:pt x="9002" y="961"/>
                  </a:cubicBezTo>
                  <a:cubicBezTo>
                    <a:pt x="9530" y="747"/>
                    <a:pt x="9297" y="0"/>
                    <a:pt x="8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5334930" y="1956601"/>
              <a:ext cx="225610" cy="90263"/>
            </a:xfrm>
            <a:custGeom>
              <a:avLst/>
              <a:gdLst/>
              <a:ahLst/>
              <a:cxnLst/>
              <a:rect l="l" t="t" r="r" b="b"/>
              <a:pathLst>
                <a:path w="6911" h="2765" extrusionOk="0">
                  <a:moveTo>
                    <a:pt x="6213" y="1"/>
                  </a:moveTo>
                  <a:cubicBezTo>
                    <a:pt x="2825" y="1"/>
                    <a:pt x="465" y="1798"/>
                    <a:pt x="366" y="1876"/>
                  </a:cubicBezTo>
                  <a:cubicBezTo>
                    <a:pt x="1" y="2160"/>
                    <a:pt x="213" y="2764"/>
                    <a:pt x="671" y="2764"/>
                  </a:cubicBezTo>
                  <a:cubicBezTo>
                    <a:pt x="776" y="2764"/>
                    <a:pt x="883" y="2731"/>
                    <a:pt x="973" y="2662"/>
                  </a:cubicBezTo>
                  <a:cubicBezTo>
                    <a:pt x="994" y="2645"/>
                    <a:pt x="3176" y="994"/>
                    <a:pt x="6213" y="994"/>
                  </a:cubicBezTo>
                  <a:cubicBezTo>
                    <a:pt x="6910" y="992"/>
                    <a:pt x="6902" y="1"/>
                    <a:pt x="6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22"/>
          <p:cNvGrpSpPr/>
          <p:nvPr/>
        </p:nvGrpSpPr>
        <p:grpSpPr>
          <a:xfrm rot="1129300">
            <a:off x="2409578" y="223924"/>
            <a:ext cx="501649" cy="634316"/>
            <a:chOff x="3976082" y="3186599"/>
            <a:chExt cx="884875" cy="1106731"/>
          </a:xfrm>
        </p:grpSpPr>
        <p:sp>
          <p:nvSpPr>
            <p:cNvPr id="391" name="Google Shape;391;p22"/>
            <p:cNvSpPr/>
            <p:nvPr/>
          </p:nvSpPr>
          <p:spPr>
            <a:xfrm>
              <a:off x="3992242" y="3202758"/>
              <a:ext cx="852328" cy="1074412"/>
            </a:xfrm>
            <a:custGeom>
              <a:avLst/>
              <a:gdLst/>
              <a:ahLst/>
              <a:cxnLst/>
              <a:rect l="l" t="t" r="r" b="b"/>
              <a:pathLst>
                <a:path w="26109" h="32912" extrusionOk="0">
                  <a:moveTo>
                    <a:pt x="12637" y="1"/>
                  </a:moveTo>
                  <a:cubicBezTo>
                    <a:pt x="5658" y="1"/>
                    <a:pt x="1" y="2187"/>
                    <a:pt x="1" y="4881"/>
                  </a:cubicBezTo>
                  <a:cubicBezTo>
                    <a:pt x="1" y="7576"/>
                    <a:pt x="5658" y="9760"/>
                    <a:pt x="12637" y="9760"/>
                  </a:cubicBezTo>
                  <a:cubicBezTo>
                    <a:pt x="13338" y="9760"/>
                    <a:pt x="14703" y="9739"/>
                    <a:pt x="15373" y="9697"/>
                  </a:cubicBezTo>
                  <a:lnTo>
                    <a:pt x="15373" y="9697"/>
                  </a:lnTo>
                  <a:cubicBezTo>
                    <a:pt x="14527" y="11081"/>
                    <a:pt x="13706" y="12616"/>
                    <a:pt x="12948" y="14262"/>
                  </a:cubicBezTo>
                  <a:cubicBezTo>
                    <a:pt x="12784" y="14258"/>
                    <a:pt x="12620" y="14256"/>
                    <a:pt x="12452" y="14256"/>
                  </a:cubicBezTo>
                  <a:cubicBezTo>
                    <a:pt x="8876" y="14256"/>
                    <a:pt x="5975" y="15386"/>
                    <a:pt x="5975" y="16780"/>
                  </a:cubicBezTo>
                  <a:cubicBezTo>
                    <a:pt x="5975" y="17977"/>
                    <a:pt x="8115" y="18981"/>
                    <a:pt x="10986" y="19240"/>
                  </a:cubicBezTo>
                  <a:cubicBezTo>
                    <a:pt x="8764" y="26004"/>
                    <a:pt x="8061" y="31687"/>
                    <a:pt x="10499" y="32741"/>
                  </a:cubicBezTo>
                  <a:cubicBezTo>
                    <a:pt x="10765" y="32856"/>
                    <a:pt x="11051" y="32912"/>
                    <a:pt x="11355" y="32912"/>
                  </a:cubicBezTo>
                  <a:cubicBezTo>
                    <a:pt x="14359" y="32912"/>
                    <a:pt x="19031" y="27440"/>
                    <a:pt x="22331" y="19819"/>
                  </a:cubicBezTo>
                  <a:cubicBezTo>
                    <a:pt x="24950" y="13765"/>
                    <a:pt x="26109" y="7981"/>
                    <a:pt x="25271" y="4802"/>
                  </a:cubicBezTo>
                  <a:cubicBezTo>
                    <a:pt x="24769" y="2895"/>
                    <a:pt x="20831" y="1"/>
                    <a:pt x="1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4323915" y="3202758"/>
              <a:ext cx="520655" cy="1074412"/>
            </a:xfrm>
            <a:custGeom>
              <a:avLst/>
              <a:gdLst/>
              <a:ahLst/>
              <a:cxnLst/>
              <a:rect l="l" t="t" r="r" b="b"/>
              <a:pathLst>
                <a:path w="15949" h="32912" extrusionOk="0">
                  <a:moveTo>
                    <a:pt x="2477" y="1"/>
                  </a:moveTo>
                  <a:cubicBezTo>
                    <a:pt x="2030" y="1"/>
                    <a:pt x="1589" y="11"/>
                    <a:pt x="1154" y="28"/>
                  </a:cubicBezTo>
                  <a:cubicBezTo>
                    <a:pt x="8447" y="320"/>
                    <a:pt x="11988" y="3002"/>
                    <a:pt x="12463" y="4802"/>
                  </a:cubicBezTo>
                  <a:cubicBezTo>
                    <a:pt x="13299" y="7981"/>
                    <a:pt x="12142" y="13765"/>
                    <a:pt x="9521" y="19819"/>
                  </a:cubicBezTo>
                  <a:cubicBezTo>
                    <a:pt x="6717" y="26296"/>
                    <a:pt x="2922" y="31218"/>
                    <a:pt x="1" y="32552"/>
                  </a:cubicBezTo>
                  <a:cubicBezTo>
                    <a:pt x="106" y="32625"/>
                    <a:pt x="217" y="32688"/>
                    <a:pt x="337" y="32741"/>
                  </a:cubicBezTo>
                  <a:cubicBezTo>
                    <a:pt x="603" y="32856"/>
                    <a:pt x="890" y="32912"/>
                    <a:pt x="1193" y="32912"/>
                  </a:cubicBezTo>
                  <a:cubicBezTo>
                    <a:pt x="4199" y="32912"/>
                    <a:pt x="8871" y="27440"/>
                    <a:pt x="12169" y="19819"/>
                  </a:cubicBezTo>
                  <a:cubicBezTo>
                    <a:pt x="14790" y="13765"/>
                    <a:pt x="15949" y="7981"/>
                    <a:pt x="15111" y="4802"/>
                  </a:cubicBezTo>
                  <a:cubicBezTo>
                    <a:pt x="14609" y="2895"/>
                    <a:pt x="10671" y="1"/>
                    <a:pt x="2477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3976082" y="3186599"/>
              <a:ext cx="655805" cy="837932"/>
            </a:xfrm>
            <a:custGeom>
              <a:avLst/>
              <a:gdLst/>
              <a:ahLst/>
              <a:cxnLst/>
              <a:rect l="l" t="t" r="r" b="b"/>
              <a:pathLst>
                <a:path w="20089" h="25668" extrusionOk="0">
                  <a:moveTo>
                    <a:pt x="13134" y="0"/>
                  </a:moveTo>
                  <a:cubicBezTo>
                    <a:pt x="9698" y="0"/>
                    <a:pt x="6462" y="521"/>
                    <a:pt x="4020" y="1464"/>
                  </a:cubicBezTo>
                  <a:cubicBezTo>
                    <a:pt x="1428" y="2464"/>
                    <a:pt x="0" y="3854"/>
                    <a:pt x="0" y="5376"/>
                  </a:cubicBezTo>
                  <a:cubicBezTo>
                    <a:pt x="0" y="6899"/>
                    <a:pt x="1428" y="8289"/>
                    <a:pt x="4020" y="9291"/>
                  </a:cubicBezTo>
                  <a:cubicBezTo>
                    <a:pt x="6462" y="10234"/>
                    <a:pt x="9698" y="10753"/>
                    <a:pt x="13134" y="10753"/>
                  </a:cubicBezTo>
                  <a:cubicBezTo>
                    <a:pt x="13600" y="10753"/>
                    <a:pt x="14331" y="10744"/>
                    <a:pt x="14974" y="10725"/>
                  </a:cubicBezTo>
                  <a:lnTo>
                    <a:pt x="14974" y="10725"/>
                  </a:lnTo>
                  <a:cubicBezTo>
                    <a:pt x="14325" y="11842"/>
                    <a:pt x="13707" y="13025"/>
                    <a:pt x="13130" y="14255"/>
                  </a:cubicBezTo>
                  <a:cubicBezTo>
                    <a:pt x="13097" y="14255"/>
                    <a:pt x="13063" y="14255"/>
                    <a:pt x="13027" y="14255"/>
                  </a:cubicBezTo>
                  <a:cubicBezTo>
                    <a:pt x="11121" y="14255"/>
                    <a:pt x="5975" y="14770"/>
                    <a:pt x="5975" y="17275"/>
                  </a:cubicBezTo>
                  <a:cubicBezTo>
                    <a:pt x="5975" y="17823"/>
                    <a:pt x="6271" y="18621"/>
                    <a:pt x="7684" y="19304"/>
                  </a:cubicBezTo>
                  <a:cubicBezTo>
                    <a:pt x="8508" y="19703"/>
                    <a:pt x="9606" y="20001"/>
                    <a:pt x="10824" y="20163"/>
                  </a:cubicBezTo>
                  <a:cubicBezTo>
                    <a:pt x="10259" y="21931"/>
                    <a:pt x="9816" y="23580"/>
                    <a:pt x="9505" y="25071"/>
                  </a:cubicBezTo>
                  <a:cubicBezTo>
                    <a:pt x="9446" y="25352"/>
                    <a:pt x="9709" y="25667"/>
                    <a:pt x="9992" y="25667"/>
                  </a:cubicBezTo>
                  <a:cubicBezTo>
                    <a:pt x="10221" y="25667"/>
                    <a:pt x="10429" y="25508"/>
                    <a:pt x="10477" y="25275"/>
                  </a:cubicBezTo>
                  <a:cubicBezTo>
                    <a:pt x="10816" y="23660"/>
                    <a:pt x="11313" y="21847"/>
                    <a:pt x="11954" y="19892"/>
                  </a:cubicBezTo>
                  <a:cubicBezTo>
                    <a:pt x="12021" y="19537"/>
                    <a:pt x="11878" y="19321"/>
                    <a:pt x="11527" y="19241"/>
                  </a:cubicBezTo>
                  <a:cubicBezTo>
                    <a:pt x="8711" y="18987"/>
                    <a:pt x="6968" y="18023"/>
                    <a:pt x="6968" y="17277"/>
                  </a:cubicBezTo>
                  <a:cubicBezTo>
                    <a:pt x="6968" y="16429"/>
                    <a:pt x="9245" y="15249"/>
                    <a:pt x="12949" y="15249"/>
                  </a:cubicBezTo>
                  <a:cubicBezTo>
                    <a:pt x="13048" y="15249"/>
                    <a:pt x="13161" y="15257"/>
                    <a:pt x="13276" y="15257"/>
                  </a:cubicBezTo>
                  <a:cubicBezTo>
                    <a:pt x="13525" y="15257"/>
                    <a:pt x="13780" y="15218"/>
                    <a:pt x="13896" y="14967"/>
                  </a:cubicBezTo>
                  <a:cubicBezTo>
                    <a:pt x="14631" y="13367"/>
                    <a:pt x="15438" y="11849"/>
                    <a:pt x="16293" y="10452"/>
                  </a:cubicBezTo>
                  <a:cubicBezTo>
                    <a:pt x="16507" y="10101"/>
                    <a:pt x="16216" y="9695"/>
                    <a:pt x="15868" y="9695"/>
                  </a:cubicBezTo>
                  <a:cubicBezTo>
                    <a:pt x="15858" y="9695"/>
                    <a:pt x="15849" y="9696"/>
                    <a:pt x="15839" y="9696"/>
                  </a:cubicBezTo>
                  <a:cubicBezTo>
                    <a:pt x="15190" y="9738"/>
                    <a:pt x="13827" y="9759"/>
                    <a:pt x="13134" y="9759"/>
                  </a:cubicBezTo>
                  <a:cubicBezTo>
                    <a:pt x="9818" y="9759"/>
                    <a:pt x="6708" y="9264"/>
                    <a:pt x="4379" y="8365"/>
                  </a:cubicBezTo>
                  <a:cubicBezTo>
                    <a:pt x="2228" y="7533"/>
                    <a:pt x="993" y="6445"/>
                    <a:pt x="993" y="5376"/>
                  </a:cubicBezTo>
                  <a:cubicBezTo>
                    <a:pt x="993" y="4309"/>
                    <a:pt x="2228" y="3220"/>
                    <a:pt x="4379" y="2390"/>
                  </a:cubicBezTo>
                  <a:cubicBezTo>
                    <a:pt x="6708" y="1491"/>
                    <a:pt x="9818" y="993"/>
                    <a:pt x="13134" y="993"/>
                  </a:cubicBezTo>
                  <a:cubicBezTo>
                    <a:pt x="15396" y="993"/>
                    <a:pt x="17462" y="1218"/>
                    <a:pt x="19277" y="1659"/>
                  </a:cubicBezTo>
                  <a:cubicBezTo>
                    <a:pt x="19322" y="1670"/>
                    <a:pt x="19366" y="1676"/>
                    <a:pt x="19407" y="1676"/>
                  </a:cubicBezTo>
                  <a:cubicBezTo>
                    <a:pt x="19930" y="1676"/>
                    <a:pt x="20088" y="835"/>
                    <a:pt x="19510" y="695"/>
                  </a:cubicBezTo>
                  <a:cubicBezTo>
                    <a:pt x="17620" y="235"/>
                    <a:pt x="15474" y="0"/>
                    <a:pt x="13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4260649" y="3241508"/>
              <a:ext cx="600309" cy="1051822"/>
            </a:xfrm>
            <a:custGeom>
              <a:avLst/>
              <a:gdLst/>
              <a:ahLst/>
              <a:cxnLst/>
              <a:rect l="l" t="t" r="r" b="b"/>
              <a:pathLst>
                <a:path w="18389" h="32220" extrusionOk="0">
                  <a:moveTo>
                    <a:pt x="13614" y="0"/>
                  </a:moveTo>
                  <a:cubicBezTo>
                    <a:pt x="13155" y="0"/>
                    <a:pt x="12902" y="715"/>
                    <a:pt x="13410" y="952"/>
                  </a:cubicBezTo>
                  <a:cubicBezTo>
                    <a:pt x="15447" y="1897"/>
                    <a:pt x="16379" y="3014"/>
                    <a:pt x="16570" y="3743"/>
                  </a:cubicBezTo>
                  <a:cubicBezTo>
                    <a:pt x="17372" y="6792"/>
                    <a:pt x="16255" y="12422"/>
                    <a:pt x="13653" y="18435"/>
                  </a:cubicBezTo>
                  <a:cubicBezTo>
                    <a:pt x="11919" y="22444"/>
                    <a:pt x="9753" y="25974"/>
                    <a:pt x="7555" y="28374"/>
                  </a:cubicBezTo>
                  <a:cubicBezTo>
                    <a:pt x="5856" y="30229"/>
                    <a:pt x="4296" y="31229"/>
                    <a:pt x="3141" y="31229"/>
                  </a:cubicBezTo>
                  <a:cubicBezTo>
                    <a:pt x="2900" y="31229"/>
                    <a:pt x="2677" y="31186"/>
                    <a:pt x="2474" y="31098"/>
                  </a:cubicBezTo>
                  <a:cubicBezTo>
                    <a:pt x="1164" y="30531"/>
                    <a:pt x="1133" y="28127"/>
                    <a:pt x="1336" y="26209"/>
                  </a:cubicBezTo>
                  <a:cubicBezTo>
                    <a:pt x="1373" y="25864"/>
                    <a:pt x="1100" y="25674"/>
                    <a:pt x="832" y="25674"/>
                  </a:cubicBezTo>
                  <a:cubicBezTo>
                    <a:pt x="604" y="25674"/>
                    <a:pt x="380" y="25810"/>
                    <a:pt x="349" y="26104"/>
                  </a:cubicBezTo>
                  <a:cubicBezTo>
                    <a:pt x="1" y="29376"/>
                    <a:pt x="582" y="31363"/>
                    <a:pt x="2082" y="32010"/>
                  </a:cubicBezTo>
                  <a:cubicBezTo>
                    <a:pt x="2405" y="32150"/>
                    <a:pt x="2754" y="32220"/>
                    <a:pt x="3123" y="32220"/>
                  </a:cubicBezTo>
                  <a:cubicBezTo>
                    <a:pt x="4589" y="32220"/>
                    <a:pt x="6381" y="31130"/>
                    <a:pt x="8288" y="29046"/>
                  </a:cubicBezTo>
                  <a:cubicBezTo>
                    <a:pt x="10558" y="26566"/>
                    <a:pt x="12788" y="22937"/>
                    <a:pt x="14565" y="18830"/>
                  </a:cubicBezTo>
                  <a:cubicBezTo>
                    <a:pt x="17253" y="12624"/>
                    <a:pt x="18389" y="6746"/>
                    <a:pt x="17532" y="3489"/>
                  </a:cubicBezTo>
                  <a:cubicBezTo>
                    <a:pt x="17204" y="2245"/>
                    <a:pt x="15854" y="992"/>
                    <a:pt x="13828" y="51"/>
                  </a:cubicBezTo>
                  <a:cubicBezTo>
                    <a:pt x="13753" y="16"/>
                    <a:pt x="13681" y="0"/>
                    <a:pt x="13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4046922" y="3359063"/>
              <a:ext cx="256557" cy="95748"/>
            </a:xfrm>
            <a:custGeom>
              <a:avLst/>
              <a:gdLst/>
              <a:ahLst/>
              <a:cxnLst/>
              <a:rect l="l" t="t" r="r" b="b"/>
              <a:pathLst>
                <a:path w="7859" h="2933" extrusionOk="0">
                  <a:moveTo>
                    <a:pt x="724" y="0"/>
                  </a:moveTo>
                  <a:cubicBezTo>
                    <a:pt x="300" y="0"/>
                    <a:pt x="1" y="628"/>
                    <a:pt x="449" y="919"/>
                  </a:cubicBezTo>
                  <a:cubicBezTo>
                    <a:pt x="558" y="988"/>
                    <a:pt x="3181" y="2655"/>
                    <a:pt x="7167" y="2933"/>
                  </a:cubicBezTo>
                  <a:lnTo>
                    <a:pt x="7203" y="2933"/>
                  </a:lnTo>
                  <a:cubicBezTo>
                    <a:pt x="7820" y="2933"/>
                    <a:pt x="7858" y="1985"/>
                    <a:pt x="7236" y="1941"/>
                  </a:cubicBezTo>
                  <a:cubicBezTo>
                    <a:pt x="3517" y="1683"/>
                    <a:pt x="1012" y="100"/>
                    <a:pt x="989" y="83"/>
                  </a:cubicBezTo>
                  <a:cubicBezTo>
                    <a:pt x="899" y="25"/>
                    <a:pt x="809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90165" y="1389156"/>
            <a:ext cx="5433440" cy="2748459"/>
            <a:chOff x="1990165" y="1389156"/>
            <a:chExt cx="5433440" cy="2748459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1990165" y="1389156"/>
              <a:ext cx="4959276" cy="2748459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6" name="Google Shape;606;p27"/>
                <p:cNvSpPr txBox="1"/>
                <p:nvPr/>
              </p:nvSpPr>
              <p:spPr>
                <a:xfrm>
                  <a:off x="2171907" y="1452877"/>
                  <a:ext cx="5251698" cy="26210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r>
                    <a:rPr lang="id-ID" dirty="0">
                      <a:latin typeface="Cooper Black" panose="0208090404030B020404" pitchFamily="18" charset="0"/>
                    </a:rPr>
                    <a:t>Penyelesaian :</a:t>
                  </a:r>
                </a:p>
                <a:p>
                  <a:endParaRPr lang="id-ID" i="1" dirty="0">
                    <a:latin typeface="Cooper Black" panose="0208090404030B020404" pitchFamily="18" charset="0"/>
                  </a:endParaRPr>
                </a:p>
                <a:p>
                  <a:endParaRPr lang="id-ID" i="1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i="1">
                            <a:latin typeface="Cambria Math" panose="02040503050406030204" pitchFamily="18" charset="0"/>
                          </a:rPr>
                          <m:t>− 5 ≤ 2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+ 6 &lt; 4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i="1">
                            <a:latin typeface="Cambria Math" panose="02040503050406030204" pitchFamily="18" charset="0"/>
                          </a:rPr>
                          <m:t>− 5−6 ≤ 2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+ 6−6 &lt; 4−6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i="1">
                            <a:latin typeface="Cambria Math" panose="02040503050406030204" pitchFamily="18" charset="0"/>
                          </a:rPr>
                          <m:t>− 11 ≤ 2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 &lt; −2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− 11 </m:t>
                            </m:r>
                          </m:num>
                          <m:den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d-ID" i="1">
                            <a:latin typeface="Cambria Math" panose="02040503050406030204" pitchFamily="18" charset="0"/>
                          </a:rPr>
                          <m:t>≤ </m:t>
                        </m:r>
                        <m:f>
                          <m:f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d-ID" i="1">
                            <a:latin typeface="Cambria Math" panose="02040503050406030204" pitchFamily="18" charset="0"/>
                          </a:rPr>
                          <m:t> &lt; </m:t>
                        </m:r>
                        <m:f>
                          <m:f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− 11 </m:t>
                            </m:r>
                          </m:num>
                          <m:den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d-ID" i="1">
                            <a:latin typeface="Cambria Math" panose="02040503050406030204" pitchFamily="18" charset="0"/>
                          </a:rPr>
                          <m:t>≤ 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&lt; −1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</p:txBody>
            </p:sp>
          </mc:Choice>
          <mc:Fallback xmlns="">
            <p:sp>
              <p:nvSpPr>
                <p:cNvPr id="606" name="Google Shape;606;p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1907" y="1452877"/>
                  <a:ext cx="5251698" cy="2621016"/>
                </a:xfrm>
                <a:prstGeom prst="rect">
                  <a:avLst/>
                </a:prstGeom>
                <a:blipFill>
                  <a:blip r:embed="rId3"/>
                  <a:stretch>
                    <a:fillRect l="-3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7" name="Google Shape;607;p27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20000" y="365760"/>
                <a:ext cx="7704000" cy="640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</a:rPr>
                        <m:t>− 5 ≤ 2</m:t>
                      </m:r>
                      <m:r>
                        <a:rPr lang="id-ID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d-ID" i="1">
                          <a:latin typeface="Cambria Math" panose="02040503050406030204" pitchFamily="18" charset="0"/>
                        </a:rPr>
                        <m:t> + 6 &lt; 4</m:t>
                      </m:r>
                    </m:oMath>
                  </m:oMathPara>
                </a14:m>
                <a:endParaRPr lang="id-ID" dirty="0">
                  <a:latin typeface="Cooper Black" panose="0208090404030B020404" pitchFamily="18" charset="0"/>
                </a:endParaRPr>
              </a:p>
            </p:txBody>
          </p:sp>
        </mc:Choice>
        <mc:Fallback xmlns="">
          <p:sp>
            <p:nvSpPr>
              <p:cNvPr id="607" name="Google Shape;607;p2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0000" y="365760"/>
                <a:ext cx="7704000" cy="640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0" name="Google Shape;610;p27"/>
          <p:cNvGrpSpPr/>
          <p:nvPr/>
        </p:nvGrpSpPr>
        <p:grpSpPr>
          <a:xfrm flipH="1">
            <a:off x="8103971" y="4055734"/>
            <a:ext cx="640065" cy="906784"/>
            <a:chOff x="5719616" y="2003960"/>
            <a:chExt cx="326298" cy="475802"/>
          </a:xfrm>
        </p:grpSpPr>
        <p:sp>
          <p:nvSpPr>
            <p:cNvPr id="611" name="Google Shape;611;p27"/>
            <p:cNvSpPr/>
            <p:nvPr/>
          </p:nvSpPr>
          <p:spPr>
            <a:xfrm>
              <a:off x="5868073" y="2319031"/>
              <a:ext cx="177840" cy="160731"/>
            </a:xfrm>
            <a:custGeom>
              <a:avLst/>
              <a:gdLst/>
              <a:ahLst/>
              <a:cxnLst/>
              <a:rect l="l" t="t" r="r" b="b"/>
              <a:pathLst>
                <a:path w="3117" h="2817" extrusionOk="0">
                  <a:moveTo>
                    <a:pt x="2482" y="0"/>
                  </a:moveTo>
                  <a:lnTo>
                    <a:pt x="0" y="769"/>
                  </a:lnTo>
                  <a:lnTo>
                    <a:pt x="635" y="2817"/>
                  </a:lnTo>
                  <a:lnTo>
                    <a:pt x="3117" y="2048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5886787" y="2379627"/>
              <a:ext cx="158670" cy="99908"/>
            </a:xfrm>
            <a:custGeom>
              <a:avLst/>
              <a:gdLst/>
              <a:ahLst/>
              <a:cxnLst/>
              <a:rect l="l" t="t" r="r" b="b"/>
              <a:pathLst>
                <a:path w="2781" h="1751" fill="none" extrusionOk="0">
                  <a:moveTo>
                    <a:pt x="2751" y="997"/>
                  </a:moveTo>
                  <a:lnTo>
                    <a:pt x="339" y="1744"/>
                  </a:lnTo>
                  <a:cubicBezTo>
                    <a:pt x="320" y="1751"/>
                    <a:pt x="300" y="1740"/>
                    <a:pt x="295" y="1720"/>
                  </a:cubicBezTo>
                  <a:lnTo>
                    <a:pt x="0" y="769"/>
                  </a:lnTo>
                  <a:lnTo>
                    <a:pt x="2481" y="0"/>
                  </a:lnTo>
                  <a:lnTo>
                    <a:pt x="2775" y="951"/>
                  </a:lnTo>
                  <a:cubicBezTo>
                    <a:pt x="2781" y="971"/>
                    <a:pt x="2770" y="992"/>
                    <a:pt x="2751" y="9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5719616" y="2003960"/>
              <a:ext cx="318139" cy="359006"/>
            </a:xfrm>
            <a:custGeom>
              <a:avLst/>
              <a:gdLst/>
              <a:ahLst/>
              <a:cxnLst/>
              <a:rect l="l" t="t" r="r" b="b"/>
              <a:pathLst>
                <a:path w="5576" h="6292" extrusionOk="0">
                  <a:moveTo>
                    <a:pt x="2833" y="0"/>
                  </a:moveTo>
                  <a:cubicBezTo>
                    <a:pt x="2480" y="0"/>
                    <a:pt x="2120" y="71"/>
                    <a:pt x="1769" y="223"/>
                  </a:cubicBezTo>
                  <a:cubicBezTo>
                    <a:pt x="651" y="708"/>
                    <a:pt x="0" y="1932"/>
                    <a:pt x="225" y="3129"/>
                  </a:cubicBezTo>
                  <a:cubicBezTo>
                    <a:pt x="379" y="3946"/>
                    <a:pt x="877" y="4590"/>
                    <a:pt x="1530" y="4959"/>
                  </a:cubicBezTo>
                  <a:cubicBezTo>
                    <a:pt x="2026" y="5239"/>
                    <a:pt x="2412" y="5679"/>
                    <a:pt x="2580" y="6224"/>
                  </a:cubicBezTo>
                  <a:lnTo>
                    <a:pt x="2600" y="6291"/>
                  </a:lnTo>
                  <a:lnTo>
                    <a:pt x="5081" y="5522"/>
                  </a:lnTo>
                  <a:lnTo>
                    <a:pt x="5060" y="5453"/>
                  </a:lnTo>
                  <a:cubicBezTo>
                    <a:pt x="4894" y="4922"/>
                    <a:pt x="4939" y="4348"/>
                    <a:pt x="5192" y="3852"/>
                  </a:cubicBezTo>
                  <a:cubicBezTo>
                    <a:pt x="5495" y="3259"/>
                    <a:pt x="5575" y="2553"/>
                    <a:pt x="5364" y="1866"/>
                  </a:cubicBezTo>
                  <a:cubicBezTo>
                    <a:pt x="5011" y="730"/>
                    <a:pt x="3963" y="0"/>
                    <a:pt x="283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5892721" y="2046924"/>
              <a:ext cx="77880" cy="60595"/>
            </a:xfrm>
            <a:custGeom>
              <a:avLst/>
              <a:gdLst/>
              <a:ahLst/>
              <a:cxnLst/>
              <a:rect l="l" t="t" r="r" b="b"/>
              <a:pathLst>
                <a:path w="1365" h="1062" extrusionOk="0">
                  <a:moveTo>
                    <a:pt x="432" y="0"/>
                  </a:moveTo>
                  <a:cubicBezTo>
                    <a:pt x="206" y="0"/>
                    <a:pt x="41" y="110"/>
                    <a:pt x="25" y="298"/>
                  </a:cubicBezTo>
                  <a:cubicBezTo>
                    <a:pt x="1" y="562"/>
                    <a:pt x="277" y="879"/>
                    <a:pt x="640" y="1008"/>
                  </a:cubicBezTo>
                  <a:cubicBezTo>
                    <a:pt x="743" y="1044"/>
                    <a:pt x="842" y="1061"/>
                    <a:pt x="932" y="1061"/>
                  </a:cubicBezTo>
                  <a:cubicBezTo>
                    <a:pt x="1158" y="1061"/>
                    <a:pt x="1324" y="951"/>
                    <a:pt x="1340" y="762"/>
                  </a:cubicBezTo>
                  <a:cubicBezTo>
                    <a:pt x="1364" y="500"/>
                    <a:pt x="1088" y="183"/>
                    <a:pt x="724" y="54"/>
                  </a:cubicBezTo>
                  <a:cubicBezTo>
                    <a:pt x="621" y="17"/>
                    <a:pt x="52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5868073" y="2319031"/>
              <a:ext cx="160439" cy="104529"/>
            </a:xfrm>
            <a:custGeom>
              <a:avLst/>
              <a:gdLst/>
              <a:ahLst/>
              <a:cxnLst/>
              <a:rect l="l" t="t" r="r" b="b"/>
              <a:pathLst>
                <a:path w="2812" h="1832" fill="none" extrusionOk="0">
                  <a:moveTo>
                    <a:pt x="0" y="769"/>
                  </a:moveTo>
                  <a:lnTo>
                    <a:pt x="2482" y="0"/>
                  </a:lnTo>
                  <a:lnTo>
                    <a:pt x="2811" y="1062"/>
                  </a:lnTo>
                  <a:lnTo>
                    <a:pt x="330" y="183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5810277" y="2171253"/>
              <a:ext cx="128545" cy="169746"/>
            </a:xfrm>
            <a:custGeom>
              <a:avLst/>
              <a:gdLst/>
              <a:ahLst/>
              <a:cxnLst/>
              <a:rect l="l" t="t" r="r" b="b"/>
              <a:pathLst>
                <a:path w="2253" h="2975" fill="none" extrusionOk="0">
                  <a:moveTo>
                    <a:pt x="2252" y="2975"/>
                  </a:moveTo>
                  <a:lnTo>
                    <a:pt x="1591" y="839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5900937" y="2127375"/>
              <a:ext cx="48383" cy="91748"/>
            </a:xfrm>
            <a:custGeom>
              <a:avLst/>
              <a:gdLst/>
              <a:ahLst/>
              <a:cxnLst/>
              <a:rect l="l" t="t" r="r" b="b"/>
              <a:pathLst>
                <a:path w="848" h="1608" fill="none" extrusionOk="0">
                  <a:moveTo>
                    <a:pt x="0" y="1608"/>
                  </a:moveTo>
                  <a:lnTo>
                    <a:pt x="848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519906" y="4737890"/>
            <a:ext cx="624094" cy="448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-33336" y="4698321"/>
            <a:ext cx="612547" cy="5143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4357996" y="4749315"/>
            <a:ext cx="439760" cy="4056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22311" y="1389154"/>
            <a:ext cx="4106367" cy="1658845"/>
            <a:chOff x="484093" y="1281579"/>
            <a:chExt cx="3550025" cy="1364802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484093" y="1281579"/>
              <a:ext cx="3550025" cy="1364802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p:sp>
          <p:nvSpPr>
            <p:cNvPr id="606" name="Google Shape;606;p27"/>
            <p:cNvSpPr txBox="1"/>
            <p:nvPr/>
          </p:nvSpPr>
          <p:spPr>
            <a:xfrm>
              <a:off x="543260" y="1281579"/>
              <a:ext cx="3431691" cy="1021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just"/>
              <a:endParaRPr lang="id-ID" dirty="0">
                <a:latin typeface="Cooper Black" panose="0208090404030B020404" pitchFamily="18" charset="0"/>
              </a:endParaRPr>
            </a:p>
            <a:p>
              <a:pPr algn="just"/>
              <a:r>
                <a:rPr lang="id-ID" dirty="0">
                  <a:latin typeface="Cooper Black" panose="0208090404030B020404" pitchFamily="18" charset="0"/>
                </a:rPr>
                <a:t>Bahwa hasil kali (x – a)(x – b)  dapat berubah dari bernilai positif menjadi negatif atau sebaliknya hanya pada a atau b. Dengan 0 sebagai titik pemisah (</a:t>
              </a:r>
              <a:r>
                <a:rPr lang="id-ID" i="1" dirty="0">
                  <a:latin typeface="Cooper Black" panose="0208090404030B020404" pitchFamily="18" charset="0"/>
                </a:rPr>
                <a:t>split point</a:t>
              </a:r>
              <a:endParaRPr lang="id-ID" dirty="0">
                <a:latin typeface="Cooper Black" panose="0208090404030B020404" pitchFamily="18" charset="0"/>
              </a:endParaRPr>
            </a:p>
          </p:txBody>
        </p:sp>
      </p:grpSp>
      <p:grpSp>
        <p:nvGrpSpPr>
          <p:cNvPr id="610" name="Google Shape;610;p27"/>
          <p:cNvGrpSpPr/>
          <p:nvPr/>
        </p:nvGrpSpPr>
        <p:grpSpPr>
          <a:xfrm flipH="1">
            <a:off x="8103971" y="4055734"/>
            <a:ext cx="640065" cy="906784"/>
            <a:chOff x="5719616" y="2003960"/>
            <a:chExt cx="326298" cy="475802"/>
          </a:xfrm>
        </p:grpSpPr>
        <p:sp>
          <p:nvSpPr>
            <p:cNvPr id="611" name="Google Shape;611;p27"/>
            <p:cNvSpPr/>
            <p:nvPr/>
          </p:nvSpPr>
          <p:spPr>
            <a:xfrm>
              <a:off x="5868073" y="2319031"/>
              <a:ext cx="177840" cy="160731"/>
            </a:xfrm>
            <a:custGeom>
              <a:avLst/>
              <a:gdLst/>
              <a:ahLst/>
              <a:cxnLst/>
              <a:rect l="l" t="t" r="r" b="b"/>
              <a:pathLst>
                <a:path w="3117" h="2817" extrusionOk="0">
                  <a:moveTo>
                    <a:pt x="2482" y="0"/>
                  </a:moveTo>
                  <a:lnTo>
                    <a:pt x="0" y="769"/>
                  </a:lnTo>
                  <a:lnTo>
                    <a:pt x="635" y="2817"/>
                  </a:lnTo>
                  <a:lnTo>
                    <a:pt x="3117" y="2048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5886787" y="2379627"/>
              <a:ext cx="158670" cy="99908"/>
            </a:xfrm>
            <a:custGeom>
              <a:avLst/>
              <a:gdLst/>
              <a:ahLst/>
              <a:cxnLst/>
              <a:rect l="l" t="t" r="r" b="b"/>
              <a:pathLst>
                <a:path w="2781" h="1751" fill="none" extrusionOk="0">
                  <a:moveTo>
                    <a:pt x="2751" y="997"/>
                  </a:moveTo>
                  <a:lnTo>
                    <a:pt x="339" y="1744"/>
                  </a:lnTo>
                  <a:cubicBezTo>
                    <a:pt x="320" y="1751"/>
                    <a:pt x="300" y="1740"/>
                    <a:pt x="295" y="1720"/>
                  </a:cubicBezTo>
                  <a:lnTo>
                    <a:pt x="0" y="769"/>
                  </a:lnTo>
                  <a:lnTo>
                    <a:pt x="2481" y="0"/>
                  </a:lnTo>
                  <a:lnTo>
                    <a:pt x="2775" y="951"/>
                  </a:lnTo>
                  <a:cubicBezTo>
                    <a:pt x="2781" y="971"/>
                    <a:pt x="2770" y="992"/>
                    <a:pt x="2751" y="9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5719616" y="2003960"/>
              <a:ext cx="318139" cy="359006"/>
            </a:xfrm>
            <a:custGeom>
              <a:avLst/>
              <a:gdLst/>
              <a:ahLst/>
              <a:cxnLst/>
              <a:rect l="l" t="t" r="r" b="b"/>
              <a:pathLst>
                <a:path w="5576" h="6292" extrusionOk="0">
                  <a:moveTo>
                    <a:pt x="2833" y="0"/>
                  </a:moveTo>
                  <a:cubicBezTo>
                    <a:pt x="2480" y="0"/>
                    <a:pt x="2120" y="71"/>
                    <a:pt x="1769" y="223"/>
                  </a:cubicBezTo>
                  <a:cubicBezTo>
                    <a:pt x="651" y="708"/>
                    <a:pt x="0" y="1932"/>
                    <a:pt x="225" y="3129"/>
                  </a:cubicBezTo>
                  <a:cubicBezTo>
                    <a:pt x="379" y="3946"/>
                    <a:pt x="877" y="4590"/>
                    <a:pt x="1530" y="4959"/>
                  </a:cubicBezTo>
                  <a:cubicBezTo>
                    <a:pt x="2026" y="5239"/>
                    <a:pt x="2412" y="5679"/>
                    <a:pt x="2580" y="6224"/>
                  </a:cubicBezTo>
                  <a:lnTo>
                    <a:pt x="2600" y="6291"/>
                  </a:lnTo>
                  <a:lnTo>
                    <a:pt x="5081" y="5522"/>
                  </a:lnTo>
                  <a:lnTo>
                    <a:pt x="5060" y="5453"/>
                  </a:lnTo>
                  <a:cubicBezTo>
                    <a:pt x="4894" y="4922"/>
                    <a:pt x="4939" y="4348"/>
                    <a:pt x="5192" y="3852"/>
                  </a:cubicBezTo>
                  <a:cubicBezTo>
                    <a:pt x="5495" y="3259"/>
                    <a:pt x="5575" y="2553"/>
                    <a:pt x="5364" y="1866"/>
                  </a:cubicBezTo>
                  <a:cubicBezTo>
                    <a:pt x="5011" y="730"/>
                    <a:pt x="3963" y="0"/>
                    <a:pt x="283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5892721" y="2046924"/>
              <a:ext cx="77880" cy="60595"/>
            </a:xfrm>
            <a:custGeom>
              <a:avLst/>
              <a:gdLst/>
              <a:ahLst/>
              <a:cxnLst/>
              <a:rect l="l" t="t" r="r" b="b"/>
              <a:pathLst>
                <a:path w="1365" h="1062" extrusionOk="0">
                  <a:moveTo>
                    <a:pt x="432" y="0"/>
                  </a:moveTo>
                  <a:cubicBezTo>
                    <a:pt x="206" y="0"/>
                    <a:pt x="41" y="110"/>
                    <a:pt x="25" y="298"/>
                  </a:cubicBezTo>
                  <a:cubicBezTo>
                    <a:pt x="1" y="562"/>
                    <a:pt x="277" y="879"/>
                    <a:pt x="640" y="1008"/>
                  </a:cubicBezTo>
                  <a:cubicBezTo>
                    <a:pt x="743" y="1044"/>
                    <a:pt x="842" y="1061"/>
                    <a:pt x="932" y="1061"/>
                  </a:cubicBezTo>
                  <a:cubicBezTo>
                    <a:pt x="1158" y="1061"/>
                    <a:pt x="1324" y="951"/>
                    <a:pt x="1340" y="762"/>
                  </a:cubicBezTo>
                  <a:cubicBezTo>
                    <a:pt x="1364" y="500"/>
                    <a:pt x="1088" y="183"/>
                    <a:pt x="724" y="54"/>
                  </a:cubicBezTo>
                  <a:cubicBezTo>
                    <a:pt x="621" y="17"/>
                    <a:pt x="52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5868073" y="2319031"/>
              <a:ext cx="160439" cy="104529"/>
            </a:xfrm>
            <a:custGeom>
              <a:avLst/>
              <a:gdLst/>
              <a:ahLst/>
              <a:cxnLst/>
              <a:rect l="l" t="t" r="r" b="b"/>
              <a:pathLst>
                <a:path w="2812" h="1832" fill="none" extrusionOk="0">
                  <a:moveTo>
                    <a:pt x="0" y="769"/>
                  </a:moveTo>
                  <a:lnTo>
                    <a:pt x="2482" y="0"/>
                  </a:lnTo>
                  <a:lnTo>
                    <a:pt x="2811" y="1062"/>
                  </a:lnTo>
                  <a:lnTo>
                    <a:pt x="330" y="183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5810277" y="2171253"/>
              <a:ext cx="128545" cy="169746"/>
            </a:xfrm>
            <a:custGeom>
              <a:avLst/>
              <a:gdLst/>
              <a:ahLst/>
              <a:cxnLst/>
              <a:rect l="l" t="t" r="r" b="b"/>
              <a:pathLst>
                <a:path w="2253" h="2975" fill="none" extrusionOk="0">
                  <a:moveTo>
                    <a:pt x="2252" y="2975"/>
                  </a:moveTo>
                  <a:lnTo>
                    <a:pt x="1591" y="839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5900937" y="2127375"/>
              <a:ext cx="48383" cy="91748"/>
            </a:xfrm>
            <a:custGeom>
              <a:avLst/>
              <a:gdLst/>
              <a:ahLst/>
              <a:cxnLst/>
              <a:rect l="l" t="t" r="r" b="b"/>
              <a:pathLst>
                <a:path w="848" h="1608" fill="none" extrusionOk="0">
                  <a:moveTo>
                    <a:pt x="0" y="1608"/>
                  </a:moveTo>
                  <a:lnTo>
                    <a:pt x="848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519906" y="4737890"/>
            <a:ext cx="624094" cy="448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-33336" y="4698321"/>
            <a:ext cx="612547" cy="5143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17" name="Action Button: Home 16">
            <a:hlinkClick r:id="rId3" action="ppaction://hlinksldjump" highlightClick="1"/>
          </p:cNvPr>
          <p:cNvSpPr/>
          <p:nvPr/>
        </p:nvSpPr>
        <p:spPr>
          <a:xfrm>
            <a:off x="4357996" y="4749315"/>
            <a:ext cx="439760" cy="4056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71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9"/>
          <p:cNvSpPr txBox="1">
            <a:spLocks noGrp="1"/>
          </p:cNvSpPr>
          <p:nvPr>
            <p:ph type="title"/>
          </p:nvPr>
        </p:nvSpPr>
        <p:spPr>
          <a:xfrm>
            <a:off x="599600" y="1913575"/>
            <a:ext cx="7941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Cooper Black" panose="0208090404030B020404" pitchFamily="18" charset="0"/>
              </a:rPr>
              <a:t>PERTIDAKSAMAAN KUADRAT</a:t>
            </a:r>
            <a:endParaRPr dirty="0">
              <a:latin typeface="Cooper Black" panose="0208090404030B020404" pitchFamily="18" charset="0"/>
            </a:endParaRPr>
          </a:p>
        </p:txBody>
      </p:sp>
      <p:sp>
        <p:nvSpPr>
          <p:cNvPr id="654" name="Google Shape;654;p29"/>
          <p:cNvSpPr txBox="1">
            <a:spLocks noGrp="1"/>
          </p:cNvSpPr>
          <p:nvPr>
            <p:ph type="title" idx="2"/>
          </p:nvPr>
        </p:nvSpPr>
        <p:spPr>
          <a:xfrm>
            <a:off x="3657600" y="652871"/>
            <a:ext cx="1828800" cy="1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Goudy Stout" panose="0202090407030B020401" pitchFamily="18" charset="0"/>
              </a:rPr>
              <a:t>03</a:t>
            </a:r>
            <a:endParaRPr sz="6000" dirty="0">
              <a:latin typeface="Goudy Stout" panose="0202090407030B020401" pitchFamily="18" charset="0"/>
            </a:endParaRPr>
          </a:p>
        </p:txBody>
      </p:sp>
      <p:grpSp>
        <p:nvGrpSpPr>
          <p:cNvPr id="655" name="Google Shape;655;p29"/>
          <p:cNvGrpSpPr/>
          <p:nvPr/>
        </p:nvGrpSpPr>
        <p:grpSpPr>
          <a:xfrm flipH="1">
            <a:off x="7498067" y="2971408"/>
            <a:ext cx="1097250" cy="1835498"/>
            <a:chOff x="4502818" y="1149274"/>
            <a:chExt cx="683304" cy="1130302"/>
          </a:xfrm>
        </p:grpSpPr>
        <p:sp>
          <p:nvSpPr>
            <p:cNvPr id="656" name="Google Shape;656;p29"/>
            <p:cNvSpPr/>
            <p:nvPr/>
          </p:nvSpPr>
          <p:spPr>
            <a:xfrm>
              <a:off x="4564166" y="2083425"/>
              <a:ext cx="621956" cy="196151"/>
            </a:xfrm>
            <a:custGeom>
              <a:avLst/>
              <a:gdLst/>
              <a:ahLst/>
              <a:cxnLst/>
              <a:rect l="l" t="t" r="r" b="b"/>
              <a:pathLst>
                <a:path w="10166" h="3206" extrusionOk="0">
                  <a:moveTo>
                    <a:pt x="5083" y="1"/>
                  </a:moveTo>
                  <a:cubicBezTo>
                    <a:pt x="2276" y="1"/>
                    <a:pt x="0" y="719"/>
                    <a:pt x="0" y="1604"/>
                  </a:cubicBezTo>
                  <a:cubicBezTo>
                    <a:pt x="0" y="2489"/>
                    <a:pt x="2276" y="3206"/>
                    <a:pt x="5083" y="3206"/>
                  </a:cubicBezTo>
                  <a:cubicBezTo>
                    <a:pt x="7890" y="3206"/>
                    <a:pt x="10165" y="2489"/>
                    <a:pt x="10165" y="1604"/>
                  </a:cubicBezTo>
                  <a:cubicBezTo>
                    <a:pt x="10165" y="719"/>
                    <a:pt x="7890" y="1"/>
                    <a:pt x="508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4502818" y="1225674"/>
              <a:ext cx="210419" cy="958680"/>
            </a:xfrm>
            <a:custGeom>
              <a:avLst/>
              <a:gdLst/>
              <a:ahLst/>
              <a:cxnLst/>
              <a:rect l="l" t="t" r="r" b="b"/>
              <a:pathLst>
                <a:path w="3688" h="16802" extrusionOk="0">
                  <a:moveTo>
                    <a:pt x="2663" y="1"/>
                  </a:moveTo>
                  <a:lnTo>
                    <a:pt x="1296" y="1996"/>
                  </a:lnTo>
                  <a:cubicBezTo>
                    <a:pt x="333" y="3401"/>
                    <a:pt x="1" y="5146"/>
                    <a:pt x="380" y="6807"/>
                  </a:cubicBezTo>
                  <a:lnTo>
                    <a:pt x="2663" y="16802"/>
                  </a:lnTo>
                  <a:lnTo>
                    <a:pt x="3688" y="16802"/>
                  </a:lnTo>
                  <a:lnTo>
                    <a:pt x="1404" y="6807"/>
                  </a:lnTo>
                  <a:cubicBezTo>
                    <a:pt x="1024" y="5146"/>
                    <a:pt x="1356" y="3401"/>
                    <a:pt x="2319" y="1996"/>
                  </a:cubicBezTo>
                  <a:lnTo>
                    <a:pt x="3688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4651046" y="2106300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4651046" y="2070297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4526895" y="1154010"/>
              <a:ext cx="429852" cy="383483"/>
            </a:xfrm>
            <a:custGeom>
              <a:avLst/>
              <a:gdLst/>
              <a:ahLst/>
              <a:cxnLst/>
              <a:rect l="l" t="t" r="r" b="b"/>
              <a:pathLst>
                <a:path w="7534" h="6721" extrusionOk="0">
                  <a:moveTo>
                    <a:pt x="7534" y="1"/>
                  </a:moveTo>
                  <a:lnTo>
                    <a:pt x="843" y="1324"/>
                  </a:lnTo>
                  <a:cubicBezTo>
                    <a:pt x="449" y="1401"/>
                    <a:pt x="144" y="1712"/>
                    <a:pt x="73" y="2106"/>
                  </a:cubicBezTo>
                  <a:cubicBezTo>
                    <a:pt x="0" y="2510"/>
                    <a:pt x="189" y="2916"/>
                    <a:pt x="544" y="3121"/>
                  </a:cubicBezTo>
                  <a:lnTo>
                    <a:pt x="6764" y="6721"/>
                  </a:lnTo>
                  <a:lnTo>
                    <a:pt x="753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4819758" y="1149274"/>
              <a:ext cx="304274" cy="398946"/>
            </a:xfrm>
            <a:custGeom>
              <a:avLst/>
              <a:gdLst/>
              <a:ahLst/>
              <a:cxnLst/>
              <a:rect l="l" t="t" r="r" b="b"/>
              <a:pathLst>
                <a:path w="5333" h="6992" extrusionOk="0">
                  <a:moveTo>
                    <a:pt x="2934" y="0"/>
                  </a:moveTo>
                  <a:cubicBezTo>
                    <a:pt x="1705" y="0"/>
                    <a:pt x="548" y="1344"/>
                    <a:pt x="283" y="3145"/>
                  </a:cubicBezTo>
                  <a:cubicBezTo>
                    <a:pt x="1" y="5066"/>
                    <a:pt x="839" y="6780"/>
                    <a:pt x="2154" y="6974"/>
                  </a:cubicBezTo>
                  <a:cubicBezTo>
                    <a:pt x="2236" y="6986"/>
                    <a:pt x="2317" y="6992"/>
                    <a:pt x="2398" y="6992"/>
                  </a:cubicBezTo>
                  <a:cubicBezTo>
                    <a:pt x="3627" y="6992"/>
                    <a:pt x="4785" y="5649"/>
                    <a:pt x="5050" y="3847"/>
                  </a:cubicBezTo>
                  <a:cubicBezTo>
                    <a:pt x="5332" y="1925"/>
                    <a:pt x="4494" y="211"/>
                    <a:pt x="3179" y="18"/>
                  </a:cubicBezTo>
                  <a:cubicBezTo>
                    <a:pt x="3097" y="6"/>
                    <a:pt x="3015" y="0"/>
                    <a:pt x="29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29"/>
          <p:cNvGrpSpPr/>
          <p:nvPr/>
        </p:nvGrpSpPr>
        <p:grpSpPr>
          <a:xfrm flipH="1">
            <a:off x="434107" y="3771698"/>
            <a:ext cx="1371607" cy="783791"/>
            <a:chOff x="7270650" y="881723"/>
            <a:chExt cx="943658" cy="528624"/>
          </a:xfrm>
        </p:grpSpPr>
        <p:sp>
          <p:nvSpPr>
            <p:cNvPr id="663" name="Google Shape;663;p29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extrusionOk="0">
                  <a:moveTo>
                    <a:pt x="1" y="1"/>
                  </a:moveTo>
                  <a:lnTo>
                    <a:pt x="282" y="1044"/>
                  </a:lnTo>
                  <a:lnTo>
                    <a:pt x="726" y="925"/>
                  </a:lnTo>
                  <a:lnTo>
                    <a:pt x="1332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extrusionOk="0">
                  <a:moveTo>
                    <a:pt x="446" y="1"/>
                  </a:moveTo>
                  <a:lnTo>
                    <a:pt x="0" y="120"/>
                  </a:lnTo>
                  <a:lnTo>
                    <a:pt x="281" y="1165"/>
                  </a:lnTo>
                  <a:lnTo>
                    <a:pt x="1338" y="33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7273173" y="908298"/>
              <a:ext cx="941135" cy="429641"/>
            </a:xfrm>
            <a:custGeom>
              <a:avLst/>
              <a:gdLst/>
              <a:ahLst/>
              <a:cxnLst/>
              <a:rect l="l" t="t" r="r" b="b"/>
              <a:pathLst>
                <a:path w="11192" h="5109" extrusionOk="0">
                  <a:moveTo>
                    <a:pt x="7692" y="1"/>
                  </a:moveTo>
                  <a:cubicBezTo>
                    <a:pt x="7134" y="1"/>
                    <a:pt x="6529" y="69"/>
                    <a:pt x="5892" y="240"/>
                  </a:cubicBezTo>
                  <a:cubicBezTo>
                    <a:pt x="3617" y="851"/>
                    <a:pt x="1647" y="1942"/>
                    <a:pt x="740" y="2491"/>
                  </a:cubicBezTo>
                  <a:cubicBezTo>
                    <a:pt x="405" y="2695"/>
                    <a:pt x="168" y="3028"/>
                    <a:pt x="89" y="3413"/>
                  </a:cubicBezTo>
                  <a:cubicBezTo>
                    <a:pt x="1" y="3848"/>
                    <a:pt x="121" y="4301"/>
                    <a:pt x="417" y="4633"/>
                  </a:cubicBezTo>
                  <a:cubicBezTo>
                    <a:pt x="677" y="4925"/>
                    <a:pt x="1048" y="5095"/>
                    <a:pt x="1441" y="5104"/>
                  </a:cubicBezTo>
                  <a:cubicBezTo>
                    <a:pt x="1567" y="5107"/>
                    <a:pt x="1710" y="5109"/>
                    <a:pt x="1868" y="5109"/>
                  </a:cubicBezTo>
                  <a:cubicBezTo>
                    <a:pt x="3038" y="5109"/>
                    <a:pt x="5025" y="5011"/>
                    <a:pt x="7028" y="4473"/>
                  </a:cubicBezTo>
                  <a:cubicBezTo>
                    <a:pt x="9097" y="3919"/>
                    <a:pt x="10322" y="2598"/>
                    <a:pt x="10914" y="1767"/>
                  </a:cubicBezTo>
                  <a:cubicBezTo>
                    <a:pt x="11191" y="1378"/>
                    <a:pt x="11046" y="836"/>
                    <a:pt x="10612" y="638"/>
                  </a:cubicBezTo>
                  <a:cubicBezTo>
                    <a:pt x="9969" y="345"/>
                    <a:pt x="8947" y="1"/>
                    <a:pt x="7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7273173" y="881723"/>
              <a:ext cx="941135" cy="457729"/>
            </a:xfrm>
            <a:custGeom>
              <a:avLst/>
              <a:gdLst/>
              <a:ahLst/>
              <a:cxnLst/>
              <a:rect l="l" t="t" r="r" b="b"/>
              <a:pathLst>
                <a:path w="11192" h="5443" fill="none" extrusionOk="0">
                  <a:moveTo>
                    <a:pt x="5892" y="556"/>
                  </a:moveTo>
                  <a:cubicBezTo>
                    <a:pt x="7961" y="0"/>
                    <a:pt x="9684" y="530"/>
                    <a:pt x="10612" y="954"/>
                  </a:cubicBezTo>
                  <a:cubicBezTo>
                    <a:pt x="11046" y="1152"/>
                    <a:pt x="11191" y="1694"/>
                    <a:pt x="10914" y="2083"/>
                  </a:cubicBezTo>
                  <a:cubicBezTo>
                    <a:pt x="10322" y="2914"/>
                    <a:pt x="9097" y="4235"/>
                    <a:pt x="7028" y="4789"/>
                  </a:cubicBezTo>
                  <a:cubicBezTo>
                    <a:pt x="4754" y="5400"/>
                    <a:pt x="2501" y="5443"/>
                    <a:pt x="1441" y="5420"/>
                  </a:cubicBezTo>
                  <a:cubicBezTo>
                    <a:pt x="1048" y="5411"/>
                    <a:pt x="677" y="5241"/>
                    <a:pt x="417" y="4949"/>
                  </a:cubicBezTo>
                  <a:lnTo>
                    <a:pt x="417" y="4949"/>
                  </a:lnTo>
                  <a:cubicBezTo>
                    <a:pt x="121" y="4617"/>
                    <a:pt x="1" y="4164"/>
                    <a:pt x="89" y="3729"/>
                  </a:cubicBezTo>
                  <a:lnTo>
                    <a:pt x="89" y="3729"/>
                  </a:lnTo>
                  <a:cubicBezTo>
                    <a:pt x="168" y="3344"/>
                    <a:pt x="405" y="3011"/>
                    <a:pt x="740" y="2807"/>
                  </a:cubicBezTo>
                  <a:cubicBezTo>
                    <a:pt x="1647" y="2258"/>
                    <a:pt x="3617" y="1167"/>
                    <a:pt x="5892" y="5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7282339" y="1003326"/>
              <a:ext cx="918347" cy="246482"/>
            </a:xfrm>
            <a:custGeom>
              <a:avLst/>
              <a:gdLst/>
              <a:ahLst/>
              <a:cxnLst/>
              <a:rect l="l" t="t" r="r" b="b"/>
              <a:pathLst>
                <a:path w="10921" h="2931" fill="none" extrusionOk="0">
                  <a:moveTo>
                    <a:pt x="10920" y="1"/>
                  </a:moveTo>
                  <a:lnTo>
                    <a:pt x="0" y="293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7278807" y="922762"/>
              <a:ext cx="913890" cy="307704"/>
            </a:xfrm>
            <a:custGeom>
              <a:avLst/>
              <a:gdLst/>
              <a:ahLst/>
              <a:cxnLst/>
              <a:rect l="l" t="t" r="r" b="b"/>
              <a:pathLst>
                <a:path w="10868" h="3659" fill="none" extrusionOk="0">
                  <a:moveTo>
                    <a:pt x="10867" y="743"/>
                  </a:moveTo>
                  <a:cubicBezTo>
                    <a:pt x="10867" y="743"/>
                    <a:pt x="5454" y="1"/>
                    <a:pt x="1" y="365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7289234" y="1024013"/>
              <a:ext cx="913806" cy="282055"/>
            </a:xfrm>
            <a:custGeom>
              <a:avLst/>
              <a:gdLst/>
              <a:ahLst/>
              <a:cxnLst/>
              <a:rect l="l" t="t" r="r" b="b"/>
              <a:pathLst>
                <a:path w="10867" h="3354" fill="none" extrusionOk="0">
                  <a:moveTo>
                    <a:pt x="10867" y="1"/>
                  </a:moveTo>
                  <a:cubicBezTo>
                    <a:pt x="10867" y="1"/>
                    <a:pt x="6553" y="3353"/>
                    <a:pt x="0" y="291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fill="none" extrusionOk="0">
                  <a:moveTo>
                    <a:pt x="1338" y="334"/>
                  </a:moveTo>
                  <a:lnTo>
                    <a:pt x="446" y="1"/>
                  </a:lnTo>
                  <a:lnTo>
                    <a:pt x="0" y="120"/>
                  </a:lnTo>
                  <a:lnTo>
                    <a:pt x="281" y="11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fill="none" extrusionOk="0">
                  <a:moveTo>
                    <a:pt x="1332" y="191"/>
                  </a:moveTo>
                  <a:lnTo>
                    <a:pt x="726" y="925"/>
                  </a:lnTo>
                  <a:lnTo>
                    <a:pt x="282" y="1044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7570094" y="1296231"/>
              <a:ext cx="246636" cy="88888"/>
            </a:xfrm>
            <a:custGeom>
              <a:avLst/>
              <a:gdLst/>
              <a:ahLst/>
              <a:cxnLst/>
              <a:rect l="l" t="t" r="r" b="b"/>
              <a:pathLst>
                <a:path w="2933" h="1057" extrusionOk="0">
                  <a:moveTo>
                    <a:pt x="2933" y="1"/>
                  </a:moveTo>
                  <a:cubicBezTo>
                    <a:pt x="2933" y="1"/>
                    <a:pt x="877" y="440"/>
                    <a:pt x="133" y="440"/>
                  </a:cubicBezTo>
                  <a:cubicBezTo>
                    <a:pt x="82" y="440"/>
                    <a:pt x="38" y="438"/>
                    <a:pt x="0" y="433"/>
                  </a:cubicBezTo>
                  <a:lnTo>
                    <a:pt x="0" y="433"/>
                  </a:lnTo>
                  <a:lnTo>
                    <a:pt x="360" y="853"/>
                  </a:lnTo>
                  <a:cubicBezTo>
                    <a:pt x="473" y="984"/>
                    <a:pt x="635" y="1057"/>
                    <a:pt x="803" y="1057"/>
                  </a:cubicBezTo>
                  <a:cubicBezTo>
                    <a:pt x="854" y="1057"/>
                    <a:pt x="905" y="1050"/>
                    <a:pt x="956" y="1036"/>
                  </a:cubicBezTo>
                  <a:lnTo>
                    <a:pt x="2354" y="661"/>
                  </a:lnTo>
                  <a:cubicBezTo>
                    <a:pt x="2503" y="621"/>
                    <a:pt x="2632" y="523"/>
                    <a:pt x="2709" y="389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7570094" y="1296231"/>
              <a:ext cx="246636" cy="92168"/>
            </a:xfrm>
            <a:custGeom>
              <a:avLst/>
              <a:gdLst/>
              <a:ahLst/>
              <a:cxnLst/>
              <a:rect l="l" t="t" r="r" b="b"/>
              <a:pathLst>
                <a:path w="2933" h="1096" fill="none" extrusionOk="0">
                  <a:moveTo>
                    <a:pt x="2933" y="1"/>
                  </a:moveTo>
                  <a:lnTo>
                    <a:pt x="2709" y="389"/>
                  </a:lnTo>
                  <a:cubicBezTo>
                    <a:pt x="2632" y="523"/>
                    <a:pt x="2503" y="621"/>
                    <a:pt x="2354" y="661"/>
                  </a:cubicBezTo>
                  <a:lnTo>
                    <a:pt x="956" y="1036"/>
                  </a:lnTo>
                  <a:cubicBezTo>
                    <a:pt x="738" y="1095"/>
                    <a:pt x="508" y="1024"/>
                    <a:pt x="360" y="853"/>
                  </a:cubicBezTo>
                  <a:lnTo>
                    <a:pt x="0" y="43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29"/>
          <p:cNvGrpSpPr/>
          <p:nvPr/>
        </p:nvGrpSpPr>
        <p:grpSpPr>
          <a:xfrm>
            <a:off x="599589" y="826268"/>
            <a:ext cx="730457" cy="373023"/>
            <a:chOff x="4784542" y="803141"/>
            <a:chExt cx="648373" cy="331105"/>
          </a:xfrm>
        </p:grpSpPr>
        <p:sp>
          <p:nvSpPr>
            <p:cNvPr id="675" name="Google Shape;675;p29"/>
            <p:cNvSpPr/>
            <p:nvPr/>
          </p:nvSpPr>
          <p:spPr>
            <a:xfrm>
              <a:off x="4784542" y="815636"/>
              <a:ext cx="236265" cy="211284"/>
            </a:xfrm>
            <a:custGeom>
              <a:avLst/>
              <a:gdLst/>
              <a:ahLst/>
              <a:cxnLst/>
              <a:rect l="l" t="t" r="r" b="b"/>
              <a:pathLst>
                <a:path w="4141" h="3703" extrusionOk="0">
                  <a:moveTo>
                    <a:pt x="2071" y="1"/>
                  </a:moveTo>
                  <a:cubicBezTo>
                    <a:pt x="1282" y="1"/>
                    <a:pt x="551" y="509"/>
                    <a:pt x="304" y="1303"/>
                  </a:cubicBezTo>
                  <a:cubicBezTo>
                    <a:pt x="1" y="2279"/>
                    <a:pt x="546" y="3316"/>
                    <a:pt x="1522" y="3619"/>
                  </a:cubicBezTo>
                  <a:cubicBezTo>
                    <a:pt x="1705" y="3675"/>
                    <a:pt x="1889" y="3702"/>
                    <a:pt x="2071" y="3702"/>
                  </a:cubicBezTo>
                  <a:cubicBezTo>
                    <a:pt x="2860" y="3702"/>
                    <a:pt x="3592" y="3193"/>
                    <a:pt x="3838" y="2400"/>
                  </a:cubicBezTo>
                  <a:cubicBezTo>
                    <a:pt x="4141" y="1425"/>
                    <a:pt x="3595" y="388"/>
                    <a:pt x="2619" y="84"/>
                  </a:cubicBezTo>
                  <a:cubicBezTo>
                    <a:pt x="2437" y="28"/>
                    <a:pt x="2252" y="1"/>
                    <a:pt x="2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5079801" y="908069"/>
              <a:ext cx="241057" cy="211227"/>
            </a:xfrm>
            <a:custGeom>
              <a:avLst/>
              <a:gdLst/>
              <a:ahLst/>
              <a:cxnLst/>
              <a:rect l="l" t="t" r="r" b="b"/>
              <a:pathLst>
                <a:path w="4225" h="3702" extrusionOk="0">
                  <a:moveTo>
                    <a:pt x="2115" y="1"/>
                  </a:moveTo>
                  <a:cubicBezTo>
                    <a:pt x="1491" y="1"/>
                    <a:pt x="881" y="317"/>
                    <a:pt x="532" y="890"/>
                  </a:cubicBezTo>
                  <a:cubicBezTo>
                    <a:pt x="1" y="1761"/>
                    <a:pt x="278" y="2900"/>
                    <a:pt x="1151" y="3432"/>
                  </a:cubicBezTo>
                  <a:cubicBezTo>
                    <a:pt x="1451" y="3615"/>
                    <a:pt x="1783" y="3702"/>
                    <a:pt x="2111" y="3702"/>
                  </a:cubicBezTo>
                  <a:cubicBezTo>
                    <a:pt x="2735" y="3702"/>
                    <a:pt x="3344" y="3386"/>
                    <a:pt x="3693" y="2814"/>
                  </a:cubicBezTo>
                  <a:cubicBezTo>
                    <a:pt x="4225" y="1941"/>
                    <a:pt x="3947" y="803"/>
                    <a:pt x="3076" y="271"/>
                  </a:cubicBezTo>
                  <a:cubicBezTo>
                    <a:pt x="2775" y="88"/>
                    <a:pt x="2443" y="1"/>
                    <a:pt x="2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4784542" y="803141"/>
              <a:ext cx="236265" cy="236275"/>
            </a:xfrm>
            <a:custGeom>
              <a:avLst/>
              <a:gdLst/>
              <a:ahLst/>
              <a:cxnLst/>
              <a:rect l="l" t="t" r="r" b="b"/>
              <a:pathLst>
                <a:path w="4141" h="4141" fill="none" extrusionOk="0">
                  <a:moveTo>
                    <a:pt x="3838" y="2619"/>
                  </a:moveTo>
                  <a:cubicBezTo>
                    <a:pt x="3535" y="3595"/>
                    <a:pt x="2497" y="4140"/>
                    <a:pt x="1522" y="3838"/>
                  </a:cubicBezTo>
                  <a:cubicBezTo>
                    <a:pt x="546" y="3535"/>
                    <a:pt x="1" y="2498"/>
                    <a:pt x="304" y="1522"/>
                  </a:cubicBezTo>
                  <a:cubicBezTo>
                    <a:pt x="608" y="546"/>
                    <a:pt x="1644" y="1"/>
                    <a:pt x="2619" y="303"/>
                  </a:cubicBezTo>
                  <a:cubicBezTo>
                    <a:pt x="3595" y="607"/>
                    <a:pt x="4141" y="1644"/>
                    <a:pt x="3838" y="2619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5079801" y="893177"/>
              <a:ext cx="241057" cy="241068"/>
            </a:xfrm>
            <a:custGeom>
              <a:avLst/>
              <a:gdLst/>
              <a:ahLst/>
              <a:cxnLst/>
              <a:rect l="l" t="t" r="r" b="b"/>
              <a:pathLst>
                <a:path w="4225" h="4225" fill="none" extrusionOk="0">
                  <a:moveTo>
                    <a:pt x="3076" y="532"/>
                  </a:moveTo>
                  <a:cubicBezTo>
                    <a:pt x="3947" y="1064"/>
                    <a:pt x="4225" y="2202"/>
                    <a:pt x="3693" y="3075"/>
                  </a:cubicBezTo>
                  <a:cubicBezTo>
                    <a:pt x="3161" y="3947"/>
                    <a:pt x="2023" y="4224"/>
                    <a:pt x="1151" y="3693"/>
                  </a:cubicBezTo>
                  <a:cubicBezTo>
                    <a:pt x="278" y="3161"/>
                    <a:pt x="1" y="2022"/>
                    <a:pt x="532" y="1151"/>
                  </a:cubicBezTo>
                  <a:cubicBezTo>
                    <a:pt x="1064" y="277"/>
                    <a:pt x="2202" y="0"/>
                    <a:pt x="3076" y="532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5006086" y="859913"/>
              <a:ext cx="123581" cy="84445"/>
            </a:xfrm>
            <a:custGeom>
              <a:avLst/>
              <a:gdLst/>
              <a:ahLst/>
              <a:cxnLst/>
              <a:rect l="l" t="t" r="r" b="b"/>
              <a:pathLst>
                <a:path w="2166" h="1480" fill="none" extrusionOk="0">
                  <a:moveTo>
                    <a:pt x="0" y="859"/>
                  </a:moveTo>
                  <a:cubicBezTo>
                    <a:pt x="172" y="309"/>
                    <a:pt x="757" y="1"/>
                    <a:pt x="1307" y="172"/>
                  </a:cubicBezTo>
                  <a:cubicBezTo>
                    <a:pt x="1858" y="344"/>
                    <a:pt x="2166" y="929"/>
                    <a:pt x="1995" y="1479"/>
                  </a:cubicBez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5301175" y="990232"/>
              <a:ext cx="131740" cy="54832"/>
            </a:xfrm>
            <a:custGeom>
              <a:avLst/>
              <a:gdLst/>
              <a:ahLst/>
              <a:cxnLst/>
              <a:rect l="l" t="t" r="r" b="b"/>
              <a:pathLst>
                <a:path w="2309" h="961" fill="none" extrusionOk="0">
                  <a:moveTo>
                    <a:pt x="1" y="960"/>
                  </a:moveTo>
                  <a:lnTo>
                    <a:pt x="1405" y="221"/>
                  </a:lnTo>
                  <a:cubicBezTo>
                    <a:pt x="1827" y="0"/>
                    <a:pt x="2308" y="399"/>
                    <a:pt x="2166" y="855"/>
                  </a:cubicBezTo>
                  <a:lnTo>
                    <a:pt x="2166" y="855"/>
                  </a:ln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4871151" y="902078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6" y="1"/>
                  </a:moveTo>
                  <a:lnTo>
                    <a:pt x="0" y="620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4903616" y="941277"/>
              <a:ext cx="36515" cy="19342"/>
            </a:xfrm>
            <a:custGeom>
              <a:avLst/>
              <a:gdLst/>
              <a:ahLst/>
              <a:cxnLst/>
              <a:rect l="l" t="t" r="r" b="b"/>
              <a:pathLst>
                <a:path w="640" h="339" fill="none" extrusionOk="0">
                  <a:moveTo>
                    <a:pt x="639" y="1"/>
                  </a:moveTo>
                  <a:lnTo>
                    <a:pt x="0" y="338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5180504" y="998163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7" y="0"/>
                  </a:moveTo>
                  <a:lnTo>
                    <a:pt x="1" y="619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5212911" y="1037419"/>
              <a:ext cx="36572" cy="19228"/>
            </a:xfrm>
            <a:custGeom>
              <a:avLst/>
              <a:gdLst/>
              <a:ahLst/>
              <a:cxnLst/>
              <a:rect l="l" t="t" r="r" b="b"/>
              <a:pathLst>
                <a:path w="641" h="337" fill="none" extrusionOk="0">
                  <a:moveTo>
                    <a:pt x="641" y="1"/>
                  </a:moveTo>
                  <a:lnTo>
                    <a:pt x="1" y="337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29"/>
          <p:cNvGrpSpPr/>
          <p:nvPr/>
        </p:nvGrpSpPr>
        <p:grpSpPr>
          <a:xfrm>
            <a:off x="2169466" y="716136"/>
            <a:ext cx="720393" cy="684172"/>
            <a:chOff x="4390146" y="1163073"/>
            <a:chExt cx="720393" cy="684172"/>
          </a:xfrm>
        </p:grpSpPr>
        <p:sp>
          <p:nvSpPr>
            <p:cNvPr id="686" name="Google Shape;686;p29"/>
            <p:cNvSpPr/>
            <p:nvPr/>
          </p:nvSpPr>
          <p:spPr>
            <a:xfrm>
              <a:off x="4390146" y="1163073"/>
              <a:ext cx="720393" cy="684172"/>
            </a:xfrm>
            <a:custGeom>
              <a:avLst/>
              <a:gdLst/>
              <a:ahLst/>
              <a:cxnLst/>
              <a:rect l="l" t="t" r="r" b="b"/>
              <a:pathLst>
                <a:path w="9308" h="8840" extrusionOk="0">
                  <a:moveTo>
                    <a:pt x="6226" y="0"/>
                  </a:moveTo>
                  <a:lnTo>
                    <a:pt x="1" y="3828"/>
                  </a:lnTo>
                  <a:lnTo>
                    <a:pt x="3084" y="8839"/>
                  </a:lnTo>
                  <a:lnTo>
                    <a:pt x="9307" y="501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4390146" y="1163073"/>
              <a:ext cx="547492" cy="403073"/>
            </a:xfrm>
            <a:custGeom>
              <a:avLst/>
              <a:gdLst/>
              <a:ahLst/>
              <a:cxnLst/>
              <a:rect l="l" t="t" r="r" b="b"/>
              <a:pathLst>
                <a:path w="7074" h="5208" extrusionOk="0">
                  <a:moveTo>
                    <a:pt x="6226" y="0"/>
                  </a:moveTo>
                  <a:lnTo>
                    <a:pt x="1" y="3828"/>
                  </a:lnTo>
                  <a:lnTo>
                    <a:pt x="850" y="5207"/>
                  </a:lnTo>
                  <a:lnTo>
                    <a:pt x="7073" y="1380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4552676" y="1527373"/>
              <a:ext cx="132268" cy="126309"/>
            </a:xfrm>
            <a:custGeom>
              <a:avLst/>
              <a:gdLst/>
              <a:ahLst/>
              <a:cxnLst/>
              <a:rect l="l" t="t" r="r" b="b"/>
              <a:pathLst>
                <a:path w="1709" h="1632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2"/>
                  </a:lnTo>
                  <a:lnTo>
                    <a:pt x="1708" y="934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4684867" y="1446263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3" y="1630"/>
                  </a:lnTo>
                  <a:lnTo>
                    <a:pt x="1708" y="932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4816980" y="1364843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4617069" y="163208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4749182" y="1550902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4881373" y="146955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4825107" y="1216786"/>
              <a:ext cx="55492" cy="56808"/>
            </a:xfrm>
            <a:custGeom>
              <a:avLst/>
              <a:gdLst/>
              <a:ahLst/>
              <a:cxnLst/>
              <a:rect l="l" t="t" r="r" b="b"/>
              <a:pathLst>
                <a:path w="717" h="734" fill="none" extrusionOk="0">
                  <a:moveTo>
                    <a:pt x="0" y="261"/>
                  </a:moveTo>
                  <a:lnTo>
                    <a:pt x="426" y="0"/>
                  </a:lnTo>
                  <a:lnTo>
                    <a:pt x="717" y="473"/>
                  </a:lnTo>
                  <a:lnTo>
                    <a:pt x="291" y="734"/>
                  </a:ln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4793452" y="1256180"/>
              <a:ext cx="22599" cy="36608"/>
            </a:xfrm>
            <a:custGeom>
              <a:avLst/>
              <a:gdLst/>
              <a:ahLst/>
              <a:cxnLst/>
              <a:rect l="l" t="t" r="r" b="b"/>
              <a:pathLst>
                <a:path w="292" h="473" fill="none" extrusionOk="0">
                  <a:moveTo>
                    <a:pt x="1" y="0"/>
                  </a:moveTo>
                  <a:lnTo>
                    <a:pt x="291" y="473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29"/>
          <p:cNvGrpSpPr/>
          <p:nvPr/>
        </p:nvGrpSpPr>
        <p:grpSpPr>
          <a:xfrm rot="-955891">
            <a:off x="6466057" y="222885"/>
            <a:ext cx="375349" cy="634241"/>
            <a:chOff x="2984817" y="1876816"/>
            <a:chExt cx="662139" cy="1106666"/>
          </a:xfrm>
        </p:grpSpPr>
        <p:sp>
          <p:nvSpPr>
            <p:cNvPr id="697" name="Google Shape;697;p29"/>
            <p:cNvSpPr/>
            <p:nvPr/>
          </p:nvSpPr>
          <p:spPr>
            <a:xfrm>
              <a:off x="2984817" y="1892878"/>
              <a:ext cx="645947" cy="1074575"/>
            </a:xfrm>
            <a:custGeom>
              <a:avLst/>
              <a:gdLst/>
              <a:ahLst/>
              <a:cxnLst/>
              <a:rect l="l" t="t" r="r" b="b"/>
              <a:pathLst>
                <a:path w="19787" h="32917" extrusionOk="0">
                  <a:moveTo>
                    <a:pt x="13933" y="0"/>
                  </a:moveTo>
                  <a:cubicBezTo>
                    <a:pt x="12072" y="0"/>
                    <a:pt x="8841" y="1754"/>
                    <a:pt x="5824" y="4544"/>
                  </a:cubicBezTo>
                  <a:cubicBezTo>
                    <a:pt x="2022" y="8060"/>
                    <a:pt x="0" y="11892"/>
                    <a:pt x="1308" y="13104"/>
                  </a:cubicBezTo>
                  <a:cubicBezTo>
                    <a:pt x="1579" y="13354"/>
                    <a:pt x="2011" y="13473"/>
                    <a:pt x="2557" y="13473"/>
                  </a:cubicBezTo>
                  <a:cubicBezTo>
                    <a:pt x="4202" y="13473"/>
                    <a:pt x="6878" y="12394"/>
                    <a:pt x="9259" y="10584"/>
                  </a:cubicBezTo>
                  <a:lnTo>
                    <a:pt x="9259" y="10584"/>
                  </a:lnTo>
                  <a:cubicBezTo>
                    <a:pt x="8999" y="12407"/>
                    <a:pt x="8856" y="14387"/>
                    <a:pt x="8856" y="16458"/>
                  </a:cubicBezTo>
                  <a:cubicBezTo>
                    <a:pt x="8856" y="25547"/>
                    <a:pt x="10937" y="32916"/>
                    <a:pt x="14323" y="32916"/>
                  </a:cubicBezTo>
                  <a:cubicBezTo>
                    <a:pt x="17706" y="32916"/>
                    <a:pt x="19787" y="25547"/>
                    <a:pt x="19787" y="16458"/>
                  </a:cubicBezTo>
                  <a:cubicBezTo>
                    <a:pt x="19787" y="7369"/>
                    <a:pt x="17706" y="8"/>
                    <a:pt x="14323" y="8"/>
                  </a:cubicBezTo>
                  <a:cubicBezTo>
                    <a:pt x="14281" y="8"/>
                    <a:pt x="14240" y="5"/>
                    <a:pt x="14199" y="5"/>
                  </a:cubicBezTo>
                  <a:cubicBezTo>
                    <a:pt x="14178" y="5"/>
                    <a:pt x="14158" y="6"/>
                    <a:pt x="14138" y="8"/>
                  </a:cubicBezTo>
                  <a:cubicBezTo>
                    <a:pt x="14071" y="3"/>
                    <a:pt x="14003" y="0"/>
                    <a:pt x="139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3397091" y="1892878"/>
              <a:ext cx="233673" cy="1074575"/>
            </a:xfrm>
            <a:custGeom>
              <a:avLst/>
              <a:gdLst/>
              <a:ahLst/>
              <a:cxnLst/>
              <a:rect l="l" t="t" r="r" b="b"/>
              <a:pathLst>
                <a:path w="7158" h="32917" extrusionOk="0">
                  <a:moveTo>
                    <a:pt x="1301" y="0"/>
                  </a:moveTo>
                  <a:cubicBezTo>
                    <a:pt x="921" y="0"/>
                    <a:pt x="482" y="75"/>
                    <a:pt x="1" y="216"/>
                  </a:cubicBezTo>
                  <a:cubicBezTo>
                    <a:pt x="2815" y="1470"/>
                    <a:pt x="4508" y="8261"/>
                    <a:pt x="4508" y="16458"/>
                  </a:cubicBezTo>
                  <a:cubicBezTo>
                    <a:pt x="4508" y="24291"/>
                    <a:pt x="2962" y="30848"/>
                    <a:pt x="368" y="32509"/>
                  </a:cubicBezTo>
                  <a:cubicBezTo>
                    <a:pt x="784" y="32773"/>
                    <a:pt x="1225" y="32916"/>
                    <a:pt x="1694" y="32916"/>
                  </a:cubicBezTo>
                  <a:cubicBezTo>
                    <a:pt x="5077" y="32916"/>
                    <a:pt x="7158" y="25547"/>
                    <a:pt x="7158" y="16458"/>
                  </a:cubicBezTo>
                  <a:cubicBezTo>
                    <a:pt x="7158" y="7369"/>
                    <a:pt x="5077" y="8"/>
                    <a:pt x="1694" y="8"/>
                  </a:cubicBezTo>
                  <a:cubicBezTo>
                    <a:pt x="1652" y="8"/>
                    <a:pt x="1611" y="5"/>
                    <a:pt x="1570" y="5"/>
                  </a:cubicBezTo>
                  <a:cubicBezTo>
                    <a:pt x="1549" y="5"/>
                    <a:pt x="1529" y="6"/>
                    <a:pt x="1509" y="8"/>
                  </a:cubicBezTo>
                  <a:cubicBezTo>
                    <a:pt x="1442" y="3"/>
                    <a:pt x="1372" y="0"/>
                    <a:pt x="130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2998299" y="1876816"/>
              <a:ext cx="648656" cy="848901"/>
            </a:xfrm>
            <a:custGeom>
              <a:avLst/>
              <a:gdLst/>
              <a:ahLst/>
              <a:cxnLst/>
              <a:rect l="l" t="t" r="r" b="b"/>
              <a:pathLst>
                <a:path w="19870" h="26004" extrusionOk="0">
                  <a:moveTo>
                    <a:pt x="13910" y="0"/>
                  </a:moveTo>
                  <a:cubicBezTo>
                    <a:pt x="10558" y="0"/>
                    <a:pt x="7414" y="2504"/>
                    <a:pt x="5075" y="4667"/>
                  </a:cubicBezTo>
                  <a:cubicBezTo>
                    <a:pt x="1992" y="7516"/>
                    <a:pt x="1" y="10603"/>
                    <a:pt x="1" y="12533"/>
                  </a:cubicBezTo>
                  <a:cubicBezTo>
                    <a:pt x="1" y="13126"/>
                    <a:pt x="194" y="13619"/>
                    <a:pt x="559" y="13957"/>
                  </a:cubicBezTo>
                  <a:cubicBezTo>
                    <a:pt x="842" y="14218"/>
                    <a:pt x="1326" y="14460"/>
                    <a:pt x="2149" y="14460"/>
                  </a:cubicBezTo>
                  <a:cubicBezTo>
                    <a:pt x="2663" y="14460"/>
                    <a:pt x="3311" y="14365"/>
                    <a:pt x="4125" y="14121"/>
                  </a:cubicBezTo>
                  <a:cubicBezTo>
                    <a:pt x="4685" y="13953"/>
                    <a:pt x="4496" y="13146"/>
                    <a:pt x="3993" y="13146"/>
                  </a:cubicBezTo>
                  <a:cubicBezTo>
                    <a:pt x="3945" y="13146"/>
                    <a:pt x="3894" y="13154"/>
                    <a:pt x="3840" y="13170"/>
                  </a:cubicBezTo>
                  <a:cubicBezTo>
                    <a:pt x="3132" y="13382"/>
                    <a:pt x="2572" y="13465"/>
                    <a:pt x="2148" y="13465"/>
                  </a:cubicBezTo>
                  <a:cubicBezTo>
                    <a:pt x="1683" y="13465"/>
                    <a:pt x="1383" y="13365"/>
                    <a:pt x="1233" y="13226"/>
                  </a:cubicBezTo>
                  <a:cubicBezTo>
                    <a:pt x="1072" y="13077"/>
                    <a:pt x="994" y="12851"/>
                    <a:pt x="994" y="12533"/>
                  </a:cubicBezTo>
                  <a:cubicBezTo>
                    <a:pt x="994" y="10921"/>
                    <a:pt x="2949" y="7985"/>
                    <a:pt x="5749" y="5397"/>
                  </a:cubicBezTo>
                  <a:cubicBezTo>
                    <a:pt x="7897" y="3409"/>
                    <a:pt x="10833" y="994"/>
                    <a:pt x="13910" y="994"/>
                  </a:cubicBezTo>
                  <a:cubicBezTo>
                    <a:pt x="15270" y="994"/>
                    <a:pt x="16524" y="2579"/>
                    <a:pt x="17436" y="5463"/>
                  </a:cubicBezTo>
                  <a:cubicBezTo>
                    <a:pt x="18366" y="8394"/>
                    <a:pt x="18876" y="12470"/>
                    <a:pt x="18876" y="16946"/>
                  </a:cubicBezTo>
                  <a:cubicBezTo>
                    <a:pt x="18876" y="20014"/>
                    <a:pt x="18635" y="22941"/>
                    <a:pt x="18175" y="25415"/>
                  </a:cubicBezTo>
                  <a:cubicBezTo>
                    <a:pt x="18118" y="25714"/>
                    <a:pt x="18362" y="26003"/>
                    <a:pt x="18664" y="26003"/>
                  </a:cubicBezTo>
                  <a:cubicBezTo>
                    <a:pt x="18897" y="26003"/>
                    <a:pt x="19107" y="25837"/>
                    <a:pt x="19151" y="25598"/>
                  </a:cubicBezTo>
                  <a:cubicBezTo>
                    <a:pt x="19622" y="23063"/>
                    <a:pt x="19870" y="20073"/>
                    <a:pt x="19870" y="16946"/>
                  </a:cubicBezTo>
                  <a:cubicBezTo>
                    <a:pt x="19870" y="12372"/>
                    <a:pt x="19342" y="8186"/>
                    <a:pt x="18383" y="5162"/>
                  </a:cubicBezTo>
                  <a:cubicBezTo>
                    <a:pt x="17312" y="1785"/>
                    <a:pt x="15766" y="0"/>
                    <a:pt x="13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3183788" y="2222168"/>
              <a:ext cx="421349" cy="761314"/>
            </a:xfrm>
            <a:custGeom>
              <a:avLst/>
              <a:gdLst/>
              <a:ahLst/>
              <a:cxnLst/>
              <a:rect l="l" t="t" r="r" b="b"/>
              <a:pathLst>
                <a:path w="12907" h="23321" extrusionOk="0">
                  <a:moveTo>
                    <a:pt x="3151" y="0"/>
                  </a:moveTo>
                  <a:cubicBezTo>
                    <a:pt x="3052" y="0"/>
                    <a:pt x="2952" y="30"/>
                    <a:pt x="2864" y="98"/>
                  </a:cubicBezTo>
                  <a:cubicBezTo>
                    <a:pt x="2110" y="671"/>
                    <a:pt x="1310" y="1182"/>
                    <a:pt x="487" y="1616"/>
                  </a:cubicBezTo>
                  <a:cubicBezTo>
                    <a:pt x="0" y="1872"/>
                    <a:pt x="273" y="2555"/>
                    <a:pt x="718" y="2555"/>
                  </a:cubicBezTo>
                  <a:cubicBezTo>
                    <a:pt x="792" y="2555"/>
                    <a:pt x="870" y="2536"/>
                    <a:pt x="951" y="2494"/>
                  </a:cubicBezTo>
                  <a:cubicBezTo>
                    <a:pt x="1488" y="2211"/>
                    <a:pt x="2016" y="1896"/>
                    <a:pt x="2528" y="1555"/>
                  </a:cubicBezTo>
                  <a:lnTo>
                    <a:pt x="2528" y="1555"/>
                  </a:lnTo>
                  <a:cubicBezTo>
                    <a:pt x="2354" y="3110"/>
                    <a:pt x="2265" y="4724"/>
                    <a:pt x="2265" y="6367"/>
                  </a:cubicBezTo>
                  <a:cubicBezTo>
                    <a:pt x="2265" y="10941"/>
                    <a:pt x="2793" y="15126"/>
                    <a:pt x="3752" y="18154"/>
                  </a:cubicBezTo>
                  <a:cubicBezTo>
                    <a:pt x="4823" y="21536"/>
                    <a:pt x="6369" y="23321"/>
                    <a:pt x="8228" y="23321"/>
                  </a:cubicBezTo>
                  <a:cubicBezTo>
                    <a:pt x="9561" y="23321"/>
                    <a:pt x="11437" y="22373"/>
                    <a:pt x="12793" y="17860"/>
                  </a:cubicBezTo>
                  <a:cubicBezTo>
                    <a:pt x="12906" y="17486"/>
                    <a:pt x="12595" y="17233"/>
                    <a:pt x="12294" y="17233"/>
                  </a:cubicBezTo>
                  <a:cubicBezTo>
                    <a:pt x="12102" y="17233"/>
                    <a:pt x="11914" y="17335"/>
                    <a:pt x="11842" y="17575"/>
                  </a:cubicBezTo>
                  <a:cubicBezTo>
                    <a:pt x="10920" y="20639"/>
                    <a:pt x="9637" y="22327"/>
                    <a:pt x="8228" y="22327"/>
                  </a:cubicBezTo>
                  <a:cubicBezTo>
                    <a:pt x="6865" y="22327"/>
                    <a:pt x="5613" y="20740"/>
                    <a:pt x="4699" y="17854"/>
                  </a:cubicBezTo>
                  <a:cubicBezTo>
                    <a:pt x="3771" y="14922"/>
                    <a:pt x="3259" y="10842"/>
                    <a:pt x="3259" y="6367"/>
                  </a:cubicBezTo>
                  <a:cubicBezTo>
                    <a:pt x="3259" y="4367"/>
                    <a:pt x="3393" y="2414"/>
                    <a:pt x="3656" y="562"/>
                  </a:cubicBezTo>
                  <a:cubicBezTo>
                    <a:pt x="3701" y="245"/>
                    <a:pt x="3432" y="0"/>
                    <a:pt x="3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3228936" y="1947852"/>
              <a:ext cx="228123" cy="142528"/>
            </a:xfrm>
            <a:custGeom>
              <a:avLst/>
              <a:gdLst/>
              <a:ahLst/>
              <a:cxnLst/>
              <a:rect l="l" t="t" r="r" b="b"/>
              <a:pathLst>
                <a:path w="6988" h="4366" extrusionOk="0">
                  <a:moveTo>
                    <a:pt x="6290" y="1"/>
                  </a:moveTo>
                  <a:cubicBezTo>
                    <a:pt x="6239" y="1"/>
                    <a:pt x="6185" y="9"/>
                    <a:pt x="6128" y="27"/>
                  </a:cubicBezTo>
                  <a:cubicBezTo>
                    <a:pt x="2989" y="1044"/>
                    <a:pt x="431" y="3406"/>
                    <a:pt x="324" y="3507"/>
                  </a:cubicBezTo>
                  <a:cubicBezTo>
                    <a:pt x="0" y="3807"/>
                    <a:pt x="227" y="4366"/>
                    <a:pt x="662" y="4366"/>
                  </a:cubicBezTo>
                  <a:cubicBezTo>
                    <a:pt x="784" y="4366"/>
                    <a:pt x="903" y="4322"/>
                    <a:pt x="1000" y="4234"/>
                  </a:cubicBezTo>
                  <a:cubicBezTo>
                    <a:pt x="1025" y="4211"/>
                    <a:pt x="3503" y="1921"/>
                    <a:pt x="6435" y="974"/>
                  </a:cubicBezTo>
                  <a:cubicBezTo>
                    <a:pt x="6988" y="795"/>
                    <a:pt x="6788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29"/>
          <p:cNvGrpSpPr/>
          <p:nvPr/>
        </p:nvGrpSpPr>
        <p:grpSpPr>
          <a:xfrm rot="-912329">
            <a:off x="2201833" y="2993739"/>
            <a:ext cx="442212" cy="634187"/>
            <a:chOff x="5156362" y="1876816"/>
            <a:chExt cx="779987" cy="1106666"/>
          </a:xfrm>
        </p:grpSpPr>
        <p:sp>
          <p:nvSpPr>
            <p:cNvPr id="703" name="Google Shape;703;p29"/>
            <p:cNvSpPr/>
            <p:nvPr/>
          </p:nvSpPr>
          <p:spPr>
            <a:xfrm>
              <a:off x="5156362" y="1892976"/>
              <a:ext cx="764154" cy="1074314"/>
            </a:xfrm>
            <a:custGeom>
              <a:avLst/>
              <a:gdLst/>
              <a:ahLst/>
              <a:cxnLst/>
              <a:rect l="l" t="t" r="r" b="b"/>
              <a:pathLst>
                <a:path w="23408" h="32909" extrusionOk="0">
                  <a:moveTo>
                    <a:pt x="12935" y="1"/>
                  </a:moveTo>
                  <a:cubicBezTo>
                    <a:pt x="3446" y="1"/>
                    <a:pt x="0" y="7278"/>
                    <a:pt x="1922" y="9508"/>
                  </a:cubicBezTo>
                  <a:cubicBezTo>
                    <a:pt x="2419" y="10084"/>
                    <a:pt x="2951" y="10310"/>
                    <a:pt x="3517" y="10310"/>
                  </a:cubicBezTo>
                  <a:cubicBezTo>
                    <a:pt x="5594" y="10310"/>
                    <a:pt x="8134" y="7269"/>
                    <a:pt x="11099" y="7269"/>
                  </a:cubicBezTo>
                  <a:cubicBezTo>
                    <a:pt x="11401" y="7269"/>
                    <a:pt x="11707" y="7301"/>
                    <a:pt x="12017" y="7370"/>
                  </a:cubicBezTo>
                  <a:cubicBezTo>
                    <a:pt x="15180" y="8076"/>
                    <a:pt x="15587" y="12007"/>
                    <a:pt x="12032" y="13366"/>
                  </a:cubicBezTo>
                  <a:cubicBezTo>
                    <a:pt x="10564" y="13926"/>
                    <a:pt x="7388" y="14386"/>
                    <a:pt x="7453" y="16499"/>
                  </a:cubicBezTo>
                  <a:cubicBezTo>
                    <a:pt x="7453" y="18366"/>
                    <a:pt x="10177" y="18834"/>
                    <a:pt x="12032" y="19544"/>
                  </a:cubicBezTo>
                  <a:cubicBezTo>
                    <a:pt x="15585" y="20903"/>
                    <a:pt x="15180" y="24834"/>
                    <a:pt x="12017" y="25540"/>
                  </a:cubicBezTo>
                  <a:cubicBezTo>
                    <a:pt x="11707" y="25609"/>
                    <a:pt x="11401" y="25641"/>
                    <a:pt x="11099" y="25641"/>
                  </a:cubicBezTo>
                  <a:cubicBezTo>
                    <a:pt x="8134" y="25641"/>
                    <a:pt x="5594" y="22599"/>
                    <a:pt x="3518" y="22599"/>
                  </a:cubicBezTo>
                  <a:cubicBezTo>
                    <a:pt x="2951" y="22599"/>
                    <a:pt x="2419" y="22825"/>
                    <a:pt x="1922" y="23402"/>
                  </a:cubicBezTo>
                  <a:cubicBezTo>
                    <a:pt x="0" y="25630"/>
                    <a:pt x="3449" y="32909"/>
                    <a:pt x="12935" y="32909"/>
                  </a:cubicBezTo>
                  <a:cubicBezTo>
                    <a:pt x="17941" y="32909"/>
                    <a:pt x="22257" y="29725"/>
                    <a:pt x="22992" y="24622"/>
                  </a:cubicBezTo>
                  <a:cubicBezTo>
                    <a:pt x="23408" y="21728"/>
                    <a:pt x="22370" y="18601"/>
                    <a:pt x="20386" y="16455"/>
                  </a:cubicBezTo>
                  <a:cubicBezTo>
                    <a:pt x="22370" y="14309"/>
                    <a:pt x="23408" y="11182"/>
                    <a:pt x="22992" y="8288"/>
                  </a:cubicBezTo>
                  <a:cubicBezTo>
                    <a:pt x="22257" y="3185"/>
                    <a:pt x="17941" y="1"/>
                    <a:pt x="129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5530964" y="1892976"/>
              <a:ext cx="389553" cy="1074314"/>
            </a:xfrm>
            <a:custGeom>
              <a:avLst/>
              <a:gdLst/>
              <a:ahLst/>
              <a:cxnLst/>
              <a:rect l="l" t="t" r="r" b="b"/>
              <a:pathLst>
                <a:path w="11933" h="32909" extrusionOk="0">
                  <a:moveTo>
                    <a:pt x="1460" y="1"/>
                  </a:moveTo>
                  <a:cubicBezTo>
                    <a:pt x="956" y="1"/>
                    <a:pt x="468" y="22"/>
                    <a:pt x="0" y="62"/>
                  </a:cubicBezTo>
                  <a:cubicBezTo>
                    <a:pt x="4486" y="524"/>
                    <a:pt x="8192" y="3594"/>
                    <a:pt x="8867" y="8288"/>
                  </a:cubicBezTo>
                  <a:cubicBezTo>
                    <a:pt x="9282" y="11182"/>
                    <a:pt x="8247" y="14309"/>
                    <a:pt x="6260" y="16455"/>
                  </a:cubicBezTo>
                  <a:cubicBezTo>
                    <a:pt x="8247" y="18601"/>
                    <a:pt x="9282" y="21728"/>
                    <a:pt x="8867" y="24622"/>
                  </a:cubicBezTo>
                  <a:cubicBezTo>
                    <a:pt x="8192" y="29316"/>
                    <a:pt x="4486" y="32386"/>
                    <a:pt x="0" y="32848"/>
                  </a:cubicBezTo>
                  <a:cubicBezTo>
                    <a:pt x="468" y="32886"/>
                    <a:pt x="956" y="32909"/>
                    <a:pt x="1460" y="32909"/>
                  </a:cubicBezTo>
                  <a:cubicBezTo>
                    <a:pt x="6466" y="32909"/>
                    <a:pt x="10782" y="29725"/>
                    <a:pt x="11517" y="24620"/>
                  </a:cubicBezTo>
                  <a:cubicBezTo>
                    <a:pt x="11933" y="21728"/>
                    <a:pt x="10895" y="18599"/>
                    <a:pt x="8911" y="16455"/>
                  </a:cubicBezTo>
                  <a:cubicBezTo>
                    <a:pt x="10895" y="14309"/>
                    <a:pt x="11933" y="11182"/>
                    <a:pt x="11517" y="8288"/>
                  </a:cubicBezTo>
                  <a:cubicBezTo>
                    <a:pt x="10782" y="3185"/>
                    <a:pt x="6466" y="1"/>
                    <a:pt x="146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5179312" y="1876816"/>
              <a:ext cx="757038" cy="1007588"/>
            </a:xfrm>
            <a:custGeom>
              <a:avLst/>
              <a:gdLst/>
              <a:ahLst/>
              <a:cxnLst/>
              <a:rect l="l" t="t" r="r" b="b"/>
              <a:pathLst>
                <a:path w="23190" h="30865" extrusionOk="0">
                  <a:moveTo>
                    <a:pt x="12229" y="0"/>
                  </a:moveTo>
                  <a:cubicBezTo>
                    <a:pt x="9319" y="0"/>
                    <a:pt x="6765" y="651"/>
                    <a:pt x="4638" y="1939"/>
                  </a:cubicBezTo>
                  <a:cubicBezTo>
                    <a:pt x="2882" y="3003"/>
                    <a:pt x="1506" y="4478"/>
                    <a:pt x="767" y="6093"/>
                  </a:cubicBezTo>
                  <a:cubicBezTo>
                    <a:pt x="1" y="7762"/>
                    <a:pt x="30" y="9385"/>
                    <a:pt x="841" y="10326"/>
                  </a:cubicBezTo>
                  <a:cubicBezTo>
                    <a:pt x="1404" y="10980"/>
                    <a:pt x="2051" y="11302"/>
                    <a:pt x="2805" y="11302"/>
                  </a:cubicBezTo>
                  <a:cubicBezTo>
                    <a:pt x="3029" y="11302"/>
                    <a:pt x="3264" y="11274"/>
                    <a:pt x="3508" y="11217"/>
                  </a:cubicBezTo>
                  <a:cubicBezTo>
                    <a:pt x="4371" y="11015"/>
                    <a:pt x="5255" y="10480"/>
                    <a:pt x="6194" y="9910"/>
                  </a:cubicBezTo>
                  <a:cubicBezTo>
                    <a:pt x="7538" y="9097"/>
                    <a:pt x="8921" y="8259"/>
                    <a:pt x="10390" y="8259"/>
                  </a:cubicBezTo>
                  <a:cubicBezTo>
                    <a:pt x="10659" y="8259"/>
                    <a:pt x="10930" y="8287"/>
                    <a:pt x="11205" y="8348"/>
                  </a:cubicBezTo>
                  <a:cubicBezTo>
                    <a:pt x="12442" y="8625"/>
                    <a:pt x="13259" y="9476"/>
                    <a:pt x="13338" y="10570"/>
                  </a:cubicBezTo>
                  <a:cubicBezTo>
                    <a:pt x="13406" y="11507"/>
                    <a:pt x="12868" y="12739"/>
                    <a:pt x="11152" y="13397"/>
                  </a:cubicBezTo>
                  <a:cubicBezTo>
                    <a:pt x="10650" y="13705"/>
                    <a:pt x="10778" y="14373"/>
                    <a:pt x="11264" y="14373"/>
                  </a:cubicBezTo>
                  <a:cubicBezTo>
                    <a:pt x="11337" y="14373"/>
                    <a:pt x="11417" y="14358"/>
                    <a:pt x="11505" y="14325"/>
                  </a:cubicBezTo>
                  <a:cubicBezTo>
                    <a:pt x="13731" y="13472"/>
                    <a:pt x="14422" y="11790"/>
                    <a:pt x="14330" y="10498"/>
                  </a:cubicBezTo>
                  <a:cubicBezTo>
                    <a:pt x="14218" y="8974"/>
                    <a:pt x="13076" y="7749"/>
                    <a:pt x="11421" y="7380"/>
                  </a:cubicBezTo>
                  <a:cubicBezTo>
                    <a:pt x="11069" y="7301"/>
                    <a:pt x="10723" y="7265"/>
                    <a:pt x="10385" y="7265"/>
                  </a:cubicBezTo>
                  <a:cubicBezTo>
                    <a:pt x="8642" y="7265"/>
                    <a:pt x="7083" y="8211"/>
                    <a:pt x="5679" y="9062"/>
                  </a:cubicBezTo>
                  <a:cubicBezTo>
                    <a:pt x="4472" y="9792"/>
                    <a:pt x="3572" y="10304"/>
                    <a:pt x="2823" y="10304"/>
                  </a:cubicBezTo>
                  <a:cubicBezTo>
                    <a:pt x="2369" y="10304"/>
                    <a:pt x="1971" y="10117"/>
                    <a:pt x="1593" y="9677"/>
                  </a:cubicBezTo>
                  <a:cubicBezTo>
                    <a:pt x="1047" y="9045"/>
                    <a:pt x="1076" y="7800"/>
                    <a:pt x="1668" y="6506"/>
                  </a:cubicBezTo>
                  <a:cubicBezTo>
                    <a:pt x="2328" y="5070"/>
                    <a:pt x="3565" y="3749"/>
                    <a:pt x="5152" y="2789"/>
                  </a:cubicBezTo>
                  <a:cubicBezTo>
                    <a:pt x="7120" y="1596"/>
                    <a:pt x="9501" y="991"/>
                    <a:pt x="12229" y="991"/>
                  </a:cubicBezTo>
                  <a:cubicBezTo>
                    <a:pt x="14592" y="991"/>
                    <a:pt x="16837" y="1745"/>
                    <a:pt x="18551" y="3113"/>
                  </a:cubicBezTo>
                  <a:cubicBezTo>
                    <a:pt x="20338" y="4541"/>
                    <a:pt x="21459" y="6525"/>
                    <a:pt x="21795" y="8854"/>
                  </a:cubicBezTo>
                  <a:cubicBezTo>
                    <a:pt x="22184" y="11565"/>
                    <a:pt x="21235" y="14539"/>
                    <a:pt x="19315" y="16612"/>
                  </a:cubicBezTo>
                  <a:cubicBezTo>
                    <a:pt x="19139" y="16803"/>
                    <a:pt x="19139" y="17097"/>
                    <a:pt x="19315" y="17286"/>
                  </a:cubicBezTo>
                  <a:cubicBezTo>
                    <a:pt x="21235" y="19361"/>
                    <a:pt x="22184" y="22332"/>
                    <a:pt x="21795" y="25046"/>
                  </a:cubicBezTo>
                  <a:cubicBezTo>
                    <a:pt x="21520" y="26963"/>
                    <a:pt x="20689" y="28685"/>
                    <a:pt x="19391" y="30023"/>
                  </a:cubicBezTo>
                  <a:cubicBezTo>
                    <a:pt x="19103" y="30319"/>
                    <a:pt x="19336" y="30865"/>
                    <a:pt x="19748" y="30865"/>
                  </a:cubicBezTo>
                  <a:cubicBezTo>
                    <a:pt x="19878" y="30865"/>
                    <a:pt x="20008" y="30815"/>
                    <a:pt x="20105" y="30714"/>
                  </a:cubicBezTo>
                  <a:cubicBezTo>
                    <a:pt x="21548" y="29225"/>
                    <a:pt x="22472" y="27314"/>
                    <a:pt x="22778" y="25186"/>
                  </a:cubicBezTo>
                  <a:cubicBezTo>
                    <a:pt x="23188" y="22330"/>
                    <a:pt x="22259" y="19216"/>
                    <a:pt x="20344" y="16950"/>
                  </a:cubicBezTo>
                  <a:cubicBezTo>
                    <a:pt x="22259" y="14684"/>
                    <a:pt x="23190" y="11570"/>
                    <a:pt x="22778" y="8713"/>
                  </a:cubicBezTo>
                  <a:cubicBezTo>
                    <a:pt x="22406" y="6130"/>
                    <a:pt x="21159" y="3925"/>
                    <a:pt x="19170" y="2338"/>
                  </a:cubicBezTo>
                  <a:cubicBezTo>
                    <a:pt x="17280" y="830"/>
                    <a:pt x="14817" y="0"/>
                    <a:pt x="12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5179312" y="2340147"/>
              <a:ext cx="597991" cy="643335"/>
            </a:xfrm>
            <a:custGeom>
              <a:avLst/>
              <a:gdLst/>
              <a:ahLst/>
              <a:cxnLst/>
              <a:rect l="l" t="t" r="r" b="b"/>
              <a:pathLst>
                <a:path w="18318" h="19707" extrusionOk="0">
                  <a:moveTo>
                    <a:pt x="8823" y="0"/>
                  </a:moveTo>
                  <a:cubicBezTo>
                    <a:pt x="8762" y="0"/>
                    <a:pt x="8697" y="12"/>
                    <a:pt x="8630" y="39"/>
                  </a:cubicBezTo>
                  <a:cubicBezTo>
                    <a:pt x="8029" y="283"/>
                    <a:pt x="6202" y="1020"/>
                    <a:pt x="6253" y="2809"/>
                  </a:cubicBezTo>
                  <a:cubicBezTo>
                    <a:pt x="6259" y="5174"/>
                    <a:pt x="9468" y="5666"/>
                    <a:pt x="11150" y="6310"/>
                  </a:cubicBezTo>
                  <a:cubicBezTo>
                    <a:pt x="12586" y="6858"/>
                    <a:pt x="13424" y="7942"/>
                    <a:pt x="13338" y="9137"/>
                  </a:cubicBezTo>
                  <a:cubicBezTo>
                    <a:pt x="13259" y="10231"/>
                    <a:pt x="12439" y="11082"/>
                    <a:pt x="11205" y="11359"/>
                  </a:cubicBezTo>
                  <a:cubicBezTo>
                    <a:pt x="10931" y="11420"/>
                    <a:pt x="10660" y="11448"/>
                    <a:pt x="10392" y="11448"/>
                  </a:cubicBezTo>
                  <a:cubicBezTo>
                    <a:pt x="8922" y="11448"/>
                    <a:pt x="7539" y="10610"/>
                    <a:pt x="6194" y="9796"/>
                  </a:cubicBezTo>
                  <a:cubicBezTo>
                    <a:pt x="5255" y="9227"/>
                    <a:pt x="4371" y="8692"/>
                    <a:pt x="3506" y="8490"/>
                  </a:cubicBezTo>
                  <a:cubicBezTo>
                    <a:pt x="3261" y="8433"/>
                    <a:pt x="3027" y="8404"/>
                    <a:pt x="2803" y="8404"/>
                  </a:cubicBezTo>
                  <a:cubicBezTo>
                    <a:pt x="2050" y="8404"/>
                    <a:pt x="1404" y="8727"/>
                    <a:pt x="841" y="9381"/>
                  </a:cubicBezTo>
                  <a:cubicBezTo>
                    <a:pt x="30" y="10321"/>
                    <a:pt x="1" y="11945"/>
                    <a:pt x="767" y="13614"/>
                  </a:cubicBezTo>
                  <a:cubicBezTo>
                    <a:pt x="1506" y="15229"/>
                    <a:pt x="2882" y="16704"/>
                    <a:pt x="4638" y="17766"/>
                  </a:cubicBezTo>
                  <a:cubicBezTo>
                    <a:pt x="6765" y="19053"/>
                    <a:pt x="9319" y="19707"/>
                    <a:pt x="12229" y="19707"/>
                  </a:cubicBezTo>
                  <a:cubicBezTo>
                    <a:pt x="14243" y="19707"/>
                    <a:pt x="16186" y="19209"/>
                    <a:pt x="17845" y="18266"/>
                  </a:cubicBezTo>
                  <a:cubicBezTo>
                    <a:pt x="18318" y="17997"/>
                    <a:pt x="18036" y="17334"/>
                    <a:pt x="17599" y="17334"/>
                  </a:cubicBezTo>
                  <a:cubicBezTo>
                    <a:pt x="17521" y="17334"/>
                    <a:pt x="17438" y="17355"/>
                    <a:pt x="17354" y="17403"/>
                  </a:cubicBezTo>
                  <a:cubicBezTo>
                    <a:pt x="15844" y="18260"/>
                    <a:pt x="14071" y="18713"/>
                    <a:pt x="12229" y="18713"/>
                  </a:cubicBezTo>
                  <a:cubicBezTo>
                    <a:pt x="9501" y="18713"/>
                    <a:pt x="7120" y="18111"/>
                    <a:pt x="5152" y="16918"/>
                  </a:cubicBezTo>
                  <a:cubicBezTo>
                    <a:pt x="3565" y="15956"/>
                    <a:pt x="2328" y="14637"/>
                    <a:pt x="1668" y="13201"/>
                  </a:cubicBezTo>
                  <a:cubicBezTo>
                    <a:pt x="1076" y="11907"/>
                    <a:pt x="1047" y="10662"/>
                    <a:pt x="1593" y="10027"/>
                  </a:cubicBezTo>
                  <a:cubicBezTo>
                    <a:pt x="1971" y="9589"/>
                    <a:pt x="2369" y="9402"/>
                    <a:pt x="2822" y="9402"/>
                  </a:cubicBezTo>
                  <a:cubicBezTo>
                    <a:pt x="3572" y="9402"/>
                    <a:pt x="4471" y="9913"/>
                    <a:pt x="5679" y="10645"/>
                  </a:cubicBezTo>
                  <a:cubicBezTo>
                    <a:pt x="7084" y="11495"/>
                    <a:pt x="8646" y="12441"/>
                    <a:pt x="10389" y="12441"/>
                  </a:cubicBezTo>
                  <a:cubicBezTo>
                    <a:pt x="10726" y="12441"/>
                    <a:pt x="11070" y="12405"/>
                    <a:pt x="11421" y="12327"/>
                  </a:cubicBezTo>
                  <a:cubicBezTo>
                    <a:pt x="13076" y="11957"/>
                    <a:pt x="14218" y="10733"/>
                    <a:pt x="14330" y="9208"/>
                  </a:cubicBezTo>
                  <a:cubicBezTo>
                    <a:pt x="14422" y="7917"/>
                    <a:pt x="13731" y="6233"/>
                    <a:pt x="11505" y="5382"/>
                  </a:cubicBezTo>
                  <a:cubicBezTo>
                    <a:pt x="10318" y="4928"/>
                    <a:pt x="7311" y="4496"/>
                    <a:pt x="7246" y="2786"/>
                  </a:cubicBezTo>
                  <a:cubicBezTo>
                    <a:pt x="7221" y="2024"/>
                    <a:pt x="7763" y="1461"/>
                    <a:pt x="9002" y="961"/>
                  </a:cubicBezTo>
                  <a:cubicBezTo>
                    <a:pt x="9530" y="747"/>
                    <a:pt x="9297" y="0"/>
                    <a:pt x="8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5334930" y="1956601"/>
              <a:ext cx="225610" cy="90263"/>
            </a:xfrm>
            <a:custGeom>
              <a:avLst/>
              <a:gdLst/>
              <a:ahLst/>
              <a:cxnLst/>
              <a:rect l="l" t="t" r="r" b="b"/>
              <a:pathLst>
                <a:path w="6911" h="2765" extrusionOk="0">
                  <a:moveTo>
                    <a:pt x="6213" y="1"/>
                  </a:moveTo>
                  <a:cubicBezTo>
                    <a:pt x="2825" y="1"/>
                    <a:pt x="465" y="1798"/>
                    <a:pt x="366" y="1876"/>
                  </a:cubicBezTo>
                  <a:cubicBezTo>
                    <a:pt x="1" y="2160"/>
                    <a:pt x="213" y="2764"/>
                    <a:pt x="671" y="2764"/>
                  </a:cubicBezTo>
                  <a:cubicBezTo>
                    <a:pt x="776" y="2764"/>
                    <a:pt x="883" y="2731"/>
                    <a:pt x="973" y="2662"/>
                  </a:cubicBezTo>
                  <a:cubicBezTo>
                    <a:pt x="994" y="2645"/>
                    <a:pt x="3176" y="994"/>
                    <a:pt x="6213" y="994"/>
                  </a:cubicBezTo>
                  <a:cubicBezTo>
                    <a:pt x="6910" y="992"/>
                    <a:pt x="6902" y="1"/>
                    <a:pt x="6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29"/>
          <p:cNvGrpSpPr/>
          <p:nvPr/>
        </p:nvGrpSpPr>
        <p:grpSpPr>
          <a:xfrm>
            <a:off x="3313688" y="3366398"/>
            <a:ext cx="2494505" cy="1534047"/>
            <a:chOff x="2734313" y="3319028"/>
            <a:chExt cx="2696762" cy="1655923"/>
          </a:xfrm>
        </p:grpSpPr>
        <p:sp>
          <p:nvSpPr>
            <p:cNvPr id="709" name="Google Shape;709;p29"/>
            <p:cNvSpPr/>
            <p:nvPr/>
          </p:nvSpPr>
          <p:spPr>
            <a:xfrm>
              <a:off x="2803407" y="3536588"/>
              <a:ext cx="2558517" cy="1438363"/>
            </a:xfrm>
            <a:custGeom>
              <a:avLst/>
              <a:gdLst/>
              <a:ahLst/>
              <a:cxnLst/>
              <a:rect l="l" t="t" r="r" b="b"/>
              <a:pathLst>
                <a:path w="44843" h="25209" extrusionOk="0">
                  <a:moveTo>
                    <a:pt x="19580" y="1"/>
                  </a:moveTo>
                  <a:cubicBezTo>
                    <a:pt x="15796" y="1"/>
                    <a:pt x="13113" y="4902"/>
                    <a:pt x="7083" y="5267"/>
                  </a:cubicBezTo>
                  <a:cubicBezTo>
                    <a:pt x="6645" y="5294"/>
                    <a:pt x="6266" y="5595"/>
                    <a:pt x="6122" y="6030"/>
                  </a:cubicBezTo>
                  <a:lnTo>
                    <a:pt x="78" y="24743"/>
                  </a:lnTo>
                  <a:cubicBezTo>
                    <a:pt x="1" y="24974"/>
                    <a:pt x="167" y="25209"/>
                    <a:pt x="389" y="25209"/>
                  </a:cubicBezTo>
                  <a:cubicBezTo>
                    <a:pt x="408" y="25209"/>
                    <a:pt x="427" y="25207"/>
                    <a:pt x="446" y="25204"/>
                  </a:cubicBezTo>
                  <a:cubicBezTo>
                    <a:pt x="3019" y="24745"/>
                    <a:pt x="13836" y="22007"/>
                    <a:pt x="19274" y="20617"/>
                  </a:cubicBezTo>
                  <a:cubicBezTo>
                    <a:pt x="20166" y="21198"/>
                    <a:pt x="21216" y="21536"/>
                    <a:pt x="22341" y="21536"/>
                  </a:cubicBezTo>
                  <a:cubicBezTo>
                    <a:pt x="23512" y="21536"/>
                    <a:pt x="24600" y="21172"/>
                    <a:pt x="25515" y="20546"/>
                  </a:cubicBezTo>
                  <a:lnTo>
                    <a:pt x="44392" y="25046"/>
                  </a:lnTo>
                  <a:cubicBezTo>
                    <a:pt x="44413" y="25050"/>
                    <a:pt x="44434" y="25052"/>
                    <a:pt x="44454" y="25052"/>
                  </a:cubicBezTo>
                  <a:cubicBezTo>
                    <a:pt x="44675" y="25052"/>
                    <a:pt x="44842" y="24818"/>
                    <a:pt x="44765" y="24587"/>
                  </a:cubicBezTo>
                  <a:lnTo>
                    <a:pt x="38729" y="6030"/>
                  </a:lnTo>
                  <a:cubicBezTo>
                    <a:pt x="38585" y="5595"/>
                    <a:pt x="38204" y="5294"/>
                    <a:pt x="37768" y="5267"/>
                  </a:cubicBezTo>
                  <a:cubicBezTo>
                    <a:pt x="31737" y="4902"/>
                    <a:pt x="29054" y="1"/>
                    <a:pt x="25271" y="1"/>
                  </a:cubicBezTo>
                  <a:cubicBezTo>
                    <a:pt x="24399" y="1"/>
                    <a:pt x="23469" y="261"/>
                    <a:pt x="22425" y="897"/>
                  </a:cubicBezTo>
                  <a:cubicBezTo>
                    <a:pt x="21382" y="261"/>
                    <a:pt x="20452" y="1"/>
                    <a:pt x="1958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2734313" y="3489116"/>
              <a:ext cx="2696762" cy="1438420"/>
            </a:xfrm>
            <a:custGeom>
              <a:avLst/>
              <a:gdLst/>
              <a:ahLst/>
              <a:cxnLst/>
              <a:rect l="l" t="t" r="r" b="b"/>
              <a:pathLst>
                <a:path w="47266" h="25210" extrusionOk="0">
                  <a:moveTo>
                    <a:pt x="20638" y="0"/>
                  </a:moveTo>
                  <a:cubicBezTo>
                    <a:pt x="16650" y="0"/>
                    <a:pt x="13822" y="4901"/>
                    <a:pt x="7465" y="5267"/>
                  </a:cubicBezTo>
                  <a:cubicBezTo>
                    <a:pt x="7004" y="5293"/>
                    <a:pt x="6604" y="5594"/>
                    <a:pt x="6451" y="6030"/>
                  </a:cubicBezTo>
                  <a:lnTo>
                    <a:pt x="82" y="24742"/>
                  </a:lnTo>
                  <a:cubicBezTo>
                    <a:pt x="0" y="24975"/>
                    <a:pt x="177" y="25209"/>
                    <a:pt x="411" y="25209"/>
                  </a:cubicBezTo>
                  <a:cubicBezTo>
                    <a:pt x="430" y="25209"/>
                    <a:pt x="450" y="25208"/>
                    <a:pt x="470" y="25204"/>
                  </a:cubicBezTo>
                  <a:cubicBezTo>
                    <a:pt x="3182" y="24745"/>
                    <a:pt x="14583" y="22006"/>
                    <a:pt x="20315" y="20617"/>
                  </a:cubicBezTo>
                  <a:cubicBezTo>
                    <a:pt x="21255" y="21199"/>
                    <a:pt x="22363" y="21535"/>
                    <a:pt x="23548" y="21535"/>
                  </a:cubicBezTo>
                  <a:cubicBezTo>
                    <a:pt x="24783" y="21535"/>
                    <a:pt x="25931" y="21171"/>
                    <a:pt x="26893" y="20545"/>
                  </a:cubicBezTo>
                  <a:lnTo>
                    <a:pt x="46789" y="25046"/>
                  </a:lnTo>
                  <a:cubicBezTo>
                    <a:pt x="46811" y="25050"/>
                    <a:pt x="46833" y="25052"/>
                    <a:pt x="46854" y="25052"/>
                  </a:cubicBezTo>
                  <a:cubicBezTo>
                    <a:pt x="47088" y="25052"/>
                    <a:pt x="47265" y="24819"/>
                    <a:pt x="47183" y="24586"/>
                  </a:cubicBezTo>
                  <a:lnTo>
                    <a:pt x="40821" y="6030"/>
                  </a:lnTo>
                  <a:cubicBezTo>
                    <a:pt x="40669" y="5594"/>
                    <a:pt x="40268" y="5293"/>
                    <a:pt x="39808" y="5267"/>
                  </a:cubicBezTo>
                  <a:cubicBezTo>
                    <a:pt x="33451" y="4901"/>
                    <a:pt x="30623" y="0"/>
                    <a:pt x="26635" y="0"/>
                  </a:cubicBezTo>
                  <a:cubicBezTo>
                    <a:pt x="25716" y="0"/>
                    <a:pt x="24736" y="260"/>
                    <a:pt x="23636" y="896"/>
                  </a:cubicBezTo>
                  <a:cubicBezTo>
                    <a:pt x="22537" y="260"/>
                    <a:pt x="21557" y="0"/>
                    <a:pt x="20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292259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20336" y="0"/>
                  </a:moveTo>
                  <a:lnTo>
                    <a:pt x="0" y="6538"/>
                  </a:lnTo>
                  <a:lnTo>
                    <a:pt x="0" y="8917"/>
                  </a:lnTo>
                  <a:lnTo>
                    <a:pt x="20336" y="4099"/>
                  </a:lnTo>
                  <a:lnTo>
                    <a:pt x="20336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408286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0" y="0"/>
                  </a:moveTo>
                  <a:lnTo>
                    <a:pt x="0" y="4099"/>
                  </a:lnTo>
                  <a:lnTo>
                    <a:pt x="20337" y="8917"/>
                  </a:lnTo>
                  <a:lnTo>
                    <a:pt x="20337" y="6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3380632" y="4331741"/>
              <a:ext cx="1391629" cy="335384"/>
            </a:xfrm>
            <a:custGeom>
              <a:avLst/>
              <a:gdLst/>
              <a:ahLst/>
              <a:cxnLst/>
              <a:rect l="l" t="t" r="r" b="b"/>
              <a:pathLst>
                <a:path w="24391" h="5878" extrusionOk="0">
                  <a:moveTo>
                    <a:pt x="11416" y="1"/>
                  </a:moveTo>
                  <a:cubicBezTo>
                    <a:pt x="11416" y="1"/>
                    <a:pt x="11416" y="1"/>
                    <a:pt x="11415" y="1"/>
                  </a:cubicBezTo>
                  <a:cubicBezTo>
                    <a:pt x="11414" y="1"/>
                    <a:pt x="11414" y="2"/>
                    <a:pt x="11414" y="2"/>
                  </a:cubicBezTo>
                  <a:lnTo>
                    <a:pt x="11414" y="2"/>
                  </a:lnTo>
                  <a:cubicBezTo>
                    <a:pt x="11416" y="1"/>
                    <a:pt x="11417" y="1"/>
                    <a:pt x="11416" y="1"/>
                  </a:cubicBezTo>
                  <a:close/>
                  <a:moveTo>
                    <a:pt x="11414" y="2"/>
                  </a:moveTo>
                  <a:cubicBezTo>
                    <a:pt x="11224" y="112"/>
                    <a:pt x="1" y="5878"/>
                    <a:pt x="1" y="5878"/>
                  </a:cubicBezTo>
                  <a:lnTo>
                    <a:pt x="12371" y="2974"/>
                  </a:lnTo>
                  <a:lnTo>
                    <a:pt x="24391" y="5728"/>
                  </a:lnTo>
                  <a:lnTo>
                    <a:pt x="24391" y="3597"/>
                  </a:lnTo>
                  <a:cubicBezTo>
                    <a:pt x="24391" y="3597"/>
                    <a:pt x="11402" y="95"/>
                    <a:pt x="11414" y="2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4082865" y="3349953"/>
              <a:ext cx="1250417" cy="1308614"/>
            </a:xfrm>
            <a:custGeom>
              <a:avLst/>
              <a:gdLst/>
              <a:ahLst/>
              <a:cxnLst/>
              <a:rect l="l" t="t" r="r" b="b"/>
              <a:pathLst>
                <a:path w="21916" h="22935" extrusionOk="0">
                  <a:moveTo>
                    <a:pt x="3527" y="1"/>
                  </a:moveTo>
                  <a:cubicBezTo>
                    <a:pt x="2533" y="1"/>
                    <a:pt x="1412" y="315"/>
                    <a:pt x="0" y="1132"/>
                  </a:cubicBezTo>
                  <a:lnTo>
                    <a:pt x="0" y="20591"/>
                  </a:lnTo>
                  <a:cubicBezTo>
                    <a:pt x="1893" y="19564"/>
                    <a:pt x="3279" y="19176"/>
                    <a:pt x="4509" y="19176"/>
                  </a:cubicBezTo>
                  <a:cubicBezTo>
                    <a:pt x="8289" y="19176"/>
                    <a:pt x="10600" y="22843"/>
                    <a:pt x="21637" y="22935"/>
                  </a:cubicBezTo>
                  <a:cubicBezTo>
                    <a:pt x="21638" y="22935"/>
                    <a:pt x="21638" y="22935"/>
                    <a:pt x="21639" y="22935"/>
                  </a:cubicBezTo>
                  <a:cubicBezTo>
                    <a:pt x="21801" y="22935"/>
                    <a:pt x="21915" y="22773"/>
                    <a:pt x="21862" y="22618"/>
                  </a:cubicBezTo>
                  <a:lnTo>
                    <a:pt x="15412" y="4220"/>
                  </a:lnTo>
                  <a:cubicBezTo>
                    <a:pt x="15258" y="3783"/>
                    <a:pt x="14858" y="3482"/>
                    <a:pt x="14396" y="3457"/>
                  </a:cubicBezTo>
                  <a:cubicBezTo>
                    <a:pt x="8551" y="3130"/>
                    <a:pt x="6666" y="1"/>
                    <a:pt x="352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4082865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4384" y="1"/>
                  </a:moveTo>
                  <a:cubicBezTo>
                    <a:pt x="3143" y="1"/>
                    <a:pt x="1786" y="369"/>
                    <a:pt x="0" y="1402"/>
                  </a:cubicBezTo>
                  <a:lnTo>
                    <a:pt x="0" y="21051"/>
                  </a:lnTo>
                  <a:cubicBezTo>
                    <a:pt x="2360" y="19771"/>
                    <a:pt x="3971" y="19325"/>
                    <a:pt x="5488" y="19325"/>
                  </a:cubicBezTo>
                  <a:cubicBezTo>
                    <a:pt x="8929" y="19325"/>
                    <a:pt x="11896" y="21618"/>
                    <a:pt x="22047" y="21702"/>
                  </a:cubicBezTo>
                  <a:cubicBezTo>
                    <a:pt x="22048" y="21702"/>
                    <a:pt x="22048" y="21702"/>
                    <a:pt x="22049" y="21702"/>
                  </a:cubicBezTo>
                  <a:cubicBezTo>
                    <a:pt x="22211" y="21702"/>
                    <a:pt x="22325" y="21541"/>
                    <a:pt x="22272" y="21387"/>
                  </a:cubicBezTo>
                  <a:lnTo>
                    <a:pt x="15821" y="2989"/>
                  </a:lnTo>
                  <a:cubicBezTo>
                    <a:pt x="15668" y="2552"/>
                    <a:pt x="15266" y="2251"/>
                    <a:pt x="14804" y="2226"/>
                  </a:cubicBezTo>
                  <a:cubicBezTo>
                    <a:pt x="9450" y="1926"/>
                    <a:pt x="7221" y="1"/>
                    <a:pt x="438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4082865" y="3345103"/>
              <a:ext cx="139557" cy="1176925"/>
            </a:xfrm>
            <a:custGeom>
              <a:avLst/>
              <a:gdLst/>
              <a:ahLst/>
              <a:cxnLst/>
              <a:rect l="l" t="t" r="r" b="b"/>
              <a:pathLst>
                <a:path w="2446" h="20627" extrusionOk="0">
                  <a:moveTo>
                    <a:pt x="2446" y="1"/>
                  </a:moveTo>
                  <a:lnTo>
                    <a:pt x="2446" y="1"/>
                  </a:lnTo>
                  <a:cubicBezTo>
                    <a:pt x="1156" y="153"/>
                    <a:pt x="0" y="921"/>
                    <a:pt x="0" y="921"/>
                  </a:cubicBezTo>
                  <a:lnTo>
                    <a:pt x="0" y="20626"/>
                  </a:lnTo>
                  <a:lnTo>
                    <a:pt x="571" y="20332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2836042" y="3349953"/>
              <a:ext cx="1250474" cy="1308614"/>
            </a:xfrm>
            <a:custGeom>
              <a:avLst/>
              <a:gdLst/>
              <a:ahLst/>
              <a:cxnLst/>
              <a:rect l="l" t="t" r="r" b="b"/>
              <a:pathLst>
                <a:path w="21917" h="22935" extrusionOk="0">
                  <a:moveTo>
                    <a:pt x="18390" y="1"/>
                  </a:moveTo>
                  <a:cubicBezTo>
                    <a:pt x="15251" y="1"/>
                    <a:pt x="13366" y="3130"/>
                    <a:pt x="7521" y="3457"/>
                  </a:cubicBezTo>
                  <a:cubicBezTo>
                    <a:pt x="7059" y="3482"/>
                    <a:pt x="6658" y="3783"/>
                    <a:pt x="6504" y="4220"/>
                  </a:cubicBezTo>
                  <a:lnTo>
                    <a:pt x="55" y="22618"/>
                  </a:lnTo>
                  <a:cubicBezTo>
                    <a:pt x="0" y="22773"/>
                    <a:pt x="115" y="22935"/>
                    <a:pt x="278" y="22935"/>
                  </a:cubicBezTo>
                  <a:cubicBezTo>
                    <a:pt x="278" y="22935"/>
                    <a:pt x="279" y="22935"/>
                    <a:pt x="280" y="22935"/>
                  </a:cubicBezTo>
                  <a:cubicBezTo>
                    <a:pt x="11316" y="22843"/>
                    <a:pt x="13627" y="19176"/>
                    <a:pt x="17407" y="19176"/>
                  </a:cubicBezTo>
                  <a:cubicBezTo>
                    <a:pt x="18638" y="19176"/>
                    <a:pt x="20023" y="19564"/>
                    <a:pt x="21916" y="20591"/>
                  </a:cubicBezTo>
                  <a:lnTo>
                    <a:pt x="21916" y="1132"/>
                  </a:lnTo>
                  <a:cubicBezTo>
                    <a:pt x="20504" y="315"/>
                    <a:pt x="19384" y="1"/>
                    <a:pt x="1839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2812707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17942" y="1"/>
                  </a:moveTo>
                  <a:cubicBezTo>
                    <a:pt x="15105" y="1"/>
                    <a:pt x="12875" y="1926"/>
                    <a:pt x="7521" y="2226"/>
                  </a:cubicBezTo>
                  <a:cubicBezTo>
                    <a:pt x="7059" y="2251"/>
                    <a:pt x="6658" y="2552"/>
                    <a:pt x="6505" y="2989"/>
                  </a:cubicBezTo>
                  <a:lnTo>
                    <a:pt x="54" y="21387"/>
                  </a:lnTo>
                  <a:cubicBezTo>
                    <a:pt x="1" y="21541"/>
                    <a:pt x="115" y="21702"/>
                    <a:pt x="277" y="21702"/>
                  </a:cubicBezTo>
                  <a:cubicBezTo>
                    <a:pt x="278" y="21702"/>
                    <a:pt x="278" y="21702"/>
                    <a:pt x="279" y="21702"/>
                  </a:cubicBezTo>
                  <a:cubicBezTo>
                    <a:pt x="10376" y="21619"/>
                    <a:pt x="13365" y="19388"/>
                    <a:pt x="16783" y="19388"/>
                  </a:cubicBezTo>
                  <a:cubicBezTo>
                    <a:pt x="18317" y="19388"/>
                    <a:pt x="19937" y="19837"/>
                    <a:pt x="22325" y="21133"/>
                  </a:cubicBezTo>
                  <a:lnTo>
                    <a:pt x="22325" y="1402"/>
                  </a:lnTo>
                  <a:cubicBezTo>
                    <a:pt x="20540" y="369"/>
                    <a:pt x="19183" y="1"/>
                    <a:pt x="1794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9"/>
          <p:cNvGrpSpPr/>
          <p:nvPr/>
        </p:nvGrpSpPr>
        <p:grpSpPr>
          <a:xfrm>
            <a:off x="5261490" y="4058599"/>
            <a:ext cx="831595" cy="945378"/>
            <a:chOff x="7413357" y="3354055"/>
            <a:chExt cx="734235" cy="829643"/>
          </a:xfrm>
        </p:grpSpPr>
        <p:sp>
          <p:nvSpPr>
            <p:cNvPr id="724" name="Google Shape;724;p29"/>
            <p:cNvSpPr/>
            <p:nvPr/>
          </p:nvSpPr>
          <p:spPr>
            <a:xfrm>
              <a:off x="7413357" y="3984699"/>
              <a:ext cx="669427" cy="198998"/>
            </a:xfrm>
            <a:custGeom>
              <a:avLst/>
              <a:gdLst/>
              <a:ahLst/>
              <a:cxnLst/>
              <a:rect l="l" t="t" r="r" b="b"/>
              <a:pathLst>
                <a:path w="10782" h="3205" extrusionOk="0">
                  <a:moveTo>
                    <a:pt x="5391" y="0"/>
                  </a:moveTo>
                  <a:cubicBezTo>
                    <a:pt x="2414" y="0"/>
                    <a:pt x="1" y="718"/>
                    <a:pt x="1" y="1602"/>
                  </a:cubicBezTo>
                  <a:cubicBezTo>
                    <a:pt x="1" y="2487"/>
                    <a:pt x="2414" y="3205"/>
                    <a:pt x="5391" y="3205"/>
                  </a:cubicBezTo>
                  <a:cubicBezTo>
                    <a:pt x="8368" y="3205"/>
                    <a:pt x="10782" y="2487"/>
                    <a:pt x="10782" y="1602"/>
                  </a:cubicBezTo>
                  <a:cubicBezTo>
                    <a:pt x="10782" y="718"/>
                    <a:pt x="8368" y="0"/>
                    <a:pt x="539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7489405" y="3448485"/>
              <a:ext cx="525020" cy="678699"/>
            </a:xfrm>
            <a:custGeom>
              <a:avLst/>
              <a:gdLst/>
              <a:ahLst/>
              <a:cxnLst/>
              <a:rect l="l" t="t" r="r" b="b"/>
              <a:pathLst>
                <a:path w="9202" h="11895" extrusionOk="0">
                  <a:moveTo>
                    <a:pt x="1" y="1"/>
                  </a:moveTo>
                  <a:lnTo>
                    <a:pt x="1" y="10240"/>
                  </a:lnTo>
                  <a:cubicBezTo>
                    <a:pt x="1" y="11154"/>
                    <a:pt x="2060" y="11894"/>
                    <a:pt x="4601" y="11894"/>
                  </a:cubicBezTo>
                  <a:cubicBezTo>
                    <a:pt x="7141" y="11894"/>
                    <a:pt x="9201" y="11154"/>
                    <a:pt x="9201" y="10240"/>
                  </a:cubicBezTo>
                  <a:lnTo>
                    <a:pt x="920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7912354" y="3448485"/>
              <a:ext cx="43761" cy="658957"/>
            </a:xfrm>
            <a:custGeom>
              <a:avLst/>
              <a:gdLst/>
              <a:ahLst/>
              <a:cxnLst/>
              <a:rect l="l" t="t" r="r" b="b"/>
              <a:pathLst>
                <a:path w="767" h="11549" extrusionOk="0">
                  <a:moveTo>
                    <a:pt x="0" y="1"/>
                  </a:moveTo>
                  <a:lnTo>
                    <a:pt x="0" y="11549"/>
                  </a:lnTo>
                  <a:cubicBezTo>
                    <a:pt x="284" y="11470"/>
                    <a:pt x="541" y="11380"/>
                    <a:pt x="766" y="11280"/>
                  </a:cubicBezTo>
                  <a:lnTo>
                    <a:pt x="766" y="1"/>
                  </a:ln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7489405" y="3354055"/>
              <a:ext cx="525020" cy="188860"/>
            </a:xfrm>
            <a:custGeom>
              <a:avLst/>
              <a:gdLst/>
              <a:ahLst/>
              <a:cxnLst/>
              <a:rect l="l" t="t" r="r" b="b"/>
              <a:pathLst>
                <a:path w="9202" h="3310" extrusionOk="0">
                  <a:moveTo>
                    <a:pt x="4601" y="0"/>
                  </a:moveTo>
                  <a:cubicBezTo>
                    <a:pt x="2060" y="0"/>
                    <a:pt x="1" y="741"/>
                    <a:pt x="1" y="1656"/>
                  </a:cubicBezTo>
                  <a:cubicBezTo>
                    <a:pt x="1" y="2569"/>
                    <a:pt x="2060" y="3310"/>
                    <a:pt x="4601" y="3310"/>
                  </a:cubicBezTo>
                  <a:cubicBezTo>
                    <a:pt x="7141" y="3310"/>
                    <a:pt x="9201" y="2569"/>
                    <a:pt x="9201" y="1656"/>
                  </a:cubicBezTo>
                  <a:cubicBezTo>
                    <a:pt x="9201" y="741"/>
                    <a:pt x="7141" y="0"/>
                    <a:pt x="460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7541668" y="3386007"/>
              <a:ext cx="420381" cy="124956"/>
            </a:xfrm>
            <a:custGeom>
              <a:avLst/>
              <a:gdLst/>
              <a:ahLst/>
              <a:cxnLst/>
              <a:rect l="l" t="t" r="r" b="b"/>
              <a:pathLst>
                <a:path w="7368" h="2190" extrusionOk="0">
                  <a:moveTo>
                    <a:pt x="3685" y="0"/>
                  </a:moveTo>
                  <a:cubicBezTo>
                    <a:pt x="1650" y="0"/>
                    <a:pt x="1" y="490"/>
                    <a:pt x="1" y="1096"/>
                  </a:cubicBezTo>
                  <a:cubicBezTo>
                    <a:pt x="1" y="1700"/>
                    <a:pt x="1650" y="2190"/>
                    <a:pt x="3685" y="2190"/>
                  </a:cubicBezTo>
                  <a:cubicBezTo>
                    <a:pt x="5719" y="2190"/>
                    <a:pt x="7368" y="1700"/>
                    <a:pt x="7368" y="1096"/>
                  </a:cubicBezTo>
                  <a:cubicBezTo>
                    <a:pt x="7368" y="490"/>
                    <a:pt x="5719" y="0"/>
                    <a:pt x="3685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fill="none" extrusionOk="0">
                  <a:moveTo>
                    <a:pt x="0" y="4672"/>
                  </a:moveTo>
                  <a:lnTo>
                    <a:pt x="1590" y="4672"/>
                  </a:lnTo>
                  <a:lnTo>
                    <a:pt x="1590" y="724"/>
                  </a:lnTo>
                  <a:lnTo>
                    <a:pt x="0" y="724"/>
                  </a:lnTo>
                  <a:lnTo>
                    <a:pt x="0" y="1"/>
                  </a:lnTo>
                  <a:lnTo>
                    <a:pt x="1691" y="1"/>
                  </a:lnTo>
                  <a:cubicBezTo>
                    <a:pt x="2046" y="1"/>
                    <a:pt x="2334" y="288"/>
                    <a:pt x="2334" y="643"/>
                  </a:cubicBezTo>
                  <a:lnTo>
                    <a:pt x="2334" y="4752"/>
                  </a:lnTo>
                  <a:cubicBezTo>
                    <a:pt x="2334" y="5108"/>
                    <a:pt x="2046" y="5396"/>
                    <a:pt x="1691" y="5396"/>
                  </a:cubicBezTo>
                  <a:lnTo>
                    <a:pt x="0" y="5396"/>
                  </a:lnTo>
                  <a:close/>
                </a:path>
              </a:pathLst>
            </a:custGeom>
            <a:noFill/>
            <a:ln w="82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extrusionOk="0">
                  <a:moveTo>
                    <a:pt x="0" y="1"/>
                  </a:moveTo>
                  <a:lnTo>
                    <a:pt x="0" y="724"/>
                  </a:lnTo>
                  <a:lnTo>
                    <a:pt x="1590" y="724"/>
                  </a:lnTo>
                  <a:lnTo>
                    <a:pt x="1590" y="4672"/>
                  </a:lnTo>
                  <a:lnTo>
                    <a:pt x="0" y="4672"/>
                  </a:lnTo>
                  <a:lnTo>
                    <a:pt x="0" y="5396"/>
                  </a:lnTo>
                  <a:lnTo>
                    <a:pt x="1691" y="5396"/>
                  </a:lnTo>
                  <a:cubicBezTo>
                    <a:pt x="2046" y="5396"/>
                    <a:pt x="2334" y="5108"/>
                    <a:pt x="2334" y="4752"/>
                  </a:cubicBezTo>
                  <a:lnTo>
                    <a:pt x="2334" y="643"/>
                  </a:lnTo>
                  <a:cubicBezTo>
                    <a:pt x="2334" y="288"/>
                    <a:pt x="2046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7594444" y="3498068"/>
              <a:ext cx="29726" cy="348222"/>
            </a:xfrm>
            <a:custGeom>
              <a:avLst/>
              <a:gdLst/>
              <a:ahLst/>
              <a:cxnLst/>
              <a:rect l="l" t="t" r="r" b="b"/>
              <a:pathLst>
                <a:path w="521" h="6103" fill="none" extrusionOk="0">
                  <a:moveTo>
                    <a:pt x="1" y="6102"/>
                  </a:moveTo>
                  <a:lnTo>
                    <a:pt x="1" y="456"/>
                  </a:lnTo>
                  <a:lnTo>
                    <a:pt x="52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extrusionOk="0">
                  <a:moveTo>
                    <a:pt x="0" y="1"/>
                  </a:moveTo>
                  <a:lnTo>
                    <a:pt x="0" y="2676"/>
                  </a:lnTo>
                  <a:lnTo>
                    <a:pt x="1888" y="3488"/>
                  </a:lnTo>
                  <a:lnTo>
                    <a:pt x="1888" y="8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fill="none" extrusionOk="0">
                  <a:moveTo>
                    <a:pt x="1888" y="3488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1888" y="812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4" name="Google Shape;734;p29"/>
          <p:cNvSpPr/>
          <p:nvPr/>
        </p:nvSpPr>
        <p:spPr>
          <a:xfrm>
            <a:off x="5406815" y="4095008"/>
            <a:ext cx="476120" cy="142388"/>
          </a:xfrm>
          <a:custGeom>
            <a:avLst/>
            <a:gdLst/>
            <a:ahLst/>
            <a:cxnLst/>
            <a:rect l="l" t="t" r="r" b="b"/>
            <a:pathLst>
              <a:path w="7368" h="2190" extrusionOk="0">
                <a:moveTo>
                  <a:pt x="3685" y="0"/>
                </a:moveTo>
                <a:cubicBezTo>
                  <a:pt x="1650" y="0"/>
                  <a:pt x="1" y="490"/>
                  <a:pt x="1" y="1096"/>
                </a:cubicBezTo>
                <a:cubicBezTo>
                  <a:pt x="1" y="1700"/>
                  <a:pt x="1650" y="2190"/>
                  <a:pt x="3685" y="2190"/>
                </a:cubicBezTo>
                <a:cubicBezTo>
                  <a:pt x="5719" y="2190"/>
                  <a:pt x="7368" y="1700"/>
                  <a:pt x="7368" y="1096"/>
                </a:cubicBezTo>
                <a:cubicBezTo>
                  <a:pt x="7368" y="490"/>
                  <a:pt x="5719" y="0"/>
                  <a:pt x="3685" y="0"/>
                </a:cubicBezTo>
                <a:close/>
              </a:path>
            </a:pathLst>
          </a:custGeom>
          <a:solidFill>
            <a:srgbClr val="191919">
              <a:alpha val="17860"/>
            </a:srgbClr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Action Button: Forward or Next 83">
            <a:hlinkClick r:id="" action="ppaction://hlinkshowjump?jump=nextslide" highlightClick="1"/>
          </p:cNvPr>
          <p:cNvSpPr/>
          <p:nvPr/>
        </p:nvSpPr>
        <p:spPr>
          <a:xfrm>
            <a:off x="8519906" y="4737890"/>
            <a:ext cx="624094" cy="448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Action Button: Back or Previous 84">
            <a:hlinkClick r:id="" action="ppaction://hlinkshowjump?jump=previousslide" highlightClick="1"/>
          </p:cNvPr>
          <p:cNvSpPr/>
          <p:nvPr/>
        </p:nvSpPr>
        <p:spPr>
          <a:xfrm>
            <a:off x="-33336" y="4698321"/>
            <a:ext cx="612547" cy="5143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Action Button: Home 85">
            <a:hlinkClick r:id="rId3" action="ppaction://hlinksldjump" highlightClick="1"/>
          </p:cNvPr>
          <p:cNvSpPr/>
          <p:nvPr/>
        </p:nvSpPr>
        <p:spPr>
          <a:xfrm>
            <a:off x="4357996" y="4749315"/>
            <a:ext cx="439760" cy="4056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" grpId="0"/>
      <p:bldP spid="6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2" name="Google Shape;622;p28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28533" y="51284"/>
                <a:ext cx="8378502" cy="68727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id-ID" sz="1600" dirty="0" err="1">
                    <a:latin typeface="Cooper Black" panose="0208090404030B020404" pitchFamily="18" charset="0"/>
                  </a:rPr>
                  <a:t>P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ertidaksamaan</a:t>
                </a:r>
                <a:r>
                  <a:rPr lang="en-US" sz="1600" dirty="0">
                    <a:latin typeface="Cooper Black" panose="0208090404030B020404" pitchFamily="18" charset="0"/>
                  </a:rPr>
                  <a:t> yang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mempunyai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variabel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dimana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pangkat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dari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suatu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kalimat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matematika</a:t>
                </a:r>
                <a:r>
                  <a:rPr lang="en-US" sz="1600" dirty="0">
                    <a:latin typeface="Cooper Black" panose="0208090404030B020404" pitchFamily="18" charset="0"/>
                  </a:rPr>
                  <a:t> yang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memuat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satu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atau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lebih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perubahan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serta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relasi</a:t>
                </a:r>
                <a:r>
                  <a:rPr lang="en-US" sz="1600" dirty="0">
                    <a:latin typeface="Cooper Black" panose="0208090404030B020404" pitchFamily="18" charset="0"/>
                  </a:rPr>
                  <a:t> “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lebih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dari</a:t>
                </a:r>
                <a:r>
                  <a:rPr lang="id-ID" sz="1600" dirty="0">
                    <a:latin typeface="Cooper Black" panose="0208090404030B020404" pitchFamily="18" charset="0"/>
                  </a:rPr>
                  <a:t> (&gt;)</a:t>
                </a:r>
                <a:r>
                  <a:rPr lang="en-US" sz="1600" dirty="0">
                    <a:latin typeface="Cooper Black" panose="0208090404030B020404" pitchFamily="18" charset="0"/>
                  </a:rPr>
                  <a:t>”, “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lebih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dari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atau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sama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dengan</a:t>
                </a:r>
                <a:r>
                  <a:rPr lang="id-ID" sz="1600" dirty="0">
                    <a:latin typeface="Cooper Black" panose="0208090404030B0204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id-ID" sz="16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id-ID" sz="1600" dirty="0">
                    <a:latin typeface="Cooper Black" panose="0208090404030B020404" pitchFamily="18" charset="0"/>
                  </a:rPr>
                  <a:t>)</a:t>
                </a:r>
                <a:r>
                  <a:rPr lang="en-US" sz="1600" dirty="0">
                    <a:latin typeface="Cooper Black" panose="0208090404030B020404" pitchFamily="18" charset="0"/>
                  </a:rPr>
                  <a:t>”, “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kurang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dari</a:t>
                </a:r>
                <a:r>
                  <a:rPr lang="id-ID" sz="1600" dirty="0">
                    <a:latin typeface="Cooper Black" panose="0208090404030B020404" pitchFamily="18" charset="0"/>
                  </a:rPr>
                  <a:t> (&lt;)</a:t>
                </a:r>
                <a:r>
                  <a:rPr lang="en-US" sz="1600" dirty="0">
                    <a:latin typeface="Cooper Black" panose="0208090404030B020404" pitchFamily="18" charset="0"/>
                  </a:rPr>
                  <a:t>”,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atau</a:t>
                </a:r>
                <a:r>
                  <a:rPr lang="en-US" sz="1600" dirty="0">
                    <a:latin typeface="Cooper Black" panose="0208090404030B020404" pitchFamily="18" charset="0"/>
                  </a:rPr>
                  <a:t> “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kurang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dari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sama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dengan</a:t>
                </a:r>
                <a:r>
                  <a:rPr lang="id-ID" sz="1600" dirty="0">
                    <a:latin typeface="Cooper Black" panose="0208090404030B0204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id-ID" sz="16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id-ID" sz="1600" dirty="0">
                    <a:latin typeface="Cooper Black" panose="0208090404030B020404" pitchFamily="18" charset="0"/>
                  </a:rPr>
                  <a:t>)</a:t>
                </a:r>
                <a:r>
                  <a:rPr lang="en-US" sz="1600" dirty="0">
                    <a:latin typeface="Cooper Black" panose="0208090404030B020404" pitchFamily="18" charset="0"/>
                  </a:rPr>
                  <a:t>”,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dianggap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menggunakan</a:t>
                </a:r>
                <a:r>
                  <a:rPr lang="en-US" sz="1600" dirty="0">
                    <a:latin typeface="Cooper Black" panose="0208090404030B020404" pitchFamily="18" charset="0"/>
                  </a:rPr>
                  <a:t> </a:t>
                </a:r>
                <a:r>
                  <a:rPr lang="en-US" sz="1600" dirty="0" err="1">
                    <a:latin typeface="Cooper Black" panose="0208090404030B020404" pitchFamily="18" charset="0"/>
                  </a:rPr>
                  <a:t>pertidaksamaan</a:t>
                </a:r>
                <a:r>
                  <a:rPr lang="en-US" sz="1600" dirty="0">
                    <a:latin typeface="Cooper Black" panose="0208090404030B020404" pitchFamily="18" charset="0"/>
                  </a:rPr>
                  <a:t>.</a:t>
                </a:r>
                <a:endParaRPr lang="id-ID" sz="1600" dirty="0">
                  <a:latin typeface="Cooper Black" panose="0208090404030B020404" pitchFamily="18" charset="0"/>
                </a:endParaRPr>
              </a:p>
            </p:txBody>
          </p:sp>
        </mc:Choice>
        <mc:Fallback xmlns="">
          <p:sp>
            <p:nvSpPr>
              <p:cNvPr id="622" name="Google Shape;622;p2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8533" y="51284"/>
                <a:ext cx="8378502" cy="687270"/>
              </a:xfrm>
              <a:prstGeom prst="rect">
                <a:avLst/>
              </a:prstGeom>
              <a:blipFill>
                <a:blip r:embed="rId3"/>
                <a:stretch>
                  <a:fillRect l="-437" b="-9203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3" name="Google Shape;623;p28"/>
          <p:cNvGrpSpPr/>
          <p:nvPr/>
        </p:nvGrpSpPr>
        <p:grpSpPr>
          <a:xfrm>
            <a:off x="415211" y="3537787"/>
            <a:ext cx="921091" cy="1641982"/>
            <a:chOff x="4502818" y="1149274"/>
            <a:chExt cx="683304" cy="1130302"/>
          </a:xfrm>
        </p:grpSpPr>
        <p:sp>
          <p:nvSpPr>
            <p:cNvPr id="624" name="Google Shape;624;p28"/>
            <p:cNvSpPr/>
            <p:nvPr/>
          </p:nvSpPr>
          <p:spPr>
            <a:xfrm>
              <a:off x="4564166" y="2083425"/>
              <a:ext cx="621956" cy="196151"/>
            </a:xfrm>
            <a:custGeom>
              <a:avLst/>
              <a:gdLst/>
              <a:ahLst/>
              <a:cxnLst/>
              <a:rect l="l" t="t" r="r" b="b"/>
              <a:pathLst>
                <a:path w="10166" h="3206" extrusionOk="0">
                  <a:moveTo>
                    <a:pt x="5083" y="1"/>
                  </a:moveTo>
                  <a:cubicBezTo>
                    <a:pt x="2276" y="1"/>
                    <a:pt x="0" y="719"/>
                    <a:pt x="0" y="1604"/>
                  </a:cubicBezTo>
                  <a:cubicBezTo>
                    <a:pt x="0" y="2489"/>
                    <a:pt x="2276" y="3206"/>
                    <a:pt x="5083" y="3206"/>
                  </a:cubicBezTo>
                  <a:cubicBezTo>
                    <a:pt x="7890" y="3206"/>
                    <a:pt x="10165" y="2489"/>
                    <a:pt x="10165" y="1604"/>
                  </a:cubicBezTo>
                  <a:cubicBezTo>
                    <a:pt x="10165" y="719"/>
                    <a:pt x="7890" y="1"/>
                    <a:pt x="508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4502818" y="1225674"/>
              <a:ext cx="210419" cy="958680"/>
            </a:xfrm>
            <a:custGeom>
              <a:avLst/>
              <a:gdLst/>
              <a:ahLst/>
              <a:cxnLst/>
              <a:rect l="l" t="t" r="r" b="b"/>
              <a:pathLst>
                <a:path w="3688" h="16802" extrusionOk="0">
                  <a:moveTo>
                    <a:pt x="2663" y="1"/>
                  </a:moveTo>
                  <a:lnTo>
                    <a:pt x="1296" y="1996"/>
                  </a:lnTo>
                  <a:cubicBezTo>
                    <a:pt x="333" y="3401"/>
                    <a:pt x="1" y="5146"/>
                    <a:pt x="380" y="6807"/>
                  </a:cubicBezTo>
                  <a:lnTo>
                    <a:pt x="2663" y="16802"/>
                  </a:lnTo>
                  <a:lnTo>
                    <a:pt x="3688" y="16802"/>
                  </a:lnTo>
                  <a:lnTo>
                    <a:pt x="1404" y="6807"/>
                  </a:lnTo>
                  <a:cubicBezTo>
                    <a:pt x="1024" y="5146"/>
                    <a:pt x="1356" y="3401"/>
                    <a:pt x="2319" y="1996"/>
                  </a:cubicBezTo>
                  <a:lnTo>
                    <a:pt x="3688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4651046" y="2106300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4651046" y="2070297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4526895" y="1154010"/>
              <a:ext cx="429852" cy="383483"/>
            </a:xfrm>
            <a:custGeom>
              <a:avLst/>
              <a:gdLst/>
              <a:ahLst/>
              <a:cxnLst/>
              <a:rect l="l" t="t" r="r" b="b"/>
              <a:pathLst>
                <a:path w="7534" h="6721" extrusionOk="0">
                  <a:moveTo>
                    <a:pt x="7534" y="1"/>
                  </a:moveTo>
                  <a:lnTo>
                    <a:pt x="843" y="1324"/>
                  </a:lnTo>
                  <a:cubicBezTo>
                    <a:pt x="449" y="1401"/>
                    <a:pt x="144" y="1712"/>
                    <a:pt x="73" y="2106"/>
                  </a:cubicBezTo>
                  <a:cubicBezTo>
                    <a:pt x="0" y="2510"/>
                    <a:pt x="189" y="2916"/>
                    <a:pt x="544" y="3121"/>
                  </a:cubicBezTo>
                  <a:lnTo>
                    <a:pt x="6764" y="6721"/>
                  </a:lnTo>
                  <a:lnTo>
                    <a:pt x="7534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4819758" y="1149274"/>
              <a:ext cx="304274" cy="398946"/>
            </a:xfrm>
            <a:custGeom>
              <a:avLst/>
              <a:gdLst/>
              <a:ahLst/>
              <a:cxnLst/>
              <a:rect l="l" t="t" r="r" b="b"/>
              <a:pathLst>
                <a:path w="5333" h="6992" extrusionOk="0">
                  <a:moveTo>
                    <a:pt x="2934" y="0"/>
                  </a:moveTo>
                  <a:cubicBezTo>
                    <a:pt x="1705" y="0"/>
                    <a:pt x="548" y="1344"/>
                    <a:pt x="283" y="3145"/>
                  </a:cubicBezTo>
                  <a:cubicBezTo>
                    <a:pt x="1" y="5066"/>
                    <a:pt x="839" y="6780"/>
                    <a:pt x="2154" y="6974"/>
                  </a:cubicBezTo>
                  <a:cubicBezTo>
                    <a:pt x="2236" y="6986"/>
                    <a:pt x="2317" y="6992"/>
                    <a:pt x="2398" y="6992"/>
                  </a:cubicBezTo>
                  <a:cubicBezTo>
                    <a:pt x="3627" y="6992"/>
                    <a:pt x="4785" y="5649"/>
                    <a:pt x="5050" y="3847"/>
                  </a:cubicBezTo>
                  <a:cubicBezTo>
                    <a:pt x="5332" y="1925"/>
                    <a:pt x="4494" y="211"/>
                    <a:pt x="3179" y="18"/>
                  </a:cubicBezTo>
                  <a:cubicBezTo>
                    <a:pt x="3097" y="6"/>
                    <a:pt x="3015" y="0"/>
                    <a:pt x="29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7308" y="1575189"/>
            <a:ext cx="2372934" cy="633513"/>
            <a:chOff x="497308" y="1575189"/>
            <a:chExt cx="2372934" cy="633513"/>
          </a:xfrm>
        </p:grpSpPr>
        <p:sp>
          <p:nvSpPr>
            <p:cNvPr id="2" name="Pentagon 1"/>
            <p:cNvSpPr/>
            <p:nvPr/>
          </p:nvSpPr>
          <p:spPr>
            <a:xfrm>
              <a:off x="497308" y="1607468"/>
              <a:ext cx="2372934" cy="60123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p:sp>
          <p:nvSpPr>
            <p:cNvPr id="630" name="Google Shape;630;p28"/>
            <p:cNvSpPr txBox="1"/>
            <p:nvPr/>
          </p:nvSpPr>
          <p:spPr>
            <a:xfrm>
              <a:off x="613570" y="1575189"/>
              <a:ext cx="2029245" cy="589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r>
                <a:rPr lang="id-ID" sz="1800" dirty="0">
                  <a:latin typeface="Cooper Black" panose="0208090404030B020404" pitchFamily="18" charset="0"/>
                </a:rPr>
                <a:t>ax</a:t>
              </a:r>
              <a:r>
                <a:rPr lang="id-ID" sz="1800" baseline="30000" dirty="0">
                  <a:latin typeface="Cooper Black" panose="0208090404030B020404" pitchFamily="18" charset="0"/>
                </a:rPr>
                <a:t>2</a:t>
              </a:r>
              <a:r>
                <a:rPr lang="id-ID" sz="1800" dirty="0">
                  <a:latin typeface="Cooper Black" panose="0208090404030B020404" pitchFamily="18" charset="0"/>
                </a:rPr>
                <a:t> + bx + c &lt; 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43260" y="3116855"/>
            <a:ext cx="2372934" cy="612591"/>
            <a:chOff x="1643260" y="3116855"/>
            <a:chExt cx="2372934" cy="612591"/>
          </a:xfrm>
        </p:grpSpPr>
        <p:sp>
          <p:nvSpPr>
            <p:cNvPr id="31" name="Pentagon 30"/>
            <p:cNvSpPr/>
            <p:nvPr/>
          </p:nvSpPr>
          <p:spPr>
            <a:xfrm>
              <a:off x="1643260" y="3128212"/>
              <a:ext cx="2372934" cy="60123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p:sp>
          <p:nvSpPr>
            <p:cNvPr id="632" name="Google Shape;632;p28"/>
            <p:cNvSpPr txBox="1"/>
            <p:nvPr/>
          </p:nvSpPr>
          <p:spPr>
            <a:xfrm>
              <a:off x="1813854" y="3116855"/>
              <a:ext cx="2029245" cy="589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r>
                <a:rPr lang="id-ID" sz="1800" dirty="0">
                  <a:latin typeface="Cooper Black" panose="0208090404030B020404" pitchFamily="18" charset="0"/>
                </a:rPr>
                <a:t>ax</a:t>
              </a:r>
              <a:r>
                <a:rPr lang="id-ID" sz="1800" baseline="30000" dirty="0">
                  <a:latin typeface="Cooper Black" panose="0208090404030B020404" pitchFamily="18" charset="0"/>
                </a:rPr>
                <a:t>2</a:t>
              </a:r>
              <a:r>
                <a:rPr lang="id-ID" sz="1800" dirty="0">
                  <a:latin typeface="Cooper Black" panose="0208090404030B020404" pitchFamily="18" charset="0"/>
                </a:rPr>
                <a:t> + bx + c &gt; 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70284" y="2367839"/>
            <a:ext cx="2372934" cy="601235"/>
            <a:chOff x="1070284" y="2367839"/>
            <a:chExt cx="2372934" cy="601235"/>
          </a:xfrm>
        </p:grpSpPr>
        <p:sp>
          <p:nvSpPr>
            <p:cNvPr id="30" name="Pentagon 29"/>
            <p:cNvSpPr/>
            <p:nvPr/>
          </p:nvSpPr>
          <p:spPr>
            <a:xfrm>
              <a:off x="1070284" y="2367840"/>
              <a:ext cx="2372934" cy="60123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4" name="Google Shape;634;p28"/>
                <p:cNvSpPr txBox="1"/>
                <p:nvPr/>
              </p:nvSpPr>
              <p:spPr>
                <a:xfrm>
                  <a:off x="1208985" y="2367839"/>
                  <a:ext cx="2029245" cy="589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r>
                    <a:rPr lang="id-ID" sz="1800" dirty="0">
                      <a:latin typeface="Cooper Black" panose="0208090404030B020404" pitchFamily="18" charset="0"/>
                    </a:rPr>
                    <a:t>ax</a:t>
                  </a:r>
                  <a:r>
                    <a:rPr lang="id-ID" sz="1800" baseline="30000" dirty="0">
                      <a:latin typeface="Cooper Black" panose="0208090404030B020404" pitchFamily="18" charset="0"/>
                    </a:rPr>
                    <a:t>2</a:t>
                  </a:r>
                  <a:r>
                    <a:rPr lang="id-ID" sz="1800" dirty="0">
                      <a:latin typeface="Cooper Black" panose="0208090404030B020404" pitchFamily="18" charset="0"/>
                    </a:rPr>
                    <a:t> + bx + c </a:t>
                  </a:r>
                  <a14:m>
                    <m:oMath xmlns:m="http://schemas.openxmlformats.org/officeDocument/2006/math">
                      <m:r>
                        <a:rPr lang="id-ID" sz="18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id-ID" sz="1800" dirty="0">
                      <a:latin typeface="Cooper Black" panose="0208090404030B020404" pitchFamily="18" charset="0"/>
                    </a:rPr>
                    <a:t> 0</a:t>
                  </a:r>
                </a:p>
              </p:txBody>
            </p:sp>
          </mc:Choice>
          <mc:Fallback xmlns="">
            <p:sp>
              <p:nvSpPr>
                <p:cNvPr id="634" name="Google Shape;634;p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985" y="2367839"/>
                  <a:ext cx="2029245" cy="589043"/>
                </a:xfrm>
                <a:prstGeom prst="rect">
                  <a:avLst/>
                </a:prstGeom>
                <a:blipFill>
                  <a:blip r:embed="rId4"/>
                  <a:stretch>
                    <a:fillRect l="-2402" b="-92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2216236" y="3843879"/>
            <a:ext cx="2372934" cy="645939"/>
            <a:chOff x="2216236" y="3843879"/>
            <a:chExt cx="2372934" cy="645939"/>
          </a:xfrm>
        </p:grpSpPr>
        <p:sp>
          <p:nvSpPr>
            <p:cNvPr id="32" name="Pentagon 31"/>
            <p:cNvSpPr/>
            <p:nvPr/>
          </p:nvSpPr>
          <p:spPr>
            <a:xfrm>
              <a:off x="2216236" y="3888584"/>
              <a:ext cx="2372934" cy="60123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6" name="Google Shape;636;p28"/>
                <p:cNvSpPr txBox="1"/>
                <p:nvPr/>
              </p:nvSpPr>
              <p:spPr>
                <a:xfrm>
                  <a:off x="2305970" y="3843879"/>
                  <a:ext cx="2029245" cy="589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r>
                    <a:rPr lang="id-ID" sz="1800" dirty="0">
                      <a:latin typeface="Cooper Black" panose="0208090404030B020404" pitchFamily="18" charset="0"/>
                    </a:rPr>
                    <a:t>ax</a:t>
                  </a:r>
                  <a:r>
                    <a:rPr lang="id-ID" sz="1800" baseline="30000" dirty="0">
                      <a:latin typeface="Cooper Black" panose="0208090404030B020404" pitchFamily="18" charset="0"/>
                    </a:rPr>
                    <a:t>2</a:t>
                  </a:r>
                  <a:r>
                    <a:rPr lang="id-ID" sz="1800" dirty="0">
                      <a:latin typeface="Cooper Black" panose="0208090404030B020404" pitchFamily="18" charset="0"/>
                    </a:rPr>
                    <a:t> + by + c </a:t>
                  </a:r>
                  <a14:m>
                    <m:oMath xmlns:m="http://schemas.openxmlformats.org/officeDocument/2006/math">
                      <m:r>
                        <a:rPr lang="id-ID" sz="1800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id-ID" sz="1800" dirty="0">
                      <a:latin typeface="Cooper Black" panose="0208090404030B020404" pitchFamily="18" charset="0"/>
                    </a:rPr>
                    <a:t> 0</a:t>
                  </a:r>
                </a:p>
              </p:txBody>
            </p:sp>
          </mc:Choice>
          <mc:Fallback xmlns="">
            <p:sp>
              <p:nvSpPr>
                <p:cNvPr id="636" name="Google Shape;636;p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970" y="3843879"/>
                  <a:ext cx="2029245" cy="589043"/>
                </a:xfrm>
                <a:prstGeom prst="rect">
                  <a:avLst/>
                </a:prstGeom>
                <a:blipFill>
                  <a:blip r:embed="rId5"/>
                  <a:stretch>
                    <a:fillRect l="-2402" b="-9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8" name="Google Shape;638;p28"/>
          <p:cNvGrpSpPr/>
          <p:nvPr/>
        </p:nvGrpSpPr>
        <p:grpSpPr>
          <a:xfrm flipH="1">
            <a:off x="7921076" y="1651355"/>
            <a:ext cx="1013196" cy="629871"/>
            <a:chOff x="6562262" y="2725680"/>
            <a:chExt cx="605924" cy="352159"/>
          </a:xfrm>
        </p:grpSpPr>
        <p:sp>
          <p:nvSpPr>
            <p:cNvPr id="639" name="Google Shape;639;p28"/>
            <p:cNvSpPr/>
            <p:nvPr/>
          </p:nvSpPr>
          <p:spPr>
            <a:xfrm>
              <a:off x="6666159" y="2725680"/>
              <a:ext cx="386548" cy="352159"/>
            </a:xfrm>
            <a:custGeom>
              <a:avLst/>
              <a:gdLst/>
              <a:ahLst/>
              <a:cxnLst/>
              <a:rect l="l" t="t" r="r" b="b"/>
              <a:pathLst>
                <a:path w="6775" h="6172" extrusionOk="0">
                  <a:moveTo>
                    <a:pt x="3387" y="1"/>
                  </a:moveTo>
                  <a:cubicBezTo>
                    <a:pt x="2597" y="1"/>
                    <a:pt x="1808" y="302"/>
                    <a:pt x="1206" y="905"/>
                  </a:cubicBezTo>
                  <a:cubicBezTo>
                    <a:pt x="1" y="2109"/>
                    <a:pt x="1" y="4063"/>
                    <a:pt x="1206" y="5268"/>
                  </a:cubicBezTo>
                  <a:cubicBezTo>
                    <a:pt x="1808" y="5870"/>
                    <a:pt x="2597" y="6171"/>
                    <a:pt x="3387" y="6171"/>
                  </a:cubicBezTo>
                  <a:cubicBezTo>
                    <a:pt x="4177" y="6171"/>
                    <a:pt x="4966" y="5870"/>
                    <a:pt x="5569" y="5268"/>
                  </a:cubicBezTo>
                  <a:cubicBezTo>
                    <a:pt x="6774" y="4063"/>
                    <a:pt x="6774" y="2109"/>
                    <a:pt x="5569" y="905"/>
                  </a:cubicBezTo>
                  <a:cubicBezTo>
                    <a:pt x="4966" y="302"/>
                    <a:pt x="4177" y="1"/>
                    <a:pt x="338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6857578" y="2765506"/>
              <a:ext cx="117020" cy="91178"/>
            </a:xfrm>
            <a:custGeom>
              <a:avLst/>
              <a:gdLst/>
              <a:ahLst/>
              <a:cxnLst/>
              <a:rect l="l" t="t" r="r" b="b"/>
              <a:pathLst>
                <a:path w="2051" h="1598" extrusionOk="0">
                  <a:moveTo>
                    <a:pt x="649" y="1"/>
                  </a:moveTo>
                  <a:cubicBezTo>
                    <a:pt x="310" y="1"/>
                    <a:pt x="61" y="166"/>
                    <a:pt x="37" y="449"/>
                  </a:cubicBezTo>
                  <a:cubicBezTo>
                    <a:pt x="0" y="846"/>
                    <a:pt x="416" y="1324"/>
                    <a:pt x="962" y="1517"/>
                  </a:cubicBezTo>
                  <a:cubicBezTo>
                    <a:pt x="1117" y="1571"/>
                    <a:pt x="1267" y="1597"/>
                    <a:pt x="1402" y="1597"/>
                  </a:cubicBezTo>
                  <a:cubicBezTo>
                    <a:pt x="1742" y="1597"/>
                    <a:pt x="1991" y="1432"/>
                    <a:pt x="2016" y="1148"/>
                  </a:cubicBezTo>
                  <a:cubicBezTo>
                    <a:pt x="2051" y="753"/>
                    <a:pt x="1637" y="275"/>
                    <a:pt x="1089" y="82"/>
                  </a:cubicBezTo>
                  <a:cubicBezTo>
                    <a:pt x="934" y="27"/>
                    <a:pt x="784" y="1"/>
                    <a:pt x="649" y="1"/>
                  </a:cubicBez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6654862" y="2811152"/>
              <a:ext cx="428027" cy="179275"/>
            </a:xfrm>
            <a:custGeom>
              <a:avLst/>
              <a:gdLst/>
              <a:ahLst/>
              <a:cxnLst/>
              <a:rect l="l" t="t" r="r" b="b"/>
              <a:pathLst>
                <a:path w="7502" h="3142" fill="none" extrusionOk="0">
                  <a:moveTo>
                    <a:pt x="6406" y="143"/>
                  </a:moveTo>
                  <a:cubicBezTo>
                    <a:pt x="6524" y="118"/>
                    <a:pt x="6628" y="99"/>
                    <a:pt x="6717" y="90"/>
                  </a:cubicBezTo>
                  <a:cubicBezTo>
                    <a:pt x="7501" y="0"/>
                    <a:pt x="6742" y="597"/>
                    <a:pt x="5021" y="1426"/>
                  </a:cubicBezTo>
                  <a:cubicBezTo>
                    <a:pt x="3300" y="2253"/>
                    <a:pt x="1270" y="2997"/>
                    <a:pt x="485" y="3087"/>
                  </a:cubicBezTo>
                  <a:cubicBezTo>
                    <a:pt x="0" y="3142"/>
                    <a:pt x="105" y="2934"/>
                    <a:pt x="663" y="257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6562262" y="2775606"/>
              <a:ext cx="605924" cy="256816"/>
            </a:xfrm>
            <a:custGeom>
              <a:avLst/>
              <a:gdLst/>
              <a:ahLst/>
              <a:cxnLst/>
              <a:rect l="l" t="t" r="r" b="b"/>
              <a:pathLst>
                <a:path w="10620" h="4501" fill="none" extrusionOk="0">
                  <a:moveTo>
                    <a:pt x="7611" y="271"/>
                  </a:moveTo>
                  <a:cubicBezTo>
                    <a:pt x="8373" y="86"/>
                    <a:pt x="9020" y="0"/>
                    <a:pt x="9446" y="45"/>
                  </a:cubicBezTo>
                  <a:cubicBezTo>
                    <a:pt x="10619" y="168"/>
                    <a:pt x="9674" y="1238"/>
                    <a:pt x="7334" y="2435"/>
                  </a:cubicBezTo>
                  <a:cubicBezTo>
                    <a:pt x="4996" y="3631"/>
                    <a:pt x="2147" y="4500"/>
                    <a:pt x="974" y="4377"/>
                  </a:cubicBezTo>
                  <a:cubicBezTo>
                    <a:pt x="0" y="4275"/>
                    <a:pt x="591" y="3460"/>
                    <a:pt x="2124" y="252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p:grpSp>
        <p:nvGrpSpPr>
          <p:cNvPr id="643" name="Google Shape;643;p28"/>
          <p:cNvGrpSpPr/>
          <p:nvPr/>
        </p:nvGrpSpPr>
        <p:grpSpPr>
          <a:xfrm rot="-871744">
            <a:off x="8723214" y="1089819"/>
            <a:ext cx="423709" cy="639703"/>
            <a:chOff x="6357535" y="3186599"/>
            <a:chExt cx="789258" cy="1106731"/>
          </a:xfrm>
        </p:grpSpPr>
        <p:sp>
          <p:nvSpPr>
            <p:cNvPr id="644" name="Google Shape;644;p28"/>
            <p:cNvSpPr/>
            <p:nvPr/>
          </p:nvSpPr>
          <p:spPr>
            <a:xfrm>
              <a:off x="6371115" y="3202824"/>
              <a:ext cx="761640" cy="1074347"/>
            </a:xfrm>
            <a:custGeom>
              <a:avLst/>
              <a:gdLst/>
              <a:ahLst/>
              <a:cxnLst/>
              <a:rect l="l" t="t" r="r" b="b"/>
              <a:pathLst>
                <a:path w="23331" h="32910" extrusionOk="0">
                  <a:moveTo>
                    <a:pt x="10944" y="6387"/>
                  </a:moveTo>
                  <a:cubicBezTo>
                    <a:pt x="12807" y="6387"/>
                    <a:pt x="14317" y="8254"/>
                    <a:pt x="14317" y="10558"/>
                  </a:cubicBezTo>
                  <a:cubicBezTo>
                    <a:pt x="14317" y="12862"/>
                    <a:pt x="12807" y="14729"/>
                    <a:pt x="10944" y="14729"/>
                  </a:cubicBezTo>
                  <a:cubicBezTo>
                    <a:pt x="9083" y="14729"/>
                    <a:pt x="7573" y="12862"/>
                    <a:pt x="7573" y="10558"/>
                  </a:cubicBezTo>
                  <a:cubicBezTo>
                    <a:pt x="7573" y="8254"/>
                    <a:pt x="9083" y="6387"/>
                    <a:pt x="10944" y="6387"/>
                  </a:cubicBezTo>
                  <a:close/>
                  <a:moveTo>
                    <a:pt x="11207" y="0"/>
                  </a:moveTo>
                  <a:cubicBezTo>
                    <a:pt x="5790" y="0"/>
                    <a:pt x="435" y="3683"/>
                    <a:pt x="190" y="10424"/>
                  </a:cubicBezTo>
                  <a:cubicBezTo>
                    <a:pt x="0" y="15618"/>
                    <a:pt x="3610" y="20513"/>
                    <a:pt x="10290" y="20513"/>
                  </a:cubicBezTo>
                  <a:cubicBezTo>
                    <a:pt x="10505" y="20513"/>
                    <a:pt x="10723" y="20508"/>
                    <a:pt x="10944" y="20498"/>
                  </a:cubicBezTo>
                  <a:cubicBezTo>
                    <a:pt x="12702" y="20416"/>
                    <a:pt x="13989" y="19964"/>
                    <a:pt x="14865" y="19506"/>
                  </a:cubicBezTo>
                  <a:cubicBezTo>
                    <a:pt x="15007" y="19431"/>
                    <a:pt x="15156" y="19397"/>
                    <a:pt x="15300" y="19397"/>
                  </a:cubicBezTo>
                  <a:cubicBezTo>
                    <a:pt x="15815" y="19397"/>
                    <a:pt x="16278" y="19833"/>
                    <a:pt x="16232" y="20407"/>
                  </a:cubicBezTo>
                  <a:cubicBezTo>
                    <a:pt x="16232" y="20418"/>
                    <a:pt x="16232" y="20426"/>
                    <a:pt x="16230" y="20437"/>
                  </a:cubicBezTo>
                  <a:cubicBezTo>
                    <a:pt x="16070" y="22423"/>
                    <a:pt x="15184" y="25042"/>
                    <a:pt x="11811" y="25998"/>
                  </a:cubicBezTo>
                  <a:cubicBezTo>
                    <a:pt x="11059" y="26211"/>
                    <a:pt x="10356" y="26298"/>
                    <a:pt x="9698" y="26298"/>
                  </a:cubicBezTo>
                  <a:cubicBezTo>
                    <a:pt x="6748" y="26298"/>
                    <a:pt x="4702" y="24544"/>
                    <a:pt x="3207" y="24544"/>
                  </a:cubicBezTo>
                  <a:cubicBezTo>
                    <a:pt x="2887" y="24544"/>
                    <a:pt x="2592" y="24624"/>
                    <a:pt x="2319" y="24820"/>
                  </a:cubicBezTo>
                  <a:cubicBezTo>
                    <a:pt x="216" y="26323"/>
                    <a:pt x="2621" y="32910"/>
                    <a:pt x="10702" y="32910"/>
                  </a:cubicBezTo>
                  <a:cubicBezTo>
                    <a:pt x="10893" y="32910"/>
                    <a:pt x="11087" y="32906"/>
                    <a:pt x="11284" y="32898"/>
                  </a:cubicBezTo>
                  <a:cubicBezTo>
                    <a:pt x="16377" y="32703"/>
                    <a:pt x="20252" y="29263"/>
                    <a:pt x="21804" y="23751"/>
                  </a:cubicBezTo>
                  <a:cubicBezTo>
                    <a:pt x="23015" y="19454"/>
                    <a:pt x="23330" y="13523"/>
                    <a:pt x="22177" y="8817"/>
                  </a:cubicBezTo>
                  <a:cubicBezTo>
                    <a:pt x="20704" y="2801"/>
                    <a:pt x="15932" y="0"/>
                    <a:pt x="11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6676966" y="3202856"/>
              <a:ext cx="455789" cy="1074282"/>
            </a:xfrm>
            <a:custGeom>
              <a:avLst/>
              <a:gdLst/>
              <a:ahLst/>
              <a:cxnLst/>
              <a:rect l="l" t="t" r="r" b="b"/>
              <a:pathLst>
                <a:path w="13962" h="32908" extrusionOk="0">
                  <a:moveTo>
                    <a:pt x="1838" y="0"/>
                  </a:moveTo>
                  <a:cubicBezTo>
                    <a:pt x="1395" y="0"/>
                    <a:pt x="953" y="25"/>
                    <a:pt x="515" y="73"/>
                  </a:cubicBezTo>
                  <a:cubicBezTo>
                    <a:pt x="4778" y="552"/>
                    <a:pt x="8825" y="3362"/>
                    <a:pt x="10160" y="8816"/>
                  </a:cubicBezTo>
                  <a:cubicBezTo>
                    <a:pt x="11313" y="13522"/>
                    <a:pt x="10998" y="19453"/>
                    <a:pt x="9786" y="23750"/>
                  </a:cubicBezTo>
                  <a:cubicBezTo>
                    <a:pt x="8310" y="28996"/>
                    <a:pt x="4732" y="32362"/>
                    <a:pt x="0" y="32845"/>
                  </a:cubicBezTo>
                  <a:cubicBezTo>
                    <a:pt x="421" y="32886"/>
                    <a:pt x="858" y="32908"/>
                    <a:pt x="1314" y="32908"/>
                  </a:cubicBezTo>
                  <a:cubicBezTo>
                    <a:pt x="1511" y="32908"/>
                    <a:pt x="1711" y="32904"/>
                    <a:pt x="1915" y="32895"/>
                  </a:cubicBezTo>
                  <a:cubicBezTo>
                    <a:pt x="7008" y="32702"/>
                    <a:pt x="10883" y="29262"/>
                    <a:pt x="12435" y="23750"/>
                  </a:cubicBezTo>
                  <a:cubicBezTo>
                    <a:pt x="13646" y="19453"/>
                    <a:pt x="13961" y="13522"/>
                    <a:pt x="12808" y="8816"/>
                  </a:cubicBezTo>
                  <a:cubicBezTo>
                    <a:pt x="11336" y="2800"/>
                    <a:pt x="6563" y="0"/>
                    <a:pt x="1838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6357535" y="3186599"/>
              <a:ext cx="789258" cy="1106731"/>
            </a:xfrm>
            <a:custGeom>
              <a:avLst/>
              <a:gdLst/>
              <a:ahLst/>
              <a:cxnLst/>
              <a:rect l="l" t="t" r="r" b="b"/>
              <a:pathLst>
                <a:path w="24177" h="33902" extrusionOk="0">
                  <a:moveTo>
                    <a:pt x="11623" y="1"/>
                  </a:moveTo>
                  <a:cubicBezTo>
                    <a:pt x="11201" y="1"/>
                    <a:pt x="10778" y="22"/>
                    <a:pt x="10354" y="65"/>
                  </a:cubicBezTo>
                  <a:cubicBezTo>
                    <a:pt x="7681" y="340"/>
                    <a:pt x="5203" y="1466"/>
                    <a:pt x="3378" y="3236"/>
                  </a:cubicBezTo>
                  <a:cubicBezTo>
                    <a:pt x="1349" y="5206"/>
                    <a:pt x="219" y="7859"/>
                    <a:pt x="108" y="10904"/>
                  </a:cubicBezTo>
                  <a:cubicBezTo>
                    <a:pt x="1" y="13838"/>
                    <a:pt x="1068" y="16637"/>
                    <a:pt x="3037" y="18586"/>
                  </a:cubicBezTo>
                  <a:cubicBezTo>
                    <a:pt x="4973" y="20504"/>
                    <a:pt x="7611" y="21506"/>
                    <a:pt x="10700" y="21506"/>
                  </a:cubicBezTo>
                  <a:cubicBezTo>
                    <a:pt x="10925" y="21506"/>
                    <a:pt x="11153" y="21501"/>
                    <a:pt x="11383" y="21490"/>
                  </a:cubicBezTo>
                  <a:cubicBezTo>
                    <a:pt x="12933" y="21419"/>
                    <a:pt x="14321" y="21066"/>
                    <a:pt x="15510" y="20442"/>
                  </a:cubicBezTo>
                  <a:cubicBezTo>
                    <a:pt x="15588" y="20402"/>
                    <a:pt x="15660" y="20384"/>
                    <a:pt x="15725" y="20384"/>
                  </a:cubicBezTo>
                  <a:cubicBezTo>
                    <a:pt x="15975" y="20384"/>
                    <a:pt x="16130" y="20643"/>
                    <a:pt x="16150" y="20894"/>
                  </a:cubicBezTo>
                  <a:cubicBezTo>
                    <a:pt x="16060" y="22036"/>
                    <a:pt x="15747" y="23025"/>
                    <a:pt x="15224" y="23830"/>
                  </a:cubicBezTo>
                  <a:cubicBezTo>
                    <a:pt x="14540" y="24886"/>
                    <a:pt x="13485" y="25621"/>
                    <a:pt x="12091" y="26018"/>
                  </a:cubicBezTo>
                  <a:cubicBezTo>
                    <a:pt x="11391" y="26217"/>
                    <a:pt x="10735" y="26298"/>
                    <a:pt x="10119" y="26298"/>
                  </a:cubicBezTo>
                  <a:cubicBezTo>
                    <a:pt x="8489" y="26298"/>
                    <a:pt x="7140" y="25728"/>
                    <a:pt x="5992" y="25243"/>
                  </a:cubicBezTo>
                  <a:cubicBezTo>
                    <a:pt x="5128" y="24876"/>
                    <a:pt x="4340" y="24542"/>
                    <a:pt x="3614" y="24542"/>
                  </a:cubicBezTo>
                  <a:cubicBezTo>
                    <a:pt x="3206" y="24542"/>
                    <a:pt x="2818" y="24648"/>
                    <a:pt x="2447" y="24913"/>
                  </a:cubicBezTo>
                  <a:cubicBezTo>
                    <a:pt x="1215" y="25793"/>
                    <a:pt x="1212" y="27906"/>
                    <a:pt x="2441" y="29830"/>
                  </a:cubicBezTo>
                  <a:cubicBezTo>
                    <a:pt x="2543" y="29989"/>
                    <a:pt x="2687" y="30055"/>
                    <a:pt x="2831" y="30055"/>
                  </a:cubicBezTo>
                  <a:cubicBezTo>
                    <a:pt x="3176" y="30055"/>
                    <a:pt x="3521" y="29677"/>
                    <a:pt x="3277" y="29296"/>
                  </a:cubicBezTo>
                  <a:cubicBezTo>
                    <a:pt x="2248" y="27681"/>
                    <a:pt x="2340" y="26211"/>
                    <a:pt x="3025" y="25722"/>
                  </a:cubicBezTo>
                  <a:cubicBezTo>
                    <a:pt x="3201" y="25595"/>
                    <a:pt x="3399" y="25538"/>
                    <a:pt x="3628" y="25538"/>
                  </a:cubicBezTo>
                  <a:cubicBezTo>
                    <a:pt x="4111" y="25538"/>
                    <a:pt x="4737" y="25789"/>
                    <a:pt x="5606" y="26157"/>
                  </a:cubicBezTo>
                  <a:cubicBezTo>
                    <a:pt x="6788" y="26657"/>
                    <a:pt x="8287" y="27291"/>
                    <a:pt x="10122" y="27291"/>
                  </a:cubicBezTo>
                  <a:cubicBezTo>
                    <a:pt x="10820" y="27291"/>
                    <a:pt x="11566" y="27199"/>
                    <a:pt x="12362" y="26973"/>
                  </a:cubicBezTo>
                  <a:cubicBezTo>
                    <a:pt x="13996" y="26509"/>
                    <a:pt x="15239" y="25634"/>
                    <a:pt x="16058" y="24371"/>
                  </a:cubicBezTo>
                  <a:cubicBezTo>
                    <a:pt x="16671" y="23426"/>
                    <a:pt x="17037" y="22282"/>
                    <a:pt x="17142" y="20976"/>
                  </a:cubicBezTo>
                  <a:cubicBezTo>
                    <a:pt x="17224" y="20102"/>
                    <a:pt x="16497" y="19403"/>
                    <a:pt x="15697" y="19403"/>
                  </a:cubicBezTo>
                  <a:cubicBezTo>
                    <a:pt x="15482" y="19403"/>
                    <a:pt x="15261" y="19453"/>
                    <a:pt x="15050" y="19564"/>
                  </a:cubicBezTo>
                  <a:cubicBezTo>
                    <a:pt x="13989" y="20119"/>
                    <a:pt x="12740" y="20434"/>
                    <a:pt x="11337" y="20499"/>
                  </a:cubicBezTo>
                  <a:cubicBezTo>
                    <a:pt x="11123" y="20509"/>
                    <a:pt x="10911" y="20514"/>
                    <a:pt x="10702" y="20514"/>
                  </a:cubicBezTo>
                  <a:cubicBezTo>
                    <a:pt x="7880" y="20514"/>
                    <a:pt x="5480" y="19608"/>
                    <a:pt x="3735" y="17880"/>
                  </a:cubicBezTo>
                  <a:cubicBezTo>
                    <a:pt x="1964" y="16127"/>
                    <a:pt x="1005" y="13598"/>
                    <a:pt x="1101" y="10939"/>
                  </a:cubicBezTo>
                  <a:cubicBezTo>
                    <a:pt x="1326" y="4748"/>
                    <a:pt x="5961" y="1514"/>
                    <a:pt x="10455" y="1054"/>
                  </a:cubicBezTo>
                  <a:cubicBezTo>
                    <a:pt x="10835" y="1016"/>
                    <a:pt x="11219" y="996"/>
                    <a:pt x="11606" y="996"/>
                  </a:cubicBezTo>
                  <a:cubicBezTo>
                    <a:pt x="15975" y="996"/>
                    <a:pt x="20660" y="3507"/>
                    <a:pt x="22110" y="9432"/>
                  </a:cubicBezTo>
                  <a:cubicBezTo>
                    <a:pt x="23175" y="13777"/>
                    <a:pt x="23030" y="19539"/>
                    <a:pt x="21741" y="24113"/>
                  </a:cubicBezTo>
                  <a:cubicBezTo>
                    <a:pt x="21002" y="26736"/>
                    <a:pt x="19695" y="28924"/>
                    <a:pt x="17961" y="30443"/>
                  </a:cubicBezTo>
                  <a:cubicBezTo>
                    <a:pt x="16226" y="31959"/>
                    <a:pt x="14054" y="32807"/>
                    <a:pt x="11679" y="32898"/>
                  </a:cubicBezTo>
                  <a:cubicBezTo>
                    <a:pt x="11487" y="32905"/>
                    <a:pt x="11299" y="32909"/>
                    <a:pt x="11114" y="32909"/>
                  </a:cubicBezTo>
                  <a:cubicBezTo>
                    <a:pt x="8033" y="32909"/>
                    <a:pt x="6057" y="31916"/>
                    <a:pt x="4923" y="31056"/>
                  </a:cubicBezTo>
                  <a:cubicBezTo>
                    <a:pt x="4827" y="30983"/>
                    <a:pt x="4728" y="30952"/>
                    <a:pt x="4633" y="30952"/>
                  </a:cubicBezTo>
                  <a:cubicBezTo>
                    <a:pt x="4226" y="30952"/>
                    <a:pt x="3909" y="31532"/>
                    <a:pt x="4323" y="31848"/>
                  </a:cubicBezTo>
                  <a:cubicBezTo>
                    <a:pt x="5581" y="32801"/>
                    <a:pt x="7758" y="33902"/>
                    <a:pt x="11114" y="33902"/>
                  </a:cubicBezTo>
                  <a:cubicBezTo>
                    <a:pt x="11312" y="33902"/>
                    <a:pt x="11513" y="33897"/>
                    <a:pt x="11719" y="33891"/>
                  </a:cubicBezTo>
                  <a:cubicBezTo>
                    <a:pt x="16974" y="33690"/>
                    <a:pt x="21077" y="30136"/>
                    <a:pt x="22698" y="24382"/>
                  </a:cubicBezTo>
                  <a:cubicBezTo>
                    <a:pt x="24030" y="19657"/>
                    <a:pt x="24177" y="13695"/>
                    <a:pt x="23074" y="9194"/>
                  </a:cubicBezTo>
                  <a:cubicBezTo>
                    <a:pt x="22299" y="6025"/>
                    <a:pt x="20571" y="3495"/>
                    <a:pt x="18080" y="1875"/>
                  </a:cubicBezTo>
                  <a:cubicBezTo>
                    <a:pt x="16195" y="649"/>
                    <a:pt x="13941" y="1"/>
                    <a:pt x="11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6602079" y="3395135"/>
              <a:ext cx="252607" cy="304708"/>
            </a:xfrm>
            <a:custGeom>
              <a:avLst/>
              <a:gdLst/>
              <a:ahLst/>
              <a:cxnLst/>
              <a:rect l="l" t="t" r="r" b="b"/>
              <a:pathLst>
                <a:path w="7738" h="9334" extrusionOk="0">
                  <a:moveTo>
                    <a:pt x="3869" y="1"/>
                  </a:moveTo>
                  <a:cubicBezTo>
                    <a:pt x="1735" y="1"/>
                    <a:pt x="1" y="2094"/>
                    <a:pt x="1" y="4667"/>
                  </a:cubicBezTo>
                  <a:cubicBezTo>
                    <a:pt x="1" y="7240"/>
                    <a:pt x="1735" y="9333"/>
                    <a:pt x="3869" y="9333"/>
                  </a:cubicBezTo>
                  <a:cubicBezTo>
                    <a:pt x="4356" y="9333"/>
                    <a:pt x="4833" y="9226"/>
                    <a:pt x="5285" y="9012"/>
                  </a:cubicBezTo>
                  <a:cubicBezTo>
                    <a:pt x="5789" y="8773"/>
                    <a:pt x="5533" y="8061"/>
                    <a:pt x="5077" y="8061"/>
                  </a:cubicBezTo>
                  <a:cubicBezTo>
                    <a:pt x="5009" y="8061"/>
                    <a:pt x="4936" y="8077"/>
                    <a:pt x="4860" y="8113"/>
                  </a:cubicBezTo>
                  <a:cubicBezTo>
                    <a:pt x="4541" y="8264"/>
                    <a:pt x="4207" y="8340"/>
                    <a:pt x="3869" y="8340"/>
                  </a:cubicBezTo>
                  <a:cubicBezTo>
                    <a:pt x="2284" y="8340"/>
                    <a:pt x="994" y="6693"/>
                    <a:pt x="994" y="4667"/>
                  </a:cubicBezTo>
                  <a:cubicBezTo>
                    <a:pt x="994" y="2640"/>
                    <a:pt x="2284" y="994"/>
                    <a:pt x="3869" y="994"/>
                  </a:cubicBezTo>
                  <a:cubicBezTo>
                    <a:pt x="5455" y="994"/>
                    <a:pt x="6744" y="2640"/>
                    <a:pt x="6744" y="4667"/>
                  </a:cubicBezTo>
                  <a:cubicBezTo>
                    <a:pt x="6744" y="5310"/>
                    <a:pt x="6610" y="5946"/>
                    <a:pt x="6358" y="6502"/>
                  </a:cubicBezTo>
                  <a:cubicBezTo>
                    <a:pt x="6182" y="6887"/>
                    <a:pt x="6515" y="7197"/>
                    <a:pt x="6838" y="7197"/>
                  </a:cubicBezTo>
                  <a:cubicBezTo>
                    <a:pt x="7005" y="7197"/>
                    <a:pt x="7170" y="7113"/>
                    <a:pt x="7261" y="6914"/>
                  </a:cubicBezTo>
                  <a:cubicBezTo>
                    <a:pt x="7574" y="6227"/>
                    <a:pt x="7737" y="5452"/>
                    <a:pt x="7737" y="4667"/>
                  </a:cubicBezTo>
                  <a:cubicBezTo>
                    <a:pt x="7737" y="2094"/>
                    <a:pt x="6003" y="1"/>
                    <a:pt x="3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6440910" y="3282869"/>
              <a:ext cx="200669" cy="199102"/>
            </a:xfrm>
            <a:custGeom>
              <a:avLst/>
              <a:gdLst/>
              <a:ahLst/>
              <a:cxnLst/>
              <a:rect l="l" t="t" r="r" b="b"/>
              <a:pathLst>
                <a:path w="6147" h="6099" extrusionOk="0">
                  <a:moveTo>
                    <a:pt x="5442" y="1"/>
                  </a:moveTo>
                  <a:cubicBezTo>
                    <a:pt x="5385" y="1"/>
                    <a:pt x="5323" y="11"/>
                    <a:pt x="5259" y="35"/>
                  </a:cubicBezTo>
                  <a:cubicBezTo>
                    <a:pt x="1485" y="1449"/>
                    <a:pt x="156" y="5281"/>
                    <a:pt x="101" y="5443"/>
                  </a:cubicBezTo>
                  <a:cubicBezTo>
                    <a:pt x="0" y="5741"/>
                    <a:pt x="265" y="6098"/>
                    <a:pt x="572" y="6098"/>
                  </a:cubicBezTo>
                  <a:cubicBezTo>
                    <a:pt x="780" y="6098"/>
                    <a:pt x="973" y="5968"/>
                    <a:pt x="1042" y="5760"/>
                  </a:cubicBezTo>
                  <a:cubicBezTo>
                    <a:pt x="1055" y="5724"/>
                    <a:pt x="2271" y="2215"/>
                    <a:pt x="5608" y="966"/>
                  </a:cubicBezTo>
                  <a:cubicBezTo>
                    <a:pt x="6146" y="763"/>
                    <a:pt x="5925" y="1"/>
                    <a:pt x="5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Vertical Scroll 2"/>
              <p:cNvSpPr/>
              <p:nvPr/>
            </p:nvSpPr>
            <p:spPr>
              <a:xfrm>
                <a:off x="5035151" y="2718974"/>
                <a:ext cx="3746514" cy="1856838"/>
              </a:xfrm>
              <a:prstGeom prst="vertic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dirty="0">
                    <a:latin typeface="Cooper Black" panose="0208090404030B020404" pitchFamily="18" charset="0"/>
                  </a:rPr>
                  <a:t>Dengan :</a:t>
                </a:r>
              </a:p>
              <a:p>
                <a:r>
                  <a:rPr lang="id-ID" dirty="0">
                    <a:latin typeface="Cooper Black" panose="0208090404030B020404" pitchFamily="18" charset="0"/>
                  </a:rPr>
                  <a:t>a : koefisien x, a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id-ID" dirty="0">
                    <a:latin typeface="Cooper Black" panose="0208090404030B020404" pitchFamily="18" charset="0"/>
                  </a:rPr>
                  <a:t> 0, a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id-ID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id-ID" dirty="0">
                  <a:latin typeface="Cooper Black" panose="0208090404030B020404" pitchFamily="18" charset="0"/>
                </a:endParaRPr>
              </a:p>
              <a:p>
                <a:r>
                  <a:rPr lang="id-ID" dirty="0">
                    <a:latin typeface="Cooper Black" panose="0208090404030B020404" pitchFamily="18" charset="0"/>
                  </a:rPr>
                  <a:t>b : konstanta b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id-ID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id-ID" dirty="0">
                  <a:latin typeface="Cooper Black" panose="0208090404030B020404" pitchFamily="18" charset="0"/>
                </a:endParaRPr>
              </a:p>
              <a:p>
                <a:r>
                  <a:rPr lang="id-ID" dirty="0">
                    <a:latin typeface="Cooper Black" panose="0208090404030B020404" pitchFamily="18" charset="0"/>
                  </a:rPr>
                  <a:t>x : bilangan real</a:t>
                </a:r>
              </a:p>
            </p:txBody>
          </p:sp>
        </mc:Choice>
        <mc:Fallback xmlns="">
          <p:sp>
            <p:nvSpPr>
              <p:cNvPr id="3" name="Vertical Scrol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151" y="2718974"/>
                <a:ext cx="3746514" cy="1856838"/>
              </a:xfrm>
              <a:prstGeom prst="verticalScroll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ction Button: Forward or Next 32">
            <a:hlinkClick r:id="" action="ppaction://hlinkshowjump?jump=nextslide" highlightClick="1"/>
          </p:cNvPr>
          <p:cNvSpPr/>
          <p:nvPr/>
        </p:nvSpPr>
        <p:spPr>
          <a:xfrm>
            <a:off x="8519906" y="4737890"/>
            <a:ext cx="628662" cy="4814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34" name="Action Button: Back or Previous 33">
            <a:hlinkClick r:id="" action="ppaction://hlinkshowjump?jump=previousslide" highlightClick="1"/>
          </p:cNvPr>
          <p:cNvSpPr/>
          <p:nvPr/>
        </p:nvSpPr>
        <p:spPr>
          <a:xfrm>
            <a:off x="-33336" y="4698321"/>
            <a:ext cx="617031" cy="552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35" name="Action Button: Home 34">
            <a:hlinkClick r:id="rId7" action="ppaction://hlinksldjump" highlightClick="1"/>
          </p:cNvPr>
          <p:cNvSpPr/>
          <p:nvPr/>
        </p:nvSpPr>
        <p:spPr>
          <a:xfrm>
            <a:off x="4357995" y="4749315"/>
            <a:ext cx="442979" cy="4354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2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7576" y="1753497"/>
            <a:ext cx="3176161" cy="1904537"/>
            <a:chOff x="1990165" y="1420009"/>
            <a:chExt cx="4108047" cy="1560866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1990165" y="1420009"/>
              <a:ext cx="3227294" cy="1392998"/>
            </a:xfrm>
            <a:prstGeom prst="wedgeRoundRectCallout">
              <a:avLst>
                <a:gd name="adj1" fmla="val 96004"/>
                <a:gd name="adj2" fmla="val -8496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6" name="Google Shape;606;p27"/>
                <p:cNvSpPr txBox="1"/>
                <p:nvPr/>
              </p:nvSpPr>
              <p:spPr>
                <a:xfrm>
                  <a:off x="1990165" y="1625410"/>
                  <a:ext cx="4108047" cy="13554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r>
                    <a:rPr lang="id-ID" dirty="0">
                      <a:latin typeface="Cooper Black" panose="0208090404030B020404" pitchFamily="18" charset="0"/>
                    </a:rPr>
                    <a:t>Penyelesaian 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i="1" baseline="30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– 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&lt; 6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i="1" baseline="30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– 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−6&lt; 0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 baseline="30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–3)(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+2) &lt; 0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=3 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𝑎𝑡𝑎𝑢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=−2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</p:txBody>
            </p:sp>
          </mc:Choice>
          <mc:Fallback xmlns="">
            <p:sp>
              <p:nvSpPr>
                <p:cNvPr id="606" name="Google Shape;606;p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0165" y="1625410"/>
                  <a:ext cx="4108047" cy="1355465"/>
                </a:xfrm>
                <a:prstGeom prst="rect">
                  <a:avLst/>
                </a:prstGeom>
                <a:blipFill>
                  <a:blip r:embed="rId3"/>
                  <a:stretch>
                    <a:fillRect l="-5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7" name="Google Shape;607;p27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20000" y="365760"/>
                <a:ext cx="7704000" cy="640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d-ID" dirty="0">
                          <a:latin typeface="Cooper Black" panose="0208090404030B0204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i="1" baseline="30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i="1">
                          <a:latin typeface="Cambria Math" panose="02040503050406030204" pitchFamily="18" charset="0"/>
                        </a:rPr>
                        <m:t>– </m:t>
                      </m:r>
                      <m:r>
                        <a:rPr lang="id-ID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d-ID" i="1">
                          <a:latin typeface="Cambria Math" panose="02040503050406030204" pitchFamily="18" charset="0"/>
                        </a:rPr>
                        <m:t> &lt; 6</m:t>
                      </m:r>
                    </m:oMath>
                  </m:oMathPara>
                </a14:m>
                <a:endParaRPr lang="id-ID" dirty="0">
                  <a:latin typeface="Cooper Black" panose="0208090404030B020404" pitchFamily="18" charset="0"/>
                </a:endParaRPr>
              </a:p>
            </p:txBody>
          </p:sp>
        </mc:Choice>
        <mc:Fallback xmlns="">
          <p:sp>
            <p:nvSpPr>
              <p:cNvPr id="607" name="Google Shape;607;p2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0000" y="365760"/>
                <a:ext cx="7704000" cy="640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0" name="Google Shape;610;p27"/>
          <p:cNvGrpSpPr/>
          <p:nvPr/>
        </p:nvGrpSpPr>
        <p:grpSpPr>
          <a:xfrm flipH="1">
            <a:off x="8103971" y="4055734"/>
            <a:ext cx="640065" cy="906784"/>
            <a:chOff x="5719616" y="2003960"/>
            <a:chExt cx="326298" cy="475802"/>
          </a:xfrm>
        </p:grpSpPr>
        <p:sp>
          <p:nvSpPr>
            <p:cNvPr id="611" name="Google Shape;611;p27"/>
            <p:cNvSpPr/>
            <p:nvPr/>
          </p:nvSpPr>
          <p:spPr>
            <a:xfrm>
              <a:off x="5868073" y="2319031"/>
              <a:ext cx="177840" cy="160731"/>
            </a:xfrm>
            <a:custGeom>
              <a:avLst/>
              <a:gdLst/>
              <a:ahLst/>
              <a:cxnLst/>
              <a:rect l="l" t="t" r="r" b="b"/>
              <a:pathLst>
                <a:path w="3117" h="2817" extrusionOk="0">
                  <a:moveTo>
                    <a:pt x="2482" y="0"/>
                  </a:moveTo>
                  <a:lnTo>
                    <a:pt x="0" y="769"/>
                  </a:lnTo>
                  <a:lnTo>
                    <a:pt x="635" y="2817"/>
                  </a:lnTo>
                  <a:lnTo>
                    <a:pt x="3117" y="2048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5886787" y="2379627"/>
              <a:ext cx="158670" cy="99908"/>
            </a:xfrm>
            <a:custGeom>
              <a:avLst/>
              <a:gdLst/>
              <a:ahLst/>
              <a:cxnLst/>
              <a:rect l="l" t="t" r="r" b="b"/>
              <a:pathLst>
                <a:path w="2781" h="1751" fill="none" extrusionOk="0">
                  <a:moveTo>
                    <a:pt x="2751" y="997"/>
                  </a:moveTo>
                  <a:lnTo>
                    <a:pt x="339" y="1744"/>
                  </a:lnTo>
                  <a:cubicBezTo>
                    <a:pt x="320" y="1751"/>
                    <a:pt x="300" y="1740"/>
                    <a:pt x="295" y="1720"/>
                  </a:cubicBezTo>
                  <a:lnTo>
                    <a:pt x="0" y="769"/>
                  </a:lnTo>
                  <a:lnTo>
                    <a:pt x="2481" y="0"/>
                  </a:lnTo>
                  <a:lnTo>
                    <a:pt x="2775" y="951"/>
                  </a:lnTo>
                  <a:cubicBezTo>
                    <a:pt x="2781" y="971"/>
                    <a:pt x="2770" y="992"/>
                    <a:pt x="2751" y="9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5719616" y="2003960"/>
              <a:ext cx="318139" cy="359006"/>
            </a:xfrm>
            <a:custGeom>
              <a:avLst/>
              <a:gdLst/>
              <a:ahLst/>
              <a:cxnLst/>
              <a:rect l="l" t="t" r="r" b="b"/>
              <a:pathLst>
                <a:path w="5576" h="6292" extrusionOk="0">
                  <a:moveTo>
                    <a:pt x="2833" y="0"/>
                  </a:moveTo>
                  <a:cubicBezTo>
                    <a:pt x="2480" y="0"/>
                    <a:pt x="2120" y="71"/>
                    <a:pt x="1769" y="223"/>
                  </a:cubicBezTo>
                  <a:cubicBezTo>
                    <a:pt x="651" y="708"/>
                    <a:pt x="0" y="1932"/>
                    <a:pt x="225" y="3129"/>
                  </a:cubicBezTo>
                  <a:cubicBezTo>
                    <a:pt x="379" y="3946"/>
                    <a:pt x="877" y="4590"/>
                    <a:pt x="1530" y="4959"/>
                  </a:cubicBezTo>
                  <a:cubicBezTo>
                    <a:pt x="2026" y="5239"/>
                    <a:pt x="2412" y="5679"/>
                    <a:pt x="2580" y="6224"/>
                  </a:cubicBezTo>
                  <a:lnTo>
                    <a:pt x="2600" y="6291"/>
                  </a:lnTo>
                  <a:lnTo>
                    <a:pt x="5081" y="5522"/>
                  </a:lnTo>
                  <a:lnTo>
                    <a:pt x="5060" y="5453"/>
                  </a:lnTo>
                  <a:cubicBezTo>
                    <a:pt x="4894" y="4922"/>
                    <a:pt x="4939" y="4348"/>
                    <a:pt x="5192" y="3852"/>
                  </a:cubicBezTo>
                  <a:cubicBezTo>
                    <a:pt x="5495" y="3259"/>
                    <a:pt x="5575" y="2553"/>
                    <a:pt x="5364" y="1866"/>
                  </a:cubicBezTo>
                  <a:cubicBezTo>
                    <a:pt x="5011" y="730"/>
                    <a:pt x="3963" y="0"/>
                    <a:pt x="283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5892721" y="2046924"/>
              <a:ext cx="77880" cy="60595"/>
            </a:xfrm>
            <a:custGeom>
              <a:avLst/>
              <a:gdLst/>
              <a:ahLst/>
              <a:cxnLst/>
              <a:rect l="l" t="t" r="r" b="b"/>
              <a:pathLst>
                <a:path w="1365" h="1062" extrusionOk="0">
                  <a:moveTo>
                    <a:pt x="432" y="0"/>
                  </a:moveTo>
                  <a:cubicBezTo>
                    <a:pt x="206" y="0"/>
                    <a:pt x="41" y="110"/>
                    <a:pt x="25" y="298"/>
                  </a:cubicBezTo>
                  <a:cubicBezTo>
                    <a:pt x="1" y="562"/>
                    <a:pt x="277" y="879"/>
                    <a:pt x="640" y="1008"/>
                  </a:cubicBezTo>
                  <a:cubicBezTo>
                    <a:pt x="743" y="1044"/>
                    <a:pt x="842" y="1061"/>
                    <a:pt x="932" y="1061"/>
                  </a:cubicBezTo>
                  <a:cubicBezTo>
                    <a:pt x="1158" y="1061"/>
                    <a:pt x="1324" y="951"/>
                    <a:pt x="1340" y="762"/>
                  </a:cubicBezTo>
                  <a:cubicBezTo>
                    <a:pt x="1364" y="500"/>
                    <a:pt x="1088" y="183"/>
                    <a:pt x="724" y="54"/>
                  </a:cubicBezTo>
                  <a:cubicBezTo>
                    <a:pt x="621" y="17"/>
                    <a:pt x="52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5868073" y="2319031"/>
              <a:ext cx="160439" cy="104529"/>
            </a:xfrm>
            <a:custGeom>
              <a:avLst/>
              <a:gdLst/>
              <a:ahLst/>
              <a:cxnLst/>
              <a:rect l="l" t="t" r="r" b="b"/>
              <a:pathLst>
                <a:path w="2812" h="1832" fill="none" extrusionOk="0">
                  <a:moveTo>
                    <a:pt x="0" y="769"/>
                  </a:moveTo>
                  <a:lnTo>
                    <a:pt x="2482" y="0"/>
                  </a:lnTo>
                  <a:lnTo>
                    <a:pt x="2811" y="1062"/>
                  </a:lnTo>
                  <a:lnTo>
                    <a:pt x="330" y="183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5810277" y="2171253"/>
              <a:ext cx="128545" cy="169746"/>
            </a:xfrm>
            <a:custGeom>
              <a:avLst/>
              <a:gdLst/>
              <a:ahLst/>
              <a:cxnLst/>
              <a:rect l="l" t="t" r="r" b="b"/>
              <a:pathLst>
                <a:path w="2253" h="2975" fill="none" extrusionOk="0">
                  <a:moveTo>
                    <a:pt x="2252" y="2975"/>
                  </a:moveTo>
                  <a:lnTo>
                    <a:pt x="1591" y="839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5900937" y="2127375"/>
              <a:ext cx="48383" cy="91748"/>
            </a:xfrm>
            <a:custGeom>
              <a:avLst/>
              <a:gdLst/>
              <a:ahLst/>
              <a:cxnLst/>
              <a:rect l="l" t="t" r="r" b="b"/>
              <a:pathLst>
                <a:path w="848" h="1608" fill="none" extrusionOk="0">
                  <a:moveTo>
                    <a:pt x="0" y="1608"/>
                  </a:moveTo>
                  <a:lnTo>
                    <a:pt x="848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519906" y="4737890"/>
            <a:ext cx="624094" cy="448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-33336" y="4698321"/>
            <a:ext cx="612547" cy="5143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17" name="Action Button: Home 16">
            <a:hlinkClick r:id="rId5" action="ppaction://hlinksldjump" highlightClick="1"/>
          </p:cNvPr>
          <p:cNvSpPr/>
          <p:nvPr/>
        </p:nvSpPr>
        <p:spPr>
          <a:xfrm>
            <a:off x="4357996" y="4749315"/>
            <a:ext cx="439760" cy="4056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37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2"/>
          <p:cNvSpPr txBox="1">
            <a:spLocks noGrp="1"/>
          </p:cNvSpPr>
          <p:nvPr>
            <p:ph type="title"/>
          </p:nvPr>
        </p:nvSpPr>
        <p:spPr>
          <a:xfrm>
            <a:off x="610846" y="2037047"/>
            <a:ext cx="77040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Cooper Black" panose="0208090404030B020404" pitchFamily="18" charset="0"/>
              </a:rPr>
              <a:t>PERTIDAKSAMAAN RASIONAL</a:t>
            </a:r>
            <a:endParaRPr dirty="0">
              <a:latin typeface="Cooper Black" panose="0208090404030B020404" pitchFamily="18" charset="0"/>
            </a:endParaRPr>
          </a:p>
        </p:txBody>
      </p:sp>
      <p:sp>
        <p:nvSpPr>
          <p:cNvPr id="775" name="Google Shape;775;p32"/>
          <p:cNvSpPr txBox="1">
            <a:spLocks noGrp="1"/>
          </p:cNvSpPr>
          <p:nvPr>
            <p:ph type="title" idx="2"/>
          </p:nvPr>
        </p:nvSpPr>
        <p:spPr>
          <a:xfrm>
            <a:off x="3657600" y="652871"/>
            <a:ext cx="1828800" cy="1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oper Black" panose="0208090404030B020404" pitchFamily="18" charset="0"/>
              </a:rPr>
              <a:t>04</a:t>
            </a:r>
            <a:endParaRPr dirty="0">
              <a:latin typeface="Cooper Black" panose="0208090404030B020404" pitchFamily="18" charset="0"/>
            </a:endParaRPr>
          </a:p>
        </p:txBody>
      </p:sp>
      <p:grpSp>
        <p:nvGrpSpPr>
          <p:cNvPr id="776" name="Google Shape;776;p32"/>
          <p:cNvGrpSpPr/>
          <p:nvPr/>
        </p:nvGrpSpPr>
        <p:grpSpPr>
          <a:xfrm>
            <a:off x="434107" y="2971408"/>
            <a:ext cx="1097250" cy="1835498"/>
            <a:chOff x="4502818" y="1149274"/>
            <a:chExt cx="683304" cy="1130302"/>
          </a:xfrm>
        </p:grpSpPr>
        <p:sp>
          <p:nvSpPr>
            <p:cNvPr id="777" name="Google Shape;777;p32"/>
            <p:cNvSpPr/>
            <p:nvPr/>
          </p:nvSpPr>
          <p:spPr>
            <a:xfrm>
              <a:off x="4564166" y="2083425"/>
              <a:ext cx="621956" cy="196151"/>
            </a:xfrm>
            <a:custGeom>
              <a:avLst/>
              <a:gdLst/>
              <a:ahLst/>
              <a:cxnLst/>
              <a:rect l="l" t="t" r="r" b="b"/>
              <a:pathLst>
                <a:path w="10166" h="3206" extrusionOk="0">
                  <a:moveTo>
                    <a:pt x="5083" y="1"/>
                  </a:moveTo>
                  <a:cubicBezTo>
                    <a:pt x="2276" y="1"/>
                    <a:pt x="0" y="719"/>
                    <a:pt x="0" y="1604"/>
                  </a:cubicBezTo>
                  <a:cubicBezTo>
                    <a:pt x="0" y="2489"/>
                    <a:pt x="2276" y="3206"/>
                    <a:pt x="5083" y="3206"/>
                  </a:cubicBezTo>
                  <a:cubicBezTo>
                    <a:pt x="7890" y="3206"/>
                    <a:pt x="10165" y="2489"/>
                    <a:pt x="10165" y="1604"/>
                  </a:cubicBezTo>
                  <a:cubicBezTo>
                    <a:pt x="10165" y="719"/>
                    <a:pt x="7890" y="1"/>
                    <a:pt x="508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502818" y="1225674"/>
              <a:ext cx="210419" cy="958680"/>
            </a:xfrm>
            <a:custGeom>
              <a:avLst/>
              <a:gdLst/>
              <a:ahLst/>
              <a:cxnLst/>
              <a:rect l="l" t="t" r="r" b="b"/>
              <a:pathLst>
                <a:path w="3688" h="16802" extrusionOk="0">
                  <a:moveTo>
                    <a:pt x="2663" y="1"/>
                  </a:moveTo>
                  <a:lnTo>
                    <a:pt x="1296" y="1996"/>
                  </a:lnTo>
                  <a:cubicBezTo>
                    <a:pt x="333" y="3401"/>
                    <a:pt x="1" y="5146"/>
                    <a:pt x="380" y="6807"/>
                  </a:cubicBezTo>
                  <a:lnTo>
                    <a:pt x="2663" y="16802"/>
                  </a:lnTo>
                  <a:lnTo>
                    <a:pt x="3688" y="16802"/>
                  </a:lnTo>
                  <a:lnTo>
                    <a:pt x="1404" y="6807"/>
                  </a:lnTo>
                  <a:cubicBezTo>
                    <a:pt x="1024" y="5146"/>
                    <a:pt x="1356" y="3401"/>
                    <a:pt x="2319" y="1996"/>
                  </a:cubicBezTo>
                  <a:lnTo>
                    <a:pt x="3688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651046" y="2106300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51046" y="2070297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526895" y="1154010"/>
              <a:ext cx="429852" cy="383483"/>
            </a:xfrm>
            <a:custGeom>
              <a:avLst/>
              <a:gdLst/>
              <a:ahLst/>
              <a:cxnLst/>
              <a:rect l="l" t="t" r="r" b="b"/>
              <a:pathLst>
                <a:path w="7534" h="6721" extrusionOk="0">
                  <a:moveTo>
                    <a:pt x="7534" y="1"/>
                  </a:moveTo>
                  <a:lnTo>
                    <a:pt x="843" y="1324"/>
                  </a:lnTo>
                  <a:cubicBezTo>
                    <a:pt x="449" y="1401"/>
                    <a:pt x="144" y="1712"/>
                    <a:pt x="73" y="2106"/>
                  </a:cubicBezTo>
                  <a:cubicBezTo>
                    <a:pt x="0" y="2510"/>
                    <a:pt x="189" y="2916"/>
                    <a:pt x="544" y="3121"/>
                  </a:cubicBezTo>
                  <a:lnTo>
                    <a:pt x="6764" y="6721"/>
                  </a:lnTo>
                  <a:lnTo>
                    <a:pt x="7534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819758" y="1149274"/>
              <a:ext cx="304274" cy="398946"/>
            </a:xfrm>
            <a:custGeom>
              <a:avLst/>
              <a:gdLst/>
              <a:ahLst/>
              <a:cxnLst/>
              <a:rect l="l" t="t" r="r" b="b"/>
              <a:pathLst>
                <a:path w="5333" h="6992" extrusionOk="0">
                  <a:moveTo>
                    <a:pt x="2934" y="0"/>
                  </a:moveTo>
                  <a:cubicBezTo>
                    <a:pt x="1705" y="0"/>
                    <a:pt x="548" y="1344"/>
                    <a:pt x="283" y="3145"/>
                  </a:cubicBezTo>
                  <a:cubicBezTo>
                    <a:pt x="1" y="5066"/>
                    <a:pt x="839" y="6780"/>
                    <a:pt x="2154" y="6974"/>
                  </a:cubicBezTo>
                  <a:cubicBezTo>
                    <a:pt x="2236" y="6986"/>
                    <a:pt x="2317" y="6992"/>
                    <a:pt x="2398" y="6992"/>
                  </a:cubicBezTo>
                  <a:cubicBezTo>
                    <a:pt x="3627" y="6992"/>
                    <a:pt x="4785" y="5649"/>
                    <a:pt x="5050" y="3847"/>
                  </a:cubicBezTo>
                  <a:cubicBezTo>
                    <a:pt x="5332" y="1925"/>
                    <a:pt x="4494" y="211"/>
                    <a:pt x="3179" y="18"/>
                  </a:cubicBezTo>
                  <a:cubicBezTo>
                    <a:pt x="3097" y="6"/>
                    <a:pt x="3015" y="0"/>
                    <a:pt x="29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32"/>
          <p:cNvGrpSpPr/>
          <p:nvPr/>
        </p:nvGrpSpPr>
        <p:grpSpPr>
          <a:xfrm>
            <a:off x="7223710" y="3771698"/>
            <a:ext cx="1371607" cy="783791"/>
            <a:chOff x="7270650" y="881723"/>
            <a:chExt cx="943658" cy="528624"/>
          </a:xfrm>
        </p:grpSpPr>
        <p:sp>
          <p:nvSpPr>
            <p:cNvPr id="784" name="Google Shape;784;p32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extrusionOk="0">
                  <a:moveTo>
                    <a:pt x="1" y="1"/>
                  </a:moveTo>
                  <a:lnTo>
                    <a:pt x="282" y="1044"/>
                  </a:lnTo>
                  <a:lnTo>
                    <a:pt x="726" y="925"/>
                  </a:lnTo>
                  <a:lnTo>
                    <a:pt x="1332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extrusionOk="0">
                  <a:moveTo>
                    <a:pt x="446" y="1"/>
                  </a:moveTo>
                  <a:lnTo>
                    <a:pt x="0" y="120"/>
                  </a:lnTo>
                  <a:lnTo>
                    <a:pt x="281" y="1165"/>
                  </a:lnTo>
                  <a:lnTo>
                    <a:pt x="1338" y="33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7273173" y="908298"/>
              <a:ext cx="941135" cy="429641"/>
            </a:xfrm>
            <a:custGeom>
              <a:avLst/>
              <a:gdLst/>
              <a:ahLst/>
              <a:cxnLst/>
              <a:rect l="l" t="t" r="r" b="b"/>
              <a:pathLst>
                <a:path w="11192" h="5109" extrusionOk="0">
                  <a:moveTo>
                    <a:pt x="7692" y="1"/>
                  </a:moveTo>
                  <a:cubicBezTo>
                    <a:pt x="7134" y="1"/>
                    <a:pt x="6529" y="69"/>
                    <a:pt x="5892" y="240"/>
                  </a:cubicBezTo>
                  <a:cubicBezTo>
                    <a:pt x="3617" y="851"/>
                    <a:pt x="1647" y="1942"/>
                    <a:pt x="740" y="2491"/>
                  </a:cubicBezTo>
                  <a:cubicBezTo>
                    <a:pt x="405" y="2695"/>
                    <a:pt x="168" y="3028"/>
                    <a:pt x="89" y="3413"/>
                  </a:cubicBezTo>
                  <a:cubicBezTo>
                    <a:pt x="1" y="3848"/>
                    <a:pt x="121" y="4301"/>
                    <a:pt x="417" y="4633"/>
                  </a:cubicBezTo>
                  <a:cubicBezTo>
                    <a:pt x="677" y="4925"/>
                    <a:pt x="1048" y="5095"/>
                    <a:pt x="1441" y="5104"/>
                  </a:cubicBezTo>
                  <a:cubicBezTo>
                    <a:pt x="1567" y="5107"/>
                    <a:pt x="1710" y="5109"/>
                    <a:pt x="1868" y="5109"/>
                  </a:cubicBezTo>
                  <a:cubicBezTo>
                    <a:pt x="3038" y="5109"/>
                    <a:pt x="5025" y="5011"/>
                    <a:pt x="7028" y="4473"/>
                  </a:cubicBezTo>
                  <a:cubicBezTo>
                    <a:pt x="9097" y="3919"/>
                    <a:pt x="10322" y="2598"/>
                    <a:pt x="10914" y="1767"/>
                  </a:cubicBezTo>
                  <a:cubicBezTo>
                    <a:pt x="11191" y="1378"/>
                    <a:pt x="11046" y="836"/>
                    <a:pt x="10612" y="638"/>
                  </a:cubicBezTo>
                  <a:cubicBezTo>
                    <a:pt x="9969" y="345"/>
                    <a:pt x="8947" y="1"/>
                    <a:pt x="7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7273173" y="881723"/>
              <a:ext cx="941135" cy="457729"/>
            </a:xfrm>
            <a:custGeom>
              <a:avLst/>
              <a:gdLst/>
              <a:ahLst/>
              <a:cxnLst/>
              <a:rect l="l" t="t" r="r" b="b"/>
              <a:pathLst>
                <a:path w="11192" h="5443" fill="none" extrusionOk="0">
                  <a:moveTo>
                    <a:pt x="5892" y="556"/>
                  </a:moveTo>
                  <a:cubicBezTo>
                    <a:pt x="7961" y="0"/>
                    <a:pt x="9684" y="530"/>
                    <a:pt x="10612" y="954"/>
                  </a:cubicBezTo>
                  <a:cubicBezTo>
                    <a:pt x="11046" y="1152"/>
                    <a:pt x="11191" y="1694"/>
                    <a:pt x="10914" y="2083"/>
                  </a:cubicBezTo>
                  <a:cubicBezTo>
                    <a:pt x="10322" y="2914"/>
                    <a:pt x="9097" y="4235"/>
                    <a:pt x="7028" y="4789"/>
                  </a:cubicBezTo>
                  <a:cubicBezTo>
                    <a:pt x="4754" y="5400"/>
                    <a:pt x="2501" y="5443"/>
                    <a:pt x="1441" y="5420"/>
                  </a:cubicBezTo>
                  <a:cubicBezTo>
                    <a:pt x="1048" y="5411"/>
                    <a:pt x="677" y="5241"/>
                    <a:pt x="417" y="4949"/>
                  </a:cubicBezTo>
                  <a:lnTo>
                    <a:pt x="417" y="4949"/>
                  </a:lnTo>
                  <a:cubicBezTo>
                    <a:pt x="121" y="4617"/>
                    <a:pt x="1" y="4164"/>
                    <a:pt x="89" y="3729"/>
                  </a:cubicBezTo>
                  <a:lnTo>
                    <a:pt x="89" y="3729"/>
                  </a:lnTo>
                  <a:cubicBezTo>
                    <a:pt x="168" y="3344"/>
                    <a:pt x="405" y="3011"/>
                    <a:pt x="740" y="2807"/>
                  </a:cubicBezTo>
                  <a:cubicBezTo>
                    <a:pt x="1647" y="2258"/>
                    <a:pt x="3617" y="1167"/>
                    <a:pt x="5892" y="5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7282339" y="1003326"/>
              <a:ext cx="918347" cy="246482"/>
            </a:xfrm>
            <a:custGeom>
              <a:avLst/>
              <a:gdLst/>
              <a:ahLst/>
              <a:cxnLst/>
              <a:rect l="l" t="t" r="r" b="b"/>
              <a:pathLst>
                <a:path w="10921" h="2931" fill="none" extrusionOk="0">
                  <a:moveTo>
                    <a:pt x="10920" y="1"/>
                  </a:moveTo>
                  <a:lnTo>
                    <a:pt x="0" y="293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7278807" y="922762"/>
              <a:ext cx="913890" cy="307704"/>
            </a:xfrm>
            <a:custGeom>
              <a:avLst/>
              <a:gdLst/>
              <a:ahLst/>
              <a:cxnLst/>
              <a:rect l="l" t="t" r="r" b="b"/>
              <a:pathLst>
                <a:path w="10868" h="3659" fill="none" extrusionOk="0">
                  <a:moveTo>
                    <a:pt x="10867" y="743"/>
                  </a:moveTo>
                  <a:cubicBezTo>
                    <a:pt x="10867" y="743"/>
                    <a:pt x="5454" y="1"/>
                    <a:pt x="1" y="365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7289234" y="1024013"/>
              <a:ext cx="913806" cy="282055"/>
            </a:xfrm>
            <a:custGeom>
              <a:avLst/>
              <a:gdLst/>
              <a:ahLst/>
              <a:cxnLst/>
              <a:rect l="l" t="t" r="r" b="b"/>
              <a:pathLst>
                <a:path w="10867" h="3354" fill="none" extrusionOk="0">
                  <a:moveTo>
                    <a:pt x="10867" y="1"/>
                  </a:moveTo>
                  <a:cubicBezTo>
                    <a:pt x="10867" y="1"/>
                    <a:pt x="6553" y="3353"/>
                    <a:pt x="0" y="291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fill="none" extrusionOk="0">
                  <a:moveTo>
                    <a:pt x="1338" y="334"/>
                  </a:moveTo>
                  <a:lnTo>
                    <a:pt x="446" y="1"/>
                  </a:lnTo>
                  <a:lnTo>
                    <a:pt x="0" y="120"/>
                  </a:lnTo>
                  <a:lnTo>
                    <a:pt x="281" y="11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fill="none" extrusionOk="0">
                  <a:moveTo>
                    <a:pt x="1332" y="191"/>
                  </a:moveTo>
                  <a:lnTo>
                    <a:pt x="726" y="925"/>
                  </a:lnTo>
                  <a:lnTo>
                    <a:pt x="282" y="1044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7570094" y="1296231"/>
              <a:ext cx="246636" cy="88888"/>
            </a:xfrm>
            <a:custGeom>
              <a:avLst/>
              <a:gdLst/>
              <a:ahLst/>
              <a:cxnLst/>
              <a:rect l="l" t="t" r="r" b="b"/>
              <a:pathLst>
                <a:path w="2933" h="1057" extrusionOk="0">
                  <a:moveTo>
                    <a:pt x="2933" y="1"/>
                  </a:moveTo>
                  <a:cubicBezTo>
                    <a:pt x="2933" y="1"/>
                    <a:pt x="877" y="440"/>
                    <a:pt x="133" y="440"/>
                  </a:cubicBezTo>
                  <a:cubicBezTo>
                    <a:pt x="82" y="440"/>
                    <a:pt x="38" y="438"/>
                    <a:pt x="0" y="433"/>
                  </a:cubicBezTo>
                  <a:lnTo>
                    <a:pt x="0" y="433"/>
                  </a:lnTo>
                  <a:lnTo>
                    <a:pt x="360" y="853"/>
                  </a:lnTo>
                  <a:cubicBezTo>
                    <a:pt x="473" y="984"/>
                    <a:pt x="635" y="1057"/>
                    <a:pt x="803" y="1057"/>
                  </a:cubicBezTo>
                  <a:cubicBezTo>
                    <a:pt x="854" y="1057"/>
                    <a:pt x="905" y="1050"/>
                    <a:pt x="956" y="1036"/>
                  </a:cubicBezTo>
                  <a:lnTo>
                    <a:pt x="2354" y="661"/>
                  </a:lnTo>
                  <a:cubicBezTo>
                    <a:pt x="2503" y="621"/>
                    <a:pt x="2632" y="523"/>
                    <a:pt x="2709" y="389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7570094" y="1296231"/>
              <a:ext cx="246636" cy="92168"/>
            </a:xfrm>
            <a:custGeom>
              <a:avLst/>
              <a:gdLst/>
              <a:ahLst/>
              <a:cxnLst/>
              <a:rect l="l" t="t" r="r" b="b"/>
              <a:pathLst>
                <a:path w="2933" h="1096" fill="none" extrusionOk="0">
                  <a:moveTo>
                    <a:pt x="2933" y="1"/>
                  </a:moveTo>
                  <a:lnTo>
                    <a:pt x="2709" y="389"/>
                  </a:lnTo>
                  <a:cubicBezTo>
                    <a:pt x="2632" y="523"/>
                    <a:pt x="2503" y="621"/>
                    <a:pt x="2354" y="661"/>
                  </a:cubicBezTo>
                  <a:lnTo>
                    <a:pt x="956" y="1036"/>
                  </a:lnTo>
                  <a:cubicBezTo>
                    <a:pt x="738" y="1095"/>
                    <a:pt x="508" y="1024"/>
                    <a:pt x="360" y="853"/>
                  </a:cubicBezTo>
                  <a:lnTo>
                    <a:pt x="0" y="43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32"/>
          <p:cNvGrpSpPr/>
          <p:nvPr/>
        </p:nvGrpSpPr>
        <p:grpSpPr>
          <a:xfrm flipH="1">
            <a:off x="8082052" y="3085939"/>
            <a:ext cx="730457" cy="373023"/>
            <a:chOff x="4784542" y="803141"/>
            <a:chExt cx="648373" cy="331105"/>
          </a:xfrm>
        </p:grpSpPr>
        <p:sp>
          <p:nvSpPr>
            <p:cNvPr id="796" name="Google Shape;796;p32"/>
            <p:cNvSpPr/>
            <p:nvPr/>
          </p:nvSpPr>
          <p:spPr>
            <a:xfrm>
              <a:off x="4784542" y="815636"/>
              <a:ext cx="236265" cy="211284"/>
            </a:xfrm>
            <a:custGeom>
              <a:avLst/>
              <a:gdLst/>
              <a:ahLst/>
              <a:cxnLst/>
              <a:rect l="l" t="t" r="r" b="b"/>
              <a:pathLst>
                <a:path w="4141" h="3703" extrusionOk="0">
                  <a:moveTo>
                    <a:pt x="2071" y="1"/>
                  </a:moveTo>
                  <a:cubicBezTo>
                    <a:pt x="1282" y="1"/>
                    <a:pt x="551" y="509"/>
                    <a:pt x="304" y="1303"/>
                  </a:cubicBezTo>
                  <a:cubicBezTo>
                    <a:pt x="1" y="2279"/>
                    <a:pt x="546" y="3316"/>
                    <a:pt x="1522" y="3619"/>
                  </a:cubicBezTo>
                  <a:cubicBezTo>
                    <a:pt x="1705" y="3675"/>
                    <a:pt x="1889" y="3702"/>
                    <a:pt x="2071" y="3702"/>
                  </a:cubicBezTo>
                  <a:cubicBezTo>
                    <a:pt x="2860" y="3702"/>
                    <a:pt x="3592" y="3193"/>
                    <a:pt x="3838" y="2400"/>
                  </a:cubicBezTo>
                  <a:cubicBezTo>
                    <a:pt x="4141" y="1425"/>
                    <a:pt x="3595" y="388"/>
                    <a:pt x="2619" y="84"/>
                  </a:cubicBezTo>
                  <a:cubicBezTo>
                    <a:pt x="2437" y="28"/>
                    <a:pt x="2252" y="1"/>
                    <a:pt x="2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079801" y="908069"/>
              <a:ext cx="241057" cy="211227"/>
            </a:xfrm>
            <a:custGeom>
              <a:avLst/>
              <a:gdLst/>
              <a:ahLst/>
              <a:cxnLst/>
              <a:rect l="l" t="t" r="r" b="b"/>
              <a:pathLst>
                <a:path w="4225" h="3702" extrusionOk="0">
                  <a:moveTo>
                    <a:pt x="2115" y="1"/>
                  </a:moveTo>
                  <a:cubicBezTo>
                    <a:pt x="1491" y="1"/>
                    <a:pt x="881" y="317"/>
                    <a:pt x="532" y="890"/>
                  </a:cubicBezTo>
                  <a:cubicBezTo>
                    <a:pt x="1" y="1761"/>
                    <a:pt x="278" y="2900"/>
                    <a:pt x="1151" y="3432"/>
                  </a:cubicBezTo>
                  <a:cubicBezTo>
                    <a:pt x="1451" y="3615"/>
                    <a:pt x="1783" y="3702"/>
                    <a:pt x="2111" y="3702"/>
                  </a:cubicBezTo>
                  <a:cubicBezTo>
                    <a:pt x="2735" y="3702"/>
                    <a:pt x="3344" y="3386"/>
                    <a:pt x="3693" y="2814"/>
                  </a:cubicBezTo>
                  <a:cubicBezTo>
                    <a:pt x="4225" y="1941"/>
                    <a:pt x="3947" y="803"/>
                    <a:pt x="3076" y="271"/>
                  </a:cubicBezTo>
                  <a:cubicBezTo>
                    <a:pt x="2775" y="88"/>
                    <a:pt x="2443" y="1"/>
                    <a:pt x="2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4784542" y="803141"/>
              <a:ext cx="236265" cy="236275"/>
            </a:xfrm>
            <a:custGeom>
              <a:avLst/>
              <a:gdLst/>
              <a:ahLst/>
              <a:cxnLst/>
              <a:rect l="l" t="t" r="r" b="b"/>
              <a:pathLst>
                <a:path w="4141" h="4141" fill="none" extrusionOk="0">
                  <a:moveTo>
                    <a:pt x="3838" y="2619"/>
                  </a:moveTo>
                  <a:cubicBezTo>
                    <a:pt x="3535" y="3595"/>
                    <a:pt x="2497" y="4140"/>
                    <a:pt x="1522" y="3838"/>
                  </a:cubicBezTo>
                  <a:cubicBezTo>
                    <a:pt x="546" y="3535"/>
                    <a:pt x="1" y="2498"/>
                    <a:pt x="304" y="1522"/>
                  </a:cubicBezTo>
                  <a:cubicBezTo>
                    <a:pt x="608" y="546"/>
                    <a:pt x="1644" y="1"/>
                    <a:pt x="2619" y="303"/>
                  </a:cubicBezTo>
                  <a:cubicBezTo>
                    <a:pt x="3595" y="607"/>
                    <a:pt x="4141" y="1644"/>
                    <a:pt x="3838" y="2619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079801" y="893177"/>
              <a:ext cx="241057" cy="241068"/>
            </a:xfrm>
            <a:custGeom>
              <a:avLst/>
              <a:gdLst/>
              <a:ahLst/>
              <a:cxnLst/>
              <a:rect l="l" t="t" r="r" b="b"/>
              <a:pathLst>
                <a:path w="4225" h="4225" fill="none" extrusionOk="0">
                  <a:moveTo>
                    <a:pt x="3076" y="532"/>
                  </a:moveTo>
                  <a:cubicBezTo>
                    <a:pt x="3947" y="1064"/>
                    <a:pt x="4225" y="2202"/>
                    <a:pt x="3693" y="3075"/>
                  </a:cubicBezTo>
                  <a:cubicBezTo>
                    <a:pt x="3161" y="3947"/>
                    <a:pt x="2023" y="4224"/>
                    <a:pt x="1151" y="3693"/>
                  </a:cubicBezTo>
                  <a:cubicBezTo>
                    <a:pt x="278" y="3161"/>
                    <a:pt x="1" y="2022"/>
                    <a:pt x="532" y="1151"/>
                  </a:cubicBezTo>
                  <a:cubicBezTo>
                    <a:pt x="1064" y="277"/>
                    <a:pt x="2202" y="0"/>
                    <a:pt x="3076" y="532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006086" y="859913"/>
              <a:ext cx="123581" cy="84445"/>
            </a:xfrm>
            <a:custGeom>
              <a:avLst/>
              <a:gdLst/>
              <a:ahLst/>
              <a:cxnLst/>
              <a:rect l="l" t="t" r="r" b="b"/>
              <a:pathLst>
                <a:path w="2166" h="1480" fill="none" extrusionOk="0">
                  <a:moveTo>
                    <a:pt x="0" y="859"/>
                  </a:moveTo>
                  <a:cubicBezTo>
                    <a:pt x="172" y="309"/>
                    <a:pt x="757" y="1"/>
                    <a:pt x="1307" y="172"/>
                  </a:cubicBezTo>
                  <a:cubicBezTo>
                    <a:pt x="1858" y="344"/>
                    <a:pt x="2166" y="929"/>
                    <a:pt x="1995" y="1479"/>
                  </a:cubicBez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301175" y="990232"/>
              <a:ext cx="131740" cy="54832"/>
            </a:xfrm>
            <a:custGeom>
              <a:avLst/>
              <a:gdLst/>
              <a:ahLst/>
              <a:cxnLst/>
              <a:rect l="l" t="t" r="r" b="b"/>
              <a:pathLst>
                <a:path w="2309" h="961" fill="none" extrusionOk="0">
                  <a:moveTo>
                    <a:pt x="1" y="960"/>
                  </a:moveTo>
                  <a:lnTo>
                    <a:pt x="1405" y="221"/>
                  </a:lnTo>
                  <a:cubicBezTo>
                    <a:pt x="1827" y="0"/>
                    <a:pt x="2308" y="399"/>
                    <a:pt x="2166" y="855"/>
                  </a:cubicBezTo>
                  <a:lnTo>
                    <a:pt x="2166" y="855"/>
                  </a:ln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4871151" y="902078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6" y="1"/>
                  </a:moveTo>
                  <a:lnTo>
                    <a:pt x="0" y="620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4903616" y="941277"/>
              <a:ext cx="36515" cy="19342"/>
            </a:xfrm>
            <a:custGeom>
              <a:avLst/>
              <a:gdLst/>
              <a:ahLst/>
              <a:cxnLst/>
              <a:rect l="l" t="t" r="r" b="b"/>
              <a:pathLst>
                <a:path w="640" h="339" fill="none" extrusionOk="0">
                  <a:moveTo>
                    <a:pt x="639" y="1"/>
                  </a:moveTo>
                  <a:lnTo>
                    <a:pt x="0" y="338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180504" y="998163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7" y="0"/>
                  </a:moveTo>
                  <a:lnTo>
                    <a:pt x="1" y="619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212911" y="1037419"/>
              <a:ext cx="36572" cy="19228"/>
            </a:xfrm>
            <a:custGeom>
              <a:avLst/>
              <a:gdLst/>
              <a:ahLst/>
              <a:cxnLst/>
              <a:rect l="l" t="t" r="r" b="b"/>
              <a:pathLst>
                <a:path w="641" h="337" fill="none" extrusionOk="0">
                  <a:moveTo>
                    <a:pt x="641" y="1"/>
                  </a:moveTo>
                  <a:lnTo>
                    <a:pt x="1" y="337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32"/>
          <p:cNvGrpSpPr/>
          <p:nvPr/>
        </p:nvGrpSpPr>
        <p:grpSpPr>
          <a:xfrm flipH="1">
            <a:off x="2139090" y="367598"/>
            <a:ext cx="720393" cy="684172"/>
            <a:chOff x="4390146" y="1163073"/>
            <a:chExt cx="720393" cy="684172"/>
          </a:xfrm>
        </p:grpSpPr>
        <p:sp>
          <p:nvSpPr>
            <p:cNvPr id="807" name="Google Shape;807;p32"/>
            <p:cNvSpPr/>
            <p:nvPr/>
          </p:nvSpPr>
          <p:spPr>
            <a:xfrm>
              <a:off x="4390146" y="1163073"/>
              <a:ext cx="720393" cy="684172"/>
            </a:xfrm>
            <a:custGeom>
              <a:avLst/>
              <a:gdLst/>
              <a:ahLst/>
              <a:cxnLst/>
              <a:rect l="l" t="t" r="r" b="b"/>
              <a:pathLst>
                <a:path w="9308" h="8840" extrusionOk="0">
                  <a:moveTo>
                    <a:pt x="6226" y="0"/>
                  </a:moveTo>
                  <a:lnTo>
                    <a:pt x="1" y="3828"/>
                  </a:lnTo>
                  <a:lnTo>
                    <a:pt x="3084" y="8839"/>
                  </a:lnTo>
                  <a:lnTo>
                    <a:pt x="9307" y="501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4390146" y="1163073"/>
              <a:ext cx="547492" cy="403073"/>
            </a:xfrm>
            <a:custGeom>
              <a:avLst/>
              <a:gdLst/>
              <a:ahLst/>
              <a:cxnLst/>
              <a:rect l="l" t="t" r="r" b="b"/>
              <a:pathLst>
                <a:path w="7074" h="5208" extrusionOk="0">
                  <a:moveTo>
                    <a:pt x="6226" y="0"/>
                  </a:moveTo>
                  <a:lnTo>
                    <a:pt x="1" y="3828"/>
                  </a:lnTo>
                  <a:lnTo>
                    <a:pt x="850" y="5207"/>
                  </a:lnTo>
                  <a:lnTo>
                    <a:pt x="7073" y="1380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4552676" y="1527373"/>
              <a:ext cx="132268" cy="126309"/>
            </a:xfrm>
            <a:custGeom>
              <a:avLst/>
              <a:gdLst/>
              <a:ahLst/>
              <a:cxnLst/>
              <a:rect l="l" t="t" r="r" b="b"/>
              <a:pathLst>
                <a:path w="1709" h="1632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2"/>
                  </a:lnTo>
                  <a:lnTo>
                    <a:pt x="1708" y="934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4684867" y="1446263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3" y="1630"/>
                  </a:lnTo>
                  <a:lnTo>
                    <a:pt x="1708" y="932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4816980" y="1364843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4617069" y="163208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4749182" y="1550902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4881373" y="146955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4825107" y="1216786"/>
              <a:ext cx="55492" cy="56808"/>
            </a:xfrm>
            <a:custGeom>
              <a:avLst/>
              <a:gdLst/>
              <a:ahLst/>
              <a:cxnLst/>
              <a:rect l="l" t="t" r="r" b="b"/>
              <a:pathLst>
                <a:path w="717" h="734" fill="none" extrusionOk="0">
                  <a:moveTo>
                    <a:pt x="0" y="261"/>
                  </a:moveTo>
                  <a:lnTo>
                    <a:pt x="426" y="0"/>
                  </a:lnTo>
                  <a:lnTo>
                    <a:pt x="717" y="473"/>
                  </a:lnTo>
                  <a:lnTo>
                    <a:pt x="291" y="734"/>
                  </a:ln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4793452" y="1256180"/>
              <a:ext cx="22599" cy="36608"/>
            </a:xfrm>
            <a:custGeom>
              <a:avLst/>
              <a:gdLst/>
              <a:ahLst/>
              <a:cxnLst/>
              <a:rect l="l" t="t" r="r" b="b"/>
              <a:pathLst>
                <a:path w="292" h="473" fill="none" extrusionOk="0">
                  <a:moveTo>
                    <a:pt x="1" y="0"/>
                  </a:moveTo>
                  <a:lnTo>
                    <a:pt x="291" y="473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32"/>
          <p:cNvGrpSpPr/>
          <p:nvPr/>
        </p:nvGrpSpPr>
        <p:grpSpPr>
          <a:xfrm rot="-955891">
            <a:off x="6514482" y="582372"/>
            <a:ext cx="375349" cy="634241"/>
            <a:chOff x="2984817" y="1876816"/>
            <a:chExt cx="662139" cy="1106666"/>
          </a:xfrm>
        </p:grpSpPr>
        <p:sp>
          <p:nvSpPr>
            <p:cNvPr id="818" name="Google Shape;818;p32"/>
            <p:cNvSpPr/>
            <p:nvPr/>
          </p:nvSpPr>
          <p:spPr>
            <a:xfrm>
              <a:off x="2984817" y="1892878"/>
              <a:ext cx="645947" cy="1074575"/>
            </a:xfrm>
            <a:custGeom>
              <a:avLst/>
              <a:gdLst/>
              <a:ahLst/>
              <a:cxnLst/>
              <a:rect l="l" t="t" r="r" b="b"/>
              <a:pathLst>
                <a:path w="19787" h="32917" extrusionOk="0">
                  <a:moveTo>
                    <a:pt x="13933" y="0"/>
                  </a:moveTo>
                  <a:cubicBezTo>
                    <a:pt x="12072" y="0"/>
                    <a:pt x="8841" y="1754"/>
                    <a:pt x="5824" y="4544"/>
                  </a:cubicBezTo>
                  <a:cubicBezTo>
                    <a:pt x="2022" y="8060"/>
                    <a:pt x="0" y="11892"/>
                    <a:pt x="1308" y="13104"/>
                  </a:cubicBezTo>
                  <a:cubicBezTo>
                    <a:pt x="1579" y="13354"/>
                    <a:pt x="2011" y="13473"/>
                    <a:pt x="2557" y="13473"/>
                  </a:cubicBezTo>
                  <a:cubicBezTo>
                    <a:pt x="4202" y="13473"/>
                    <a:pt x="6878" y="12394"/>
                    <a:pt x="9259" y="10584"/>
                  </a:cubicBezTo>
                  <a:lnTo>
                    <a:pt x="9259" y="10584"/>
                  </a:lnTo>
                  <a:cubicBezTo>
                    <a:pt x="8999" y="12407"/>
                    <a:pt x="8856" y="14387"/>
                    <a:pt x="8856" y="16458"/>
                  </a:cubicBezTo>
                  <a:cubicBezTo>
                    <a:pt x="8856" y="25547"/>
                    <a:pt x="10937" y="32916"/>
                    <a:pt x="14323" y="32916"/>
                  </a:cubicBezTo>
                  <a:cubicBezTo>
                    <a:pt x="17706" y="32916"/>
                    <a:pt x="19787" y="25547"/>
                    <a:pt x="19787" y="16458"/>
                  </a:cubicBezTo>
                  <a:cubicBezTo>
                    <a:pt x="19787" y="7369"/>
                    <a:pt x="17706" y="8"/>
                    <a:pt x="14323" y="8"/>
                  </a:cubicBezTo>
                  <a:cubicBezTo>
                    <a:pt x="14281" y="8"/>
                    <a:pt x="14240" y="5"/>
                    <a:pt x="14199" y="5"/>
                  </a:cubicBezTo>
                  <a:cubicBezTo>
                    <a:pt x="14178" y="5"/>
                    <a:pt x="14158" y="6"/>
                    <a:pt x="14138" y="8"/>
                  </a:cubicBezTo>
                  <a:cubicBezTo>
                    <a:pt x="14071" y="3"/>
                    <a:pt x="14003" y="0"/>
                    <a:pt x="139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3397091" y="1892878"/>
              <a:ext cx="233673" cy="1074575"/>
            </a:xfrm>
            <a:custGeom>
              <a:avLst/>
              <a:gdLst/>
              <a:ahLst/>
              <a:cxnLst/>
              <a:rect l="l" t="t" r="r" b="b"/>
              <a:pathLst>
                <a:path w="7158" h="32917" extrusionOk="0">
                  <a:moveTo>
                    <a:pt x="1301" y="0"/>
                  </a:moveTo>
                  <a:cubicBezTo>
                    <a:pt x="921" y="0"/>
                    <a:pt x="482" y="75"/>
                    <a:pt x="1" y="216"/>
                  </a:cubicBezTo>
                  <a:cubicBezTo>
                    <a:pt x="2815" y="1470"/>
                    <a:pt x="4508" y="8261"/>
                    <a:pt x="4508" y="16458"/>
                  </a:cubicBezTo>
                  <a:cubicBezTo>
                    <a:pt x="4508" y="24291"/>
                    <a:pt x="2962" y="30848"/>
                    <a:pt x="368" y="32509"/>
                  </a:cubicBezTo>
                  <a:cubicBezTo>
                    <a:pt x="784" y="32773"/>
                    <a:pt x="1225" y="32916"/>
                    <a:pt x="1694" y="32916"/>
                  </a:cubicBezTo>
                  <a:cubicBezTo>
                    <a:pt x="5077" y="32916"/>
                    <a:pt x="7158" y="25547"/>
                    <a:pt x="7158" y="16458"/>
                  </a:cubicBezTo>
                  <a:cubicBezTo>
                    <a:pt x="7158" y="7369"/>
                    <a:pt x="5077" y="8"/>
                    <a:pt x="1694" y="8"/>
                  </a:cubicBezTo>
                  <a:cubicBezTo>
                    <a:pt x="1652" y="8"/>
                    <a:pt x="1611" y="5"/>
                    <a:pt x="1570" y="5"/>
                  </a:cubicBezTo>
                  <a:cubicBezTo>
                    <a:pt x="1549" y="5"/>
                    <a:pt x="1529" y="6"/>
                    <a:pt x="1509" y="8"/>
                  </a:cubicBezTo>
                  <a:cubicBezTo>
                    <a:pt x="1442" y="3"/>
                    <a:pt x="1372" y="0"/>
                    <a:pt x="130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2998299" y="1876816"/>
              <a:ext cx="648656" cy="848901"/>
            </a:xfrm>
            <a:custGeom>
              <a:avLst/>
              <a:gdLst/>
              <a:ahLst/>
              <a:cxnLst/>
              <a:rect l="l" t="t" r="r" b="b"/>
              <a:pathLst>
                <a:path w="19870" h="26004" extrusionOk="0">
                  <a:moveTo>
                    <a:pt x="13910" y="0"/>
                  </a:moveTo>
                  <a:cubicBezTo>
                    <a:pt x="10558" y="0"/>
                    <a:pt x="7414" y="2504"/>
                    <a:pt x="5075" y="4667"/>
                  </a:cubicBezTo>
                  <a:cubicBezTo>
                    <a:pt x="1992" y="7516"/>
                    <a:pt x="1" y="10603"/>
                    <a:pt x="1" y="12533"/>
                  </a:cubicBezTo>
                  <a:cubicBezTo>
                    <a:pt x="1" y="13126"/>
                    <a:pt x="194" y="13619"/>
                    <a:pt x="559" y="13957"/>
                  </a:cubicBezTo>
                  <a:cubicBezTo>
                    <a:pt x="842" y="14218"/>
                    <a:pt x="1326" y="14460"/>
                    <a:pt x="2149" y="14460"/>
                  </a:cubicBezTo>
                  <a:cubicBezTo>
                    <a:pt x="2663" y="14460"/>
                    <a:pt x="3311" y="14365"/>
                    <a:pt x="4125" y="14121"/>
                  </a:cubicBezTo>
                  <a:cubicBezTo>
                    <a:pt x="4685" y="13953"/>
                    <a:pt x="4496" y="13146"/>
                    <a:pt x="3993" y="13146"/>
                  </a:cubicBezTo>
                  <a:cubicBezTo>
                    <a:pt x="3945" y="13146"/>
                    <a:pt x="3894" y="13154"/>
                    <a:pt x="3840" y="13170"/>
                  </a:cubicBezTo>
                  <a:cubicBezTo>
                    <a:pt x="3132" y="13382"/>
                    <a:pt x="2572" y="13465"/>
                    <a:pt x="2148" y="13465"/>
                  </a:cubicBezTo>
                  <a:cubicBezTo>
                    <a:pt x="1683" y="13465"/>
                    <a:pt x="1383" y="13365"/>
                    <a:pt x="1233" y="13226"/>
                  </a:cubicBezTo>
                  <a:cubicBezTo>
                    <a:pt x="1072" y="13077"/>
                    <a:pt x="994" y="12851"/>
                    <a:pt x="994" y="12533"/>
                  </a:cubicBezTo>
                  <a:cubicBezTo>
                    <a:pt x="994" y="10921"/>
                    <a:pt x="2949" y="7985"/>
                    <a:pt x="5749" y="5397"/>
                  </a:cubicBezTo>
                  <a:cubicBezTo>
                    <a:pt x="7897" y="3409"/>
                    <a:pt x="10833" y="994"/>
                    <a:pt x="13910" y="994"/>
                  </a:cubicBezTo>
                  <a:cubicBezTo>
                    <a:pt x="15270" y="994"/>
                    <a:pt x="16524" y="2579"/>
                    <a:pt x="17436" y="5463"/>
                  </a:cubicBezTo>
                  <a:cubicBezTo>
                    <a:pt x="18366" y="8394"/>
                    <a:pt x="18876" y="12470"/>
                    <a:pt x="18876" y="16946"/>
                  </a:cubicBezTo>
                  <a:cubicBezTo>
                    <a:pt x="18876" y="20014"/>
                    <a:pt x="18635" y="22941"/>
                    <a:pt x="18175" y="25415"/>
                  </a:cubicBezTo>
                  <a:cubicBezTo>
                    <a:pt x="18118" y="25714"/>
                    <a:pt x="18362" y="26003"/>
                    <a:pt x="18664" y="26003"/>
                  </a:cubicBezTo>
                  <a:cubicBezTo>
                    <a:pt x="18897" y="26003"/>
                    <a:pt x="19107" y="25837"/>
                    <a:pt x="19151" y="25598"/>
                  </a:cubicBezTo>
                  <a:cubicBezTo>
                    <a:pt x="19622" y="23063"/>
                    <a:pt x="19870" y="20073"/>
                    <a:pt x="19870" y="16946"/>
                  </a:cubicBezTo>
                  <a:cubicBezTo>
                    <a:pt x="19870" y="12372"/>
                    <a:pt x="19342" y="8186"/>
                    <a:pt x="18383" y="5162"/>
                  </a:cubicBezTo>
                  <a:cubicBezTo>
                    <a:pt x="17312" y="1785"/>
                    <a:pt x="15766" y="0"/>
                    <a:pt x="13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3183788" y="2222168"/>
              <a:ext cx="421349" cy="761314"/>
            </a:xfrm>
            <a:custGeom>
              <a:avLst/>
              <a:gdLst/>
              <a:ahLst/>
              <a:cxnLst/>
              <a:rect l="l" t="t" r="r" b="b"/>
              <a:pathLst>
                <a:path w="12907" h="23321" extrusionOk="0">
                  <a:moveTo>
                    <a:pt x="3151" y="0"/>
                  </a:moveTo>
                  <a:cubicBezTo>
                    <a:pt x="3052" y="0"/>
                    <a:pt x="2952" y="30"/>
                    <a:pt x="2864" y="98"/>
                  </a:cubicBezTo>
                  <a:cubicBezTo>
                    <a:pt x="2110" y="671"/>
                    <a:pt x="1310" y="1182"/>
                    <a:pt x="487" y="1616"/>
                  </a:cubicBezTo>
                  <a:cubicBezTo>
                    <a:pt x="0" y="1872"/>
                    <a:pt x="273" y="2555"/>
                    <a:pt x="718" y="2555"/>
                  </a:cubicBezTo>
                  <a:cubicBezTo>
                    <a:pt x="792" y="2555"/>
                    <a:pt x="870" y="2536"/>
                    <a:pt x="951" y="2494"/>
                  </a:cubicBezTo>
                  <a:cubicBezTo>
                    <a:pt x="1488" y="2211"/>
                    <a:pt x="2016" y="1896"/>
                    <a:pt x="2528" y="1555"/>
                  </a:cubicBezTo>
                  <a:lnTo>
                    <a:pt x="2528" y="1555"/>
                  </a:lnTo>
                  <a:cubicBezTo>
                    <a:pt x="2354" y="3110"/>
                    <a:pt x="2265" y="4724"/>
                    <a:pt x="2265" y="6367"/>
                  </a:cubicBezTo>
                  <a:cubicBezTo>
                    <a:pt x="2265" y="10941"/>
                    <a:pt x="2793" y="15126"/>
                    <a:pt x="3752" y="18154"/>
                  </a:cubicBezTo>
                  <a:cubicBezTo>
                    <a:pt x="4823" y="21536"/>
                    <a:pt x="6369" y="23321"/>
                    <a:pt x="8228" y="23321"/>
                  </a:cubicBezTo>
                  <a:cubicBezTo>
                    <a:pt x="9561" y="23321"/>
                    <a:pt x="11437" y="22373"/>
                    <a:pt x="12793" y="17860"/>
                  </a:cubicBezTo>
                  <a:cubicBezTo>
                    <a:pt x="12906" y="17486"/>
                    <a:pt x="12595" y="17233"/>
                    <a:pt x="12294" y="17233"/>
                  </a:cubicBezTo>
                  <a:cubicBezTo>
                    <a:pt x="12102" y="17233"/>
                    <a:pt x="11914" y="17335"/>
                    <a:pt x="11842" y="17575"/>
                  </a:cubicBezTo>
                  <a:cubicBezTo>
                    <a:pt x="10920" y="20639"/>
                    <a:pt x="9637" y="22327"/>
                    <a:pt x="8228" y="22327"/>
                  </a:cubicBezTo>
                  <a:cubicBezTo>
                    <a:pt x="6865" y="22327"/>
                    <a:pt x="5613" y="20740"/>
                    <a:pt x="4699" y="17854"/>
                  </a:cubicBezTo>
                  <a:cubicBezTo>
                    <a:pt x="3771" y="14922"/>
                    <a:pt x="3259" y="10842"/>
                    <a:pt x="3259" y="6367"/>
                  </a:cubicBezTo>
                  <a:cubicBezTo>
                    <a:pt x="3259" y="4367"/>
                    <a:pt x="3393" y="2414"/>
                    <a:pt x="3656" y="562"/>
                  </a:cubicBezTo>
                  <a:cubicBezTo>
                    <a:pt x="3701" y="245"/>
                    <a:pt x="3432" y="0"/>
                    <a:pt x="3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3228936" y="1947852"/>
              <a:ext cx="228123" cy="142528"/>
            </a:xfrm>
            <a:custGeom>
              <a:avLst/>
              <a:gdLst/>
              <a:ahLst/>
              <a:cxnLst/>
              <a:rect l="l" t="t" r="r" b="b"/>
              <a:pathLst>
                <a:path w="6988" h="4366" extrusionOk="0">
                  <a:moveTo>
                    <a:pt x="6290" y="1"/>
                  </a:moveTo>
                  <a:cubicBezTo>
                    <a:pt x="6239" y="1"/>
                    <a:pt x="6185" y="9"/>
                    <a:pt x="6128" y="27"/>
                  </a:cubicBezTo>
                  <a:cubicBezTo>
                    <a:pt x="2989" y="1044"/>
                    <a:pt x="431" y="3406"/>
                    <a:pt x="324" y="3507"/>
                  </a:cubicBezTo>
                  <a:cubicBezTo>
                    <a:pt x="0" y="3807"/>
                    <a:pt x="227" y="4366"/>
                    <a:pt x="662" y="4366"/>
                  </a:cubicBezTo>
                  <a:cubicBezTo>
                    <a:pt x="784" y="4366"/>
                    <a:pt x="903" y="4322"/>
                    <a:pt x="1000" y="4234"/>
                  </a:cubicBezTo>
                  <a:cubicBezTo>
                    <a:pt x="1025" y="4211"/>
                    <a:pt x="3503" y="1921"/>
                    <a:pt x="6435" y="974"/>
                  </a:cubicBezTo>
                  <a:cubicBezTo>
                    <a:pt x="6988" y="795"/>
                    <a:pt x="6788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823;p32"/>
          <p:cNvGrpSpPr/>
          <p:nvPr/>
        </p:nvGrpSpPr>
        <p:grpSpPr>
          <a:xfrm rot="-912329">
            <a:off x="1530729" y="3286947"/>
            <a:ext cx="442212" cy="634187"/>
            <a:chOff x="5156362" y="1876816"/>
            <a:chExt cx="779987" cy="1106666"/>
          </a:xfrm>
        </p:grpSpPr>
        <p:sp>
          <p:nvSpPr>
            <p:cNvPr id="824" name="Google Shape;824;p32"/>
            <p:cNvSpPr/>
            <p:nvPr/>
          </p:nvSpPr>
          <p:spPr>
            <a:xfrm>
              <a:off x="5156362" y="1892976"/>
              <a:ext cx="764154" cy="1074314"/>
            </a:xfrm>
            <a:custGeom>
              <a:avLst/>
              <a:gdLst/>
              <a:ahLst/>
              <a:cxnLst/>
              <a:rect l="l" t="t" r="r" b="b"/>
              <a:pathLst>
                <a:path w="23408" h="32909" extrusionOk="0">
                  <a:moveTo>
                    <a:pt x="12935" y="1"/>
                  </a:moveTo>
                  <a:cubicBezTo>
                    <a:pt x="3446" y="1"/>
                    <a:pt x="0" y="7278"/>
                    <a:pt x="1922" y="9508"/>
                  </a:cubicBezTo>
                  <a:cubicBezTo>
                    <a:pt x="2419" y="10084"/>
                    <a:pt x="2951" y="10310"/>
                    <a:pt x="3517" y="10310"/>
                  </a:cubicBezTo>
                  <a:cubicBezTo>
                    <a:pt x="5594" y="10310"/>
                    <a:pt x="8134" y="7269"/>
                    <a:pt x="11099" y="7269"/>
                  </a:cubicBezTo>
                  <a:cubicBezTo>
                    <a:pt x="11401" y="7269"/>
                    <a:pt x="11707" y="7301"/>
                    <a:pt x="12017" y="7370"/>
                  </a:cubicBezTo>
                  <a:cubicBezTo>
                    <a:pt x="15180" y="8076"/>
                    <a:pt x="15587" y="12007"/>
                    <a:pt x="12032" y="13366"/>
                  </a:cubicBezTo>
                  <a:cubicBezTo>
                    <a:pt x="10564" y="13926"/>
                    <a:pt x="7388" y="14386"/>
                    <a:pt x="7453" y="16499"/>
                  </a:cubicBezTo>
                  <a:cubicBezTo>
                    <a:pt x="7453" y="18366"/>
                    <a:pt x="10177" y="18834"/>
                    <a:pt x="12032" y="19544"/>
                  </a:cubicBezTo>
                  <a:cubicBezTo>
                    <a:pt x="15585" y="20903"/>
                    <a:pt x="15180" y="24834"/>
                    <a:pt x="12017" y="25540"/>
                  </a:cubicBezTo>
                  <a:cubicBezTo>
                    <a:pt x="11707" y="25609"/>
                    <a:pt x="11401" y="25641"/>
                    <a:pt x="11099" y="25641"/>
                  </a:cubicBezTo>
                  <a:cubicBezTo>
                    <a:pt x="8134" y="25641"/>
                    <a:pt x="5594" y="22599"/>
                    <a:pt x="3518" y="22599"/>
                  </a:cubicBezTo>
                  <a:cubicBezTo>
                    <a:pt x="2951" y="22599"/>
                    <a:pt x="2419" y="22825"/>
                    <a:pt x="1922" y="23402"/>
                  </a:cubicBezTo>
                  <a:cubicBezTo>
                    <a:pt x="0" y="25630"/>
                    <a:pt x="3449" y="32909"/>
                    <a:pt x="12935" y="32909"/>
                  </a:cubicBezTo>
                  <a:cubicBezTo>
                    <a:pt x="17941" y="32909"/>
                    <a:pt x="22257" y="29725"/>
                    <a:pt x="22992" y="24622"/>
                  </a:cubicBezTo>
                  <a:cubicBezTo>
                    <a:pt x="23408" y="21728"/>
                    <a:pt x="22370" y="18601"/>
                    <a:pt x="20386" y="16455"/>
                  </a:cubicBezTo>
                  <a:cubicBezTo>
                    <a:pt x="22370" y="14309"/>
                    <a:pt x="23408" y="11182"/>
                    <a:pt x="22992" y="8288"/>
                  </a:cubicBezTo>
                  <a:cubicBezTo>
                    <a:pt x="22257" y="3185"/>
                    <a:pt x="17941" y="1"/>
                    <a:pt x="129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530964" y="1892976"/>
              <a:ext cx="389553" cy="1074314"/>
            </a:xfrm>
            <a:custGeom>
              <a:avLst/>
              <a:gdLst/>
              <a:ahLst/>
              <a:cxnLst/>
              <a:rect l="l" t="t" r="r" b="b"/>
              <a:pathLst>
                <a:path w="11933" h="32909" extrusionOk="0">
                  <a:moveTo>
                    <a:pt x="1460" y="1"/>
                  </a:moveTo>
                  <a:cubicBezTo>
                    <a:pt x="956" y="1"/>
                    <a:pt x="468" y="22"/>
                    <a:pt x="0" y="62"/>
                  </a:cubicBezTo>
                  <a:cubicBezTo>
                    <a:pt x="4486" y="524"/>
                    <a:pt x="8192" y="3594"/>
                    <a:pt x="8867" y="8288"/>
                  </a:cubicBezTo>
                  <a:cubicBezTo>
                    <a:pt x="9282" y="11182"/>
                    <a:pt x="8247" y="14309"/>
                    <a:pt x="6260" y="16455"/>
                  </a:cubicBezTo>
                  <a:cubicBezTo>
                    <a:pt x="8247" y="18601"/>
                    <a:pt x="9282" y="21728"/>
                    <a:pt x="8867" y="24622"/>
                  </a:cubicBezTo>
                  <a:cubicBezTo>
                    <a:pt x="8192" y="29316"/>
                    <a:pt x="4486" y="32386"/>
                    <a:pt x="0" y="32848"/>
                  </a:cubicBezTo>
                  <a:cubicBezTo>
                    <a:pt x="468" y="32886"/>
                    <a:pt x="956" y="32909"/>
                    <a:pt x="1460" y="32909"/>
                  </a:cubicBezTo>
                  <a:cubicBezTo>
                    <a:pt x="6466" y="32909"/>
                    <a:pt x="10782" y="29725"/>
                    <a:pt x="11517" y="24620"/>
                  </a:cubicBezTo>
                  <a:cubicBezTo>
                    <a:pt x="11933" y="21728"/>
                    <a:pt x="10895" y="18599"/>
                    <a:pt x="8911" y="16455"/>
                  </a:cubicBezTo>
                  <a:cubicBezTo>
                    <a:pt x="10895" y="14309"/>
                    <a:pt x="11933" y="11182"/>
                    <a:pt x="11517" y="8288"/>
                  </a:cubicBezTo>
                  <a:cubicBezTo>
                    <a:pt x="10782" y="3185"/>
                    <a:pt x="6466" y="1"/>
                    <a:pt x="146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179312" y="1876816"/>
              <a:ext cx="757038" cy="1007588"/>
            </a:xfrm>
            <a:custGeom>
              <a:avLst/>
              <a:gdLst/>
              <a:ahLst/>
              <a:cxnLst/>
              <a:rect l="l" t="t" r="r" b="b"/>
              <a:pathLst>
                <a:path w="23190" h="30865" extrusionOk="0">
                  <a:moveTo>
                    <a:pt x="12229" y="0"/>
                  </a:moveTo>
                  <a:cubicBezTo>
                    <a:pt x="9319" y="0"/>
                    <a:pt x="6765" y="651"/>
                    <a:pt x="4638" y="1939"/>
                  </a:cubicBezTo>
                  <a:cubicBezTo>
                    <a:pt x="2882" y="3003"/>
                    <a:pt x="1506" y="4478"/>
                    <a:pt x="767" y="6093"/>
                  </a:cubicBezTo>
                  <a:cubicBezTo>
                    <a:pt x="1" y="7762"/>
                    <a:pt x="30" y="9385"/>
                    <a:pt x="841" y="10326"/>
                  </a:cubicBezTo>
                  <a:cubicBezTo>
                    <a:pt x="1404" y="10980"/>
                    <a:pt x="2051" y="11302"/>
                    <a:pt x="2805" y="11302"/>
                  </a:cubicBezTo>
                  <a:cubicBezTo>
                    <a:pt x="3029" y="11302"/>
                    <a:pt x="3264" y="11274"/>
                    <a:pt x="3508" y="11217"/>
                  </a:cubicBezTo>
                  <a:cubicBezTo>
                    <a:pt x="4371" y="11015"/>
                    <a:pt x="5255" y="10480"/>
                    <a:pt x="6194" y="9910"/>
                  </a:cubicBezTo>
                  <a:cubicBezTo>
                    <a:pt x="7538" y="9097"/>
                    <a:pt x="8921" y="8259"/>
                    <a:pt x="10390" y="8259"/>
                  </a:cubicBezTo>
                  <a:cubicBezTo>
                    <a:pt x="10659" y="8259"/>
                    <a:pt x="10930" y="8287"/>
                    <a:pt x="11205" y="8348"/>
                  </a:cubicBezTo>
                  <a:cubicBezTo>
                    <a:pt x="12442" y="8625"/>
                    <a:pt x="13259" y="9476"/>
                    <a:pt x="13338" y="10570"/>
                  </a:cubicBezTo>
                  <a:cubicBezTo>
                    <a:pt x="13406" y="11507"/>
                    <a:pt x="12868" y="12739"/>
                    <a:pt x="11152" y="13397"/>
                  </a:cubicBezTo>
                  <a:cubicBezTo>
                    <a:pt x="10650" y="13705"/>
                    <a:pt x="10778" y="14373"/>
                    <a:pt x="11264" y="14373"/>
                  </a:cubicBezTo>
                  <a:cubicBezTo>
                    <a:pt x="11337" y="14373"/>
                    <a:pt x="11417" y="14358"/>
                    <a:pt x="11505" y="14325"/>
                  </a:cubicBezTo>
                  <a:cubicBezTo>
                    <a:pt x="13731" y="13472"/>
                    <a:pt x="14422" y="11790"/>
                    <a:pt x="14330" y="10498"/>
                  </a:cubicBezTo>
                  <a:cubicBezTo>
                    <a:pt x="14218" y="8974"/>
                    <a:pt x="13076" y="7749"/>
                    <a:pt x="11421" y="7380"/>
                  </a:cubicBezTo>
                  <a:cubicBezTo>
                    <a:pt x="11069" y="7301"/>
                    <a:pt x="10723" y="7265"/>
                    <a:pt x="10385" y="7265"/>
                  </a:cubicBezTo>
                  <a:cubicBezTo>
                    <a:pt x="8642" y="7265"/>
                    <a:pt x="7083" y="8211"/>
                    <a:pt x="5679" y="9062"/>
                  </a:cubicBezTo>
                  <a:cubicBezTo>
                    <a:pt x="4472" y="9792"/>
                    <a:pt x="3572" y="10304"/>
                    <a:pt x="2823" y="10304"/>
                  </a:cubicBezTo>
                  <a:cubicBezTo>
                    <a:pt x="2369" y="10304"/>
                    <a:pt x="1971" y="10117"/>
                    <a:pt x="1593" y="9677"/>
                  </a:cubicBezTo>
                  <a:cubicBezTo>
                    <a:pt x="1047" y="9045"/>
                    <a:pt x="1076" y="7800"/>
                    <a:pt x="1668" y="6506"/>
                  </a:cubicBezTo>
                  <a:cubicBezTo>
                    <a:pt x="2328" y="5070"/>
                    <a:pt x="3565" y="3749"/>
                    <a:pt x="5152" y="2789"/>
                  </a:cubicBezTo>
                  <a:cubicBezTo>
                    <a:pt x="7120" y="1596"/>
                    <a:pt x="9501" y="991"/>
                    <a:pt x="12229" y="991"/>
                  </a:cubicBezTo>
                  <a:cubicBezTo>
                    <a:pt x="14592" y="991"/>
                    <a:pt x="16837" y="1745"/>
                    <a:pt x="18551" y="3113"/>
                  </a:cubicBezTo>
                  <a:cubicBezTo>
                    <a:pt x="20338" y="4541"/>
                    <a:pt x="21459" y="6525"/>
                    <a:pt x="21795" y="8854"/>
                  </a:cubicBezTo>
                  <a:cubicBezTo>
                    <a:pt x="22184" y="11565"/>
                    <a:pt x="21235" y="14539"/>
                    <a:pt x="19315" y="16612"/>
                  </a:cubicBezTo>
                  <a:cubicBezTo>
                    <a:pt x="19139" y="16803"/>
                    <a:pt x="19139" y="17097"/>
                    <a:pt x="19315" y="17286"/>
                  </a:cubicBezTo>
                  <a:cubicBezTo>
                    <a:pt x="21235" y="19361"/>
                    <a:pt x="22184" y="22332"/>
                    <a:pt x="21795" y="25046"/>
                  </a:cubicBezTo>
                  <a:cubicBezTo>
                    <a:pt x="21520" y="26963"/>
                    <a:pt x="20689" y="28685"/>
                    <a:pt x="19391" y="30023"/>
                  </a:cubicBezTo>
                  <a:cubicBezTo>
                    <a:pt x="19103" y="30319"/>
                    <a:pt x="19336" y="30865"/>
                    <a:pt x="19748" y="30865"/>
                  </a:cubicBezTo>
                  <a:cubicBezTo>
                    <a:pt x="19878" y="30865"/>
                    <a:pt x="20008" y="30815"/>
                    <a:pt x="20105" y="30714"/>
                  </a:cubicBezTo>
                  <a:cubicBezTo>
                    <a:pt x="21548" y="29225"/>
                    <a:pt x="22472" y="27314"/>
                    <a:pt x="22778" y="25186"/>
                  </a:cubicBezTo>
                  <a:cubicBezTo>
                    <a:pt x="23188" y="22330"/>
                    <a:pt x="22259" y="19216"/>
                    <a:pt x="20344" y="16950"/>
                  </a:cubicBezTo>
                  <a:cubicBezTo>
                    <a:pt x="22259" y="14684"/>
                    <a:pt x="23190" y="11570"/>
                    <a:pt x="22778" y="8713"/>
                  </a:cubicBezTo>
                  <a:cubicBezTo>
                    <a:pt x="22406" y="6130"/>
                    <a:pt x="21159" y="3925"/>
                    <a:pt x="19170" y="2338"/>
                  </a:cubicBezTo>
                  <a:cubicBezTo>
                    <a:pt x="17280" y="830"/>
                    <a:pt x="14817" y="0"/>
                    <a:pt x="12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179312" y="2340147"/>
              <a:ext cx="597991" cy="643335"/>
            </a:xfrm>
            <a:custGeom>
              <a:avLst/>
              <a:gdLst/>
              <a:ahLst/>
              <a:cxnLst/>
              <a:rect l="l" t="t" r="r" b="b"/>
              <a:pathLst>
                <a:path w="18318" h="19707" extrusionOk="0">
                  <a:moveTo>
                    <a:pt x="8823" y="0"/>
                  </a:moveTo>
                  <a:cubicBezTo>
                    <a:pt x="8762" y="0"/>
                    <a:pt x="8697" y="12"/>
                    <a:pt x="8630" y="39"/>
                  </a:cubicBezTo>
                  <a:cubicBezTo>
                    <a:pt x="8029" y="283"/>
                    <a:pt x="6202" y="1020"/>
                    <a:pt x="6253" y="2809"/>
                  </a:cubicBezTo>
                  <a:cubicBezTo>
                    <a:pt x="6259" y="5174"/>
                    <a:pt x="9468" y="5666"/>
                    <a:pt x="11150" y="6310"/>
                  </a:cubicBezTo>
                  <a:cubicBezTo>
                    <a:pt x="12586" y="6858"/>
                    <a:pt x="13424" y="7942"/>
                    <a:pt x="13338" y="9137"/>
                  </a:cubicBezTo>
                  <a:cubicBezTo>
                    <a:pt x="13259" y="10231"/>
                    <a:pt x="12439" y="11082"/>
                    <a:pt x="11205" y="11359"/>
                  </a:cubicBezTo>
                  <a:cubicBezTo>
                    <a:pt x="10931" y="11420"/>
                    <a:pt x="10660" y="11448"/>
                    <a:pt x="10392" y="11448"/>
                  </a:cubicBezTo>
                  <a:cubicBezTo>
                    <a:pt x="8922" y="11448"/>
                    <a:pt x="7539" y="10610"/>
                    <a:pt x="6194" y="9796"/>
                  </a:cubicBezTo>
                  <a:cubicBezTo>
                    <a:pt x="5255" y="9227"/>
                    <a:pt x="4371" y="8692"/>
                    <a:pt x="3506" y="8490"/>
                  </a:cubicBezTo>
                  <a:cubicBezTo>
                    <a:pt x="3261" y="8433"/>
                    <a:pt x="3027" y="8404"/>
                    <a:pt x="2803" y="8404"/>
                  </a:cubicBezTo>
                  <a:cubicBezTo>
                    <a:pt x="2050" y="8404"/>
                    <a:pt x="1404" y="8727"/>
                    <a:pt x="841" y="9381"/>
                  </a:cubicBezTo>
                  <a:cubicBezTo>
                    <a:pt x="30" y="10321"/>
                    <a:pt x="1" y="11945"/>
                    <a:pt x="767" y="13614"/>
                  </a:cubicBezTo>
                  <a:cubicBezTo>
                    <a:pt x="1506" y="15229"/>
                    <a:pt x="2882" y="16704"/>
                    <a:pt x="4638" y="17766"/>
                  </a:cubicBezTo>
                  <a:cubicBezTo>
                    <a:pt x="6765" y="19053"/>
                    <a:pt x="9319" y="19707"/>
                    <a:pt x="12229" y="19707"/>
                  </a:cubicBezTo>
                  <a:cubicBezTo>
                    <a:pt x="14243" y="19707"/>
                    <a:pt x="16186" y="19209"/>
                    <a:pt x="17845" y="18266"/>
                  </a:cubicBezTo>
                  <a:cubicBezTo>
                    <a:pt x="18318" y="17997"/>
                    <a:pt x="18036" y="17334"/>
                    <a:pt x="17599" y="17334"/>
                  </a:cubicBezTo>
                  <a:cubicBezTo>
                    <a:pt x="17521" y="17334"/>
                    <a:pt x="17438" y="17355"/>
                    <a:pt x="17354" y="17403"/>
                  </a:cubicBezTo>
                  <a:cubicBezTo>
                    <a:pt x="15844" y="18260"/>
                    <a:pt x="14071" y="18713"/>
                    <a:pt x="12229" y="18713"/>
                  </a:cubicBezTo>
                  <a:cubicBezTo>
                    <a:pt x="9501" y="18713"/>
                    <a:pt x="7120" y="18111"/>
                    <a:pt x="5152" y="16918"/>
                  </a:cubicBezTo>
                  <a:cubicBezTo>
                    <a:pt x="3565" y="15956"/>
                    <a:pt x="2328" y="14637"/>
                    <a:pt x="1668" y="13201"/>
                  </a:cubicBezTo>
                  <a:cubicBezTo>
                    <a:pt x="1076" y="11907"/>
                    <a:pt x="1047" y="10662"/>
                    <a:pt x="1593" y="10027"/>
                  </a:cubicBezTo>
                  <a:cubicBezTo>
                    <a:pt x="1971" y="9589"/>
                    <a:pt x="2369" y="9402"/>
                    <a:pt x="2822" y="9402"/>
                  </a:cubicBezTo>
                  <a:cubicBezTo>
                    <a:pt x="3572" y="9402"/>
                    <a:pt x="4471" y="9913"/>
                    <a:pt x="5679" y="10645"/>
                  </a:cubicBezTo>
                  <a:cubicBezTo>
                    <a:pt x="7084" y="11495"/>
                    <a:pt x="8646" y="12441"/>
                    <a:pt x="10389" y="12441"/>
                  </a:cubicBezTo>
                  <a:cubicBezTo>
                    <a:pt x="10726" y="12441"/>
                    <a:pt x="11070" y="12405"/>
                    <a:pt x="11421" y="12327"/>
                  </a:cubicBezTo>
                  <a:cubicBezTo>
                    <a:pt x="13076" y="11957"/>
                    <a:pt x="14218" y="10733"/>
                    <a:pt x="14330" y="9208"/>
                  </a:cubicBezTo>
                  <a:cubicBezTo>
                    <a:pt x="14422" y="7917"/>
                    <a:pt x="13731" y="6233"/>
                    <a:pt x="11505" y="5382"/>
                  </a:cubicBezTo>
                  <a:cubicBezTo>
                    <a:pt x="10318" y="4928"/>
                    <a:pt x="7311" y="4496"/>
                    <a:pt x="7246" y="2786"/>
                  </a:cubicBezTo>
                  <a:cubicBezTo>
                    <a:pt x="7221" y="2024"/>
                    <a:pt x="7763" y="1461"/>
                    <a:pt x="9002" y="961"/>
                  </a:cubicBezTo>
                  <a:cubicBezTo>
                    <a:pt x="9530" y="747"/>
                    <a:pt x="9297" y="0"/>
                    <a:pt x="8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334930" y="1956601"/>
              <a:ext cx="225610" cy="90263"/>
            </a:xfrm>
            <a:custGeom>
              <a:avLst/>
              <a:gdLst/>
              <a:ahLst/>
              <a:cxnLst/>
              <a:rect l="l" t="t" r="r" b="b"/>
              <a:pathLst>
                <a:path w="6911" h="2765" extrusionOk="0">
                  <a:moveTo>
                    <a:pt x="6213" y="1"/>
                  </a:moveTo>
                  <a:cubicBezTo>
                    <a:pt x="2825" y="1"/>
                    <a:pt x="465" y="1798"/>
                    <a:pt x="366" y="1876"/>
                  </a:cubicBezTo>
                  <a:cubicBezTo>
                    <a:pt x="1" y="2160"/>
                    <a:pt x="213" y="2764"/>
                    <a:pt x="671" y="2764"/>
                  </a:cubicBezTo>
                  <a:cubicBezTo>
                    <a:pt x="776" y="2764"/>
                    <a:pt x="883" y="2731"/>
                    <a:pt x="973" y="2662"/>
                  </a:cubicBezTo>
                  <a:cubicBezTo>
                    <a:pt x="994" y="2645"/>
                    <a:pt x="3176" y="994"/>
                    <a:pt x="6213" y="994"/>
                  </a:cubicBezTo>
                  <a:cubicBezTo>
                    <a:pt x="6910" y="992"/>
                    <a:pt x="6902" y="1"/>
                    <a:pt x="6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32"/>
          <p:cNvGrpSpPr/>
          <p:nvPr/>
        </p:nvGrpSpPr>
        <p:grpSpPr>
          <a:xfrm rot="1129300">
            <a:off x="208776" y="717711"/>
            <a:ext cx="501649" cy="634316"/>
            <a:chOff x="3976082" y="3186599"/>
            <a:chExt cx="884875" cy="1106731"/>
          </a:xfrm>
        </p:grpSpPr>
        <p:sp>
          <p:nvSpPr>
            <p:cNvPr id="830" name="Google Shape;830;p32"/>
            <p:cNvSpPr/>
            <p:nvPr/>
          </p:nvSpPr>
          <p:spPr>
            <a:xfrm>
              <a:off x="3992242" y="3202758"/>
              <a:ext cx="852328" cy="1074412"/>
            </a:xfrm>
            <a:custGeom>
              <a:avLst/>
              <a:gdLst/>
              <a:ahLst/>
              <a:cxnLst/>
              <a:rect l="l" t="t" r="r" b="b"/>
              <a:pathLst>
                <a:path w="26109" h="32912" extrusionOk="0">
                  <a:moveTo>
                    <a:pt x="12637" y="1"/>
                  </a:moveTo>
                  <a:cubicBezTo>
                    <a:pt x="5658" y="1"/>
                    <a:pt x="1" y="2187"/>
                    <a:pt x="1" y="4881"/>
                  </a:cubicBezTo>
                  <a:cubicBezTo>
                    <a:pt x="1" y="7576"/>
                    <a:pt x="5658" y="9760"/>
                    <a:pt x="12637" y="9760"/>
                  </a:cubicBezTo>
                  <a:cubicBezTo>
                    <a:pt x="13338" y="9760"/>
                    <a:pt x="14703" y="9739"/>
                    <a:pt x="15373" y="9697"/>
                  </a:cubicBezTo>
                  <a:lnTo>
                    <a:pt x="15373" y="9697"/>
                  </a:lnTo>
                  <a:cubicBezTo>
                    <a:pt x="14527" y="11081"/>
                    <a:pt x="13706" y="12616"/>
                    <a:pt x="12948" y="14262"/>
                  </a:cubicBezTo>
                  <a:cubicBezTo>
                    <a:pt x="12784" y="14258"/>
                    <a:pt x="12620" y="14256"/>
                    <a:pt x="12452" y="14256"/>
                  </a:cubicBezTo>
                  <a:cubicBezTo>
                    <a:pt x="8876" y="14256"/>
                    <a:pt x="5975" y="15386"/>
                    <a:pt x="5975" y="16780"/>
                  </a:cubicBezTo>
                  <a:cubicBezTo>
                    <a:pt x="5975" y="17977"/>
                    <a:pt x="8115" y="18981"/>
                    <a:pt x="10986" y="19240"/>
                  </a:cubicBezTo>
                  <a:cubicBezTo>
                    <a:pt x="8764" y="26004"/>
                    <a:pt x="8061" y="31687"/>
                    <a:pt x="10499" y="32741"/>
                  </a:cubicBezTo>
                  <a:cubicBezTo>
                    <a:pt x="10765" y="32856"/>
                    <a:pt x="11051" y="32912"/>
                    <a:pt x="11355" y="32912"/>
                  </a:cubicBezTo>
                  <a:cubicBezTo>
                    <a:pt x="14359" y="32912"/>
                    <a:pt x="19031" y="27440"/>
                    <a:pt x="22331" y="19819"/>
                  </a:cubicBezTo>
                  <a:cubicBezTo>
                    <a:pt x="24950" y="13765"/>
                    <a:pt x="26109" y="7981"/>
                    <a:pt x="25271" y="4802"/>
                  </a:cubicBezTo>
                  <a:cubicBezTo>
                    <a:pt x="24769" y="2895"/>
                    <a:pt x="20831" y="1"/>
                    <a:pt x="1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4323915" y="3202758"/>
              <a:ext cx="520655" cy="1074412"/>
            </a:xfrm>
            <a:custGeom>
              <a:avLst/>
              <a:gdLst/>
              <a:ahLst/>
              <a:cxnLst/>
              <a:rect l="l" t="t" r="r" b="b"/>
              <a:pathLst>
                <a:path w="15949" h="32912" extrusionOk="0">
                  <a:moveTo>
                    <a:pt x="2477" y="1"/>
                  </a:moveTo>
                  <a:cubicBezTo>
                    <a:pt x="2030" y="1"/>
                    <a:pt x="1589" y="11"/>
                    <a:pt x="1154" y="28"/>
                  </a:cubicBezTo>
                  <a:cubicBezTo>
                    <a:pt x="8447" y="320"/>
                    <a:pt x="11988" y="3002"/>
                    <a:pt x="12463" y="4802"/>
                  </a:cubicBezTo>
                  <a:cubicBezTo>
                    <a:pt x="13299" y="7981"/>
                    <a:pt x="12142" y="13765"/>
                    <a:pt x="9521" y="19819"/>
                  </a:cubicBezTo>
                  <a:cubicBezTo>
                    <a:pt x="6717" y="26296"/>
                    <a:pt x="2922" y="31218"/>
                    <a:pt x="1" y="32552"/>
                  </a:cubicBezTo>
                  <a:cubicBezTo>
                    <a:pt x="106" y="32625"/>
                    <a:pt x="217" y="32688"/>
                    <a:pt x="337" y="32741"/>
                  </a:cubicBezTo>
                  <a:cubicBezTo>
                    <a:pt x="603" y="32856"/>
                    <a:pt x="890" y="32912"/>
                    <a:pt x="1193" y="32912"/>
                  </a:cubicBezTo>
                  <a:cubicBezTo>
                    <a:pt x="4199" y="32912"/>
                    <a:pt x="8871" y="27440"/>
                    <a:pt x="12169" y="19819"/>
                  </a:cubicBezTo>
                  <a:cubicBezTo>
                    <a:pt x="14790" y="13765"/>
                    <a:pt x="15949" y="7981"/>
                    <a:pt x="15111" y="4802"/>
                  </a:cubicBezTo>
                  <a:cubicBezTo>
                    <a:pt x="14609" y="2895"/>
                    <a:pt x="10671" y="1"/>
                    <a:pt x="2477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3976082" y="3186599"/>
              <a:ext cx="655805" cy="837932"/>
            </a:xfrm>
            <a:custGeom>
              <a:avLst/>
              <a:gdLst/>
              <a:ahLst/>
              <a:cxnLst/>
              <a:rect l="l" t="t" r="r" b="b"/>
              <a:pathLst>
                <a:path w="20089" h="25668" extrusionOk="0">
                  <a:moveTo>
                    <a:pt x="13134" y="0"/>
                  </a:moveTo>
                  <a:cubicBezTo>
                    <a:pt x="9698" y="0"/>
                    <a:pt x="6462" y="521"/>
                    <a:pt x="4020" y="1464"/>
                  </a:cubicBezTo>
                  <a:cubicBezTo>
                    <a:pt x="1428" y="2464"/>
                    <a:pt x="0" y="3854"/>
                    <a:pt x="0" y="5376"/>
                  </a:cubicBezTo>
                  <a:cubicBezTo>
                    <a:pt x="0" y="6899"/>
                    <a:pt x="1428" y="8289"/>
                    <a:pt x="4020" y="9291"/>
                  </a:cubicBezTo>
                  <a:cubicBezTo>
                    <a:pt x="6462" y="10234"/>
                    <a:pt x="9698" y="10753"/>
                    <a:pt x="13134" y="10753"/>
                  </a:cubicBezTo>
                  <a:cubicBezTo>
                    <a:pt x="13600" y="10753"/>
                    <a:pt x="14331" y="10744"/>
                    <a:pt x="14974" y="10725"/>
                  </a:cubicBezTo>
                  <a:lnTo>
                    <a:pt x="14974" y="10725"/>
                  </a:lnTo>
                  <a:cubicBezTo>
                    <a:pt x="14325" y="11842"/>
                    <a:pt x="13707" y="13025"/>
                    <a:pt x="13130" y="14255"/>
                  </a:cubicBezTo>
                  <a:cubicBezTo>
                    <a:pt x="13097" y="14255"/>
                    <a:pt x="13063" y="14255"/>
                    <a:pt x="13027" y="14255"/>
                  </a:cubicBezTo>
                  <a:cubicBezTo>
                    <a:pt x="11121" y="14255"/>
                    <a:pt x="5975" y="14770"/>
                    <a:pt x="5975" y="17275"/>
                  </a:cubicBezTo>
                  <a:cubicBezTo>
                    <a:pt x="5975" y="17823"/>
                    <a:pt x="6271" y="18621"/>
                    <a:pt x="7684" y="19304"/>
                  </a:cubicBezTo>
                  <a:cubicBezTo>
                    <a:pt x="8508" y="19703"/>
                    <a:pt x="9606" y="20001"/>
                    <a:pt x="10824" y="20163"/>
                  </a:cubicBezTo>
                  <a:cubicBezTo>
                    <a:pt x="10259" y="21931"/>
                    <a:pt x="9816" y="23580"/>
                    <a:pt x="9505" y="25071"/>
                  </a:cubicBezTo>
                  <a:cubicBezTo>
                    <a:pt x="9446" y="25352"/>
                    <a:pt x="9709" y="25667"/>
                    <a:pt x="9992" y="25667"/>
                  </a:cubicBezTo>
                  <a:cubicBezTo>
                    <a:pt x="10221" y="25667"/>
                    <a:pt x="10429" y="25508"/>
                    <a:pt x="10477" y="25275"/>
                  </a:cubicBezTo>
                  <a:cubicBezTo>
                    <a:pt x="10816" y="23660"/>
                    <a:pt x="11313" y="21847"/>
                    <a:pt x="11954" y="19892"/>
                  </a:cubicBezTo>
                  <a:cubicBezTo>
                    <a:pt x="12021" y="19537"/>
                    <a:pt x="11878" y="19321"/>
                    <a:pt x="11527" y="19241"/>
                  </a:cubicBezTo>
                  <a:cubicBezTo>
                    <a:pt x="8711" y="18987"/>
                    <a:pt x="6968" y="18023"/>
                    <a:pt x="6968" y="17277"/>
                  </a:cubicBezTo>
                  <a:cubicBezTo>
                    <a:pt x="6968" y="16429"/>
                    <a:pt x="9245" y="15249"/>
                    <a:pt x="12949" y="15249"/>
                  </a:cubicBezTo>
                  <a:cubicBezTo>
                    <a:pt x="13048" y="15249"/>
                    <a:pt x="13161" y="15257"/>
                    <a:pt x="13276" y="15257"/>
                  </a:cubicBezTo>
                  <a:cubicBezTo>
                    <a:pt x="13525" y="15257"/>
                    <a:pt x="13780" y="15218"/>
                    <a:pt x="13896" y="14967"/>
                  </a:cubicBezTo>
                  <a:cubicBezTo>
                    <a:pt x="14631" y="13367"/>
                    <a:pt x="15438" y="11849"/>
                    <a:pt x="16293" y="10452"/>
                  </a:cubicBezTo>
                  <a:cubicBezTo>
                    <a:pt x="16507" y="10101"/>
                    <a:pt x="16216" y="9695"/>
                    <a:pt x="15868" y="9695"/>
                  </a:cubicBezTo>
                  <a:cubicBezTo>
                    <a:pt x="15858" y="9695"/>
                    <a:pt x="15849" y="9696"/>
                    <a:pt x="15839" y="9696"/>
                  </a:cubicBezTo>
                  <a:cubicBezTo>
                    <a:pt x="15190" y="9738"/>
                    <a:pt x="13827" y="9759"/>
                    <a:pt x="13134" y="9759"/>
                  </a:cubicBezTo>
                  <a:cubicBezTo>
                    <a:pt x="9818" y="9759"/>
                    <a:pt x="6708" y="9264"/>
                    <a:pt x="4379" y="8365"/>
                  </a:cubicBezTo>
                  <a:cubicBezTo>
                    <a:pt x="2228" y="7533"/>
                    <a:pt x="993" y="6445"/>
                    <a:pt x="993" y="5376"/>
                  </a:cubicBezTo>
                  <a:cubicBezTo>
                    <a:pt x="993" y="4309"/>
                    <a:pt x="2228" y="3220"/>
                    <a:pt x="4379" y="2390"/>
                  </a:cubicBezTo>
                  <a:cubicBezTo>
                    <a:pt x="6708" y="1491"/>
                    <a:pt x="9818" y="993"/>
                    <a:pt x="13134" y="993"/>
                  </a:cubicBezTo>
                  <a:cubicBezTo>
                    <a:pt x="15396" y="993"/>
                    <a:pt x="17462" y="1218"/>
                    <a:pt x="19277" y="1659"/>
                  </a:cubicBezTo>
                  <a:cubicBezTo>
                    <a:pt x="19322" y="1670"/>
                    <a:pt x="19366" y="1676"/>
                    <a:pt x="19407" y="1676"/>
                  </a:cubicBezTo>
                  <a:cubicBezTo>
                    <a:pt x="19930" y="1676"/>
                    <a:pt x="20088" y="835"/>
                    <a:pt x="19510" y="695"/>
                  </a:cubicBezTo>
                  <a:cubicBezTo>
                    <a:pt x="17620" y="235"/>
                    <a:pt x="15474" y="0"/>
                    <a:pt x="13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4260649" y="3241508"/>
              <a:ext cx="600309" cy="1051822"/>
            </a:xfrm>
            <a:custGeom>
              <a:avLst/>
              <a:gdLst/>
              <a:ahLst/>
              <a:cxnLst/>
              <a:rect l="l" t="t" r="r" b="b"/>
              <a:pathLst>
                <a:path w="18389" h="32220" extrusionOk="0">
                  <a:moveTo>
                    <a:pt x="13614" y="0"/>
                  </a:moveTo>
                  <a:cubicBezTo>
                    <a:pt x="13155" y="0"/>
                    <a:pt x="12902" y="715"/>
                    <a:pt x="13410" y="952"/>
                  </a:cubicBezTo>
                  <a:cubicBezTo>
                    <a:pt x="15447" y="1897"/>
                    <a:pt x="16379" y="3014"/>
                    <a:pt x="16570" y="3743"/>
                  </a:cubicBezTo>
                  <a:cubicBezTo>
                    <a:pt x="17372" y="6792"/>
                    <a:pt x="16255" y="12422"/>
                    <a:pt x="13653" y="18435"/>
                  </a:cubicBezTo>
                  <a:cubicBezTo>
                    <a:pt x="11919" y="22444"/>
                    <a:pt x="9753" y="25974"/>
                    <a:pt x="7555" y="28374"/>
                  </a:cubicBezTo>
                  <a:cubicBezTo>
                    <a:pt x="5856" y="30229"/>
                    <a:pt x="4296" y="31229"/>
                    <a:pt x="3141" y="31229"/>
                  </a:cubicBezTo>
                  <a:cubicBezTo>
                    <a:pt x="2900" y="31229"/>
                    <a:pt x="2677" y="31186"/>
                    <a:pt x="2474" y="31098"/>
                  </a:cubicBezTo>
                  <a:cubicBezTo>
                    <a:pt x="1164" y="30531"/>
                    <a:pt x="1133" y="28127"/>
                    <a:pt x="1336" y="26209"/>
                  </a:cubicBezTo>
                  <a:cubicBezTo>
                    <a:pt x="1373" y="25864"/>
                    <a:pt x="1100" y="25674"/>
                    <a:pt x="832" y="25674"/>
                  </a:cubicBezTo>
                  <a:cubicBezTo>
                    <a:pt x="604" y="25674"/>
                    <a:pt x="380" y="25810"/>
                    <a:pt x="349" y="26104"/>
                  </a:cubicBezTo>
                  <a:cubicBezTo>
                    <a:pt x="1" y="29376"/>
                    <a:pt x="582" y="31363"/>
                    <a:pt x="2082" y="32010"/>
                  </a:cubicBezTo>
                  <a:cubicBezTo>
                    <a:pt x="2405" y="32150"/>
                    <a:pt x="2754" y="32220"/>
                    <a:pt x="3123" y="32220"/>
                  </a:cubicBezTo>
                  <a:cubicBezTo>
                    <a:pt x="4589" y="32220"/>
                    <a:pt x="6381" y="31130"/>
                    <a:pt x="8288" y="29046"/>
                  </a:cubicBezTo>
                  <a:cubicBezTo>
                    <a:pt x="10558" y="26566"/>
                    <a:pt x="12788" y="22937"/>
                    <a:pt x="14565" y="18830"/>
                  </a:cubicBezTo>
                  <a:cubicBezTo>
                    <a:pt x="17253" y="12624"/>
                    <a:pt x="18389" y="6746"/>
                    <a:pt x="17532" y="3489"/>
                  </a:cubicBezTo>
                  <a:cubicBezTo>
                    <a:pt x="17204" y="2245"/>
                    <a:pt x="15854" y="992"/>
                    <a:pt x="13828" y="51"/>
                  </a:cubicBezTo>
                  <a:cubicBezTo>
                    <a:pt x="13753" y="16"/>
                    <a:pt x="13681" y="0"/>
                    <a:pt x="13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4046922" y="3359063"/>
              <a:ext cx="256557" cy="95748"/>
            </a:xfrm>
            <a:custGeom>
              <a:avLst/>
              <a:gdLst/>
              <a:ahLst/>
              <a:cxnLst/>
              <a:rect l="l" t="t" r="r" b="b"/>
              <a:pathLst>
                <a:path w="7859" h="2933" extrusionOk="0">
                  <a:moveTo>
                    <a:pt x="724" y="0"/>
                  </a:moveTo>
                  <a:cubicBezTo>
                    <a:pt x="300" y="0"/>
                    <a:pt x="1" y="628"/>
                    <a:pt x="449" y="919"/>
                  </a:cubicBezTo>
                  <a:cubicBezTo>
                    <a:pt x="558" y="988"/>
                    <a:pt x="3181" y="2655"/>
                    <a:pt x="7167" y="2933"/>
                  </a:cubicBezTo>
                  <a:lnTo>
                    <a:pt x="7203" y="2933"/>
                  </a:lnTo>
                  <a:cubicBezTo>
                    <a:pt x="7820" y="2933"/>
                    <a:pt x="7858" y="1985"/>
                    <a:pt x="7236" y="1941"/>
                  </a:cubicBezTo>
                  <a:cubicBezTo>
                    <a:pt x="3517" y="1683"/>
                    <a:pt x="1012" y="100"/>
                    <a:pt x="989" y="83"/>
                  </a:cubicBezTo>
                  <a:cubicBezTo>
                    <a:pt x="899" y="25"/>
                    <a:pt x="809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32"/>
          <p:cNvGrpSpPr/>
          <p:nvPr/>
        </p:nvGrpSpPr>
        <p:grpSpPr>
          <a:xfrm flipH="1">
            <a:off x="3324740" y="3366398"/>
            <a:ext cx="2494505" cy="1534047"/>
            <a:chOff x="2734313" y="3319028"/>
            <a:chExt cx="2696762" cy="1655923"/>
          </a:xfrm>
        </p:grpSpPr>
        <p:sp>
          <p:nvSpPr>
            <p:cNvPr id="836" name="Google Shape;836;p32"/>
            <p:cNvSpPr/>
            <p:nvPr/>
          </p:nvSpPr>
          <p:spPr>
            <a:xfrm>
              <a:off x="2803407" y="3536588"/>
              <a:ext cx="2558517" cy="1438363"/>
            </a:xfrm>
            <a:custGeom>
              <a:avLst/>
              <a:gdLst/>
              <a:ahLst/>
              <a:cxnLst/>
              <a:rect l="l" t="t" r="r" b="b"/>
              <a:pathLst>
                <a:path w="44843" h="25209" extrusionOk="0">
                  <a:moveTo>
                    <a:pt x="19580" y="1"/>
                  </a:moveTo>
                  <a:cubicBezTo>
                    <a:pt x="15796" y="1"/>
                    <a:pt x="13113" y="4902"/>
                    <a:pt x="7083" y="5267"/>
                  </a:cubicBezTo>
                  <a:cubicBezTo>
                    <a:pt x="6645" y="5294"/>
                    <a:pt x="6266" y="5595"/>
                    <a:pt x="6122" y="6030"/>
                  </a:cubicBezTo>
                  <a:lnTo>
                    <a:pt x="78" y="24743"/>
                  </a:lnTo>
                  <a:cubicBezTo>
                    <a:pt x="1" y="24974"/>
                    <a:pt x="167" y="25209"/>
                    <a:pt x="389" y="25209"/>
                  </a:cubicBezTo>
                  <a:cubicBezTo>
                    <a:pt x="408" y="25209"/>
                    <a:pt x="427" y="25207"/>
                    <a:pt x="446" y="25204"/>
                  </a:cubicBezTo>
                  <a:cubicBezTo>
                    <a:pt x="3019" y="24745"/>
                    <a:pt x="13836" y="22007"/>
                    <a:pt x="19274" y="20617"/>
                  </a:cubicBezTo>
                  <a:cubicBezTo>
                    <a:pt x="20166" y="21198"/>
                    <a:pt x="21216" y="21536"/>
                    <a:pt x="22341" y="21536"/>
                  </a:cubicBezTo>
                  <a:cubicBezTo>
                    <a:pt x="23512" y="21536"/>
                    <a:pt x="24600" y="21172"/>
                    <a:pt x="25515" y="20546"/>
                  </a:cubicBezTo>
                  <a:lnTo>
                    <a:pt x="44392" y="25046"/>
                  </a:lnTo>
                  <a:cubicBezTo>
                    <a:pt x="44413" y="25050"/>
                    <a:pt x="44434" y="25052"/>
                    <a:pt x="44454" y="25052"/>
                  </a:cubicBezTo>
                  <a:cubicBezTo>
                    <a:pt x="44675" y="25052"/>
                    <a:pt x="44842" y="24818"/>
                    <a:pt x="44765" y="24587"/>
                  </a:cubicBezTo>
                  <a:lnTo>
                    <a:pt x="38729" y="6030"/>
                  </a:lnTo>
                  <a:cubicBezTo>
                    <a:pt x="38585" y="5595"/>
                    <a:pt x="38204" y="5294"/>
                    <a:pt x="37768" y="5267"/>
                  </a:cubicBezTo>
                  <a:cubicBezTo>
                    <a:pt x="31737" y="4902"/>
                    <a:pt x="29054" y="1"/>
                    <a:pt x="25271" y="1"/>
                  </a:cubicBezTo>
                  <a:cubicBezTo>
                    <a:pt x="24399" y="1"/>
                    <a:pt x="23469" y="261"/>
                    <a:pt x="22425" y="897"/>
                  </a:cubicBezTo>
                  <a:cubicBezTo>
                    <a:pt x="21382" y="261"/>
                    <a:pt x="20452" y="1"/>
                    <a:pt x="1958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2734313" y="3489116"/>
              <a:ext cx="2696762" cy="1438420"/>
            </a:xfrm>
            <a:custGeom>
              <a:avLst/>
              <a:gdLst/>
              <a:ahLst/>
              <a:cxnLst/>
              <a:rect l="l" t="t" r="r" b="b"/>
              <a:pathLst>
                <a:path w="47266" h="25210" extrusionOk="0">
                  <a:moveTo>
                    <a:pt x="20638" y="0"/>
                  </a:moveTo>
                  <a:cubicBezTo>
                    <a:pt x="16650" y="0"/>
                    <a:pt x="13822" y="4901"/>
                    <a:pt x="7465" y="5267"/>
                  </a:cubicBezTo>
                  <a:cubicBezTo>
                    <a:pt x="7004" y="5293"/>
                    <a:pt x="6604" y="5594"/>
                    <a:pt x="6451" y="6030"/>
                  </a:cubicBezTo>
                  <a:lnTo>
                    <a:pt x="82" y="24742"/>
                  </a:lnTo>
                  <a:cubicBezTo>
                    <a:pt x="0" y="24975"/>
                    <a:pt x="177" y="25209"/>
                    <a:pt x="411" y="25209"/>
                  </a:cubicBezTo>
                  <a:cubicBezTo>
                    <a:pt x="430" y="25209"/>
                    <a:pt x="450" y="25208"/>
                    <a:pt x="470" y="25204"/>
                  </a:cubicBezTo>
                  <a:cubicBezTo>
                    <a:pt x="3182" y="24745"/>
                    <a:pt x="14583" y="22006"/>
                    <a:pt x="20315" y="20617"/>
                  </a:cubicBezTo>
                  <a:cubicBezTo>
                    <a:pt x="21255" y="21199"/>
                    <a:pt x="22363" y="21535"/>
                    <a:pt x="23548" y="21535"/>
                  </a:cubicBezTo>
                  <a:cubicBezTo>
                    <a:pt x="24783" y="21535"/>
                    <a:pt x="25931" y="21171"/>
                    <a:pt x="26893" y="20545"/>
                  </a:cubicBezTo>
                  <a:lnTo>
                    <a:pt x="46789" y="25046"/>
                  </a:lnTo>
                  <a:cubicBezTo>
                    <a:pt x="46811" y="25050"/>
                    <a:pt x="46833" y="25052"/>
                    <a:pt x="46854" y="25052"/>
                  </a:cubicBezTo>
                  <a:cubicBezTo>
                    <a:pt x="47088" y="25052"/>
                    <a:pt x="47265" y="24819"/>
                    <a:pt x="47183" y="24586"/>
                  </a:cubicBezTo>
                  <a:lnTo>
                    <a:pt x="40821" y="6030"/>
                  </a:lnTo>
                  <a:cubicBezTo>
                    <a:pt x="40669" y="5594"/>
                    <a:pt x="40268" y="5293"/>
                    <a:pt x="39808" y="5267"/>
                  </a:cubicBezTo>
                  <a:cubicBezTo>
                    <a:pt x="33451" y="4901"/>
                    <a:pt x="30623" y="0"/>
                    <a:pt x="26635" y="0"/>
                  </a:cubicBezTo>
                  <a:cubicBezTo>
                    <a:pt x="25716" y="0"/>
                    <a:pt x="24736" y="260"/>
                    <a:pt x="23636" y="896"/>
                  </a:cubicBezTo>
                  <a:cubicBezTo>
                    <a:pt x="22537" y="260"/>
                    <a:pt x="21557" y="0"/>
                    <a:pt x="20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292259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20336" y="0"/>
                  </a:moveTo>
                  <a:lnTo>
                    <a:pt x="0" y="6538"/>
                  </a:lnTo>
                  <a:lnTo>
                    <a:pt x="0" y="8917"/>
                  </a:lnTo>
                  <a:lnTo>
                    <a:pt x="20336" y="4099"/>
                  </a:lnTo>
                  <a:lnTo>
                    <a:pt x="20336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408286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0" y="0"/>
                  </a:moveTo>
                  <a:lnTo>
                    <a:pt x="0" y="4099"/>
                  </a:lnTo>
                  <a:lnTo>
                    <a:pt x="20337" y="8917"/>
                  </a:lnTo>
                  <a:lnTo>
                    <a:pt x="20337" y="6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3380632" y="4331741"/>
              <a:ext cx="1391629" cy="335384"/>
            </a:xfrm>
            <a:custGeom>
              <a:avLst/>
              <a:gdLst/>
              <a:ahLst/>
              <a:cxnLst/>
              <a:rect l="l" t="t" r="r" b="b"/>
              <a:pathLst>
                <a:path w="24391" h="5878" extrusionOk="0">
                  <a:moveTo>
                    <a:pt x="11416" y="1"/>
                  </a:moveTo>
                  <a:cubicBezTo>
                    <a:pt x="11416" y="1"/>
                    <a:pt x="11416" y="1"/>
                    <a:pt x="11415" y="1"/>
                  </a:cubicBezTo>
                  <a:cubicBezTo>
                    <a:pt x="11414" y="1"/>
                    <a:pt x="11414" y="2"/>
                    <a:pt x="11414" y="2"/>
                  </a:cubicBezTo>
                  <a:lnTo>
                    <a:pt x="11414" y="2"/>
                  </a:lnTo>
                  <a:cubicBezTo>
                    <a:pt x="11416" y="1"/>
                    <a:pt x="11417" y="1"/>
                    <a:pt x="11416" y="1"/>
                  </a:cubicBezTo>
                  <a:close/>
                  <a:moveTo>
                    <a:pt x="11414" y="2"/>
                  </a:moveTo>
                  <a:cubicBezTo>
                    <a:pt x="11224" y="112"/>
                    <a:pt x="1" y="5878"/>
                    <a:pt x="1" y="5878"/>
                  </a:cubicBezTo>
                  <a:lnTo>
                    <a:pt x="12371" y="2974"/>
                  </a:lnTo>
                  <a:lnTo>
                    <a:pt x="24391" y="5728"/>
                  </a:lnTo>
                  <a:lnTo>
                    <a:pt x="24391" y="3597"/>
                  </a:lnTo>
                  <a:cubicBezTo>
                    <a:pt x="24391" y="3597"/>
                    <a:pt x="11402" y="95"/>
                    <a:pt x="11414" y="2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4082865" y="3349953"/>
              <a:ext cx="1250417" cy="1308614"/>
            </a:xfrm>
            <a:custGeom>
              <a:avLst/>
              <a:gdLst/>
              <a:ahLst/>
              <a:cxnLst/>
              <a:rect l="l" t="t" r="r" b="b"/>
              <a:pathLst>
                <a:path w="21916" h="22935" extrusionOk="0">
                  <a:moveTo>
                    <a:pt x="3527" y="1"/>
                  </a:moveTo>
                  <a:cubicBezTo>
                    <a:pt x="2533" y="1"/>
                    <a:pt x="1412" y="315"/>
                    <a:pt x="0" y="1132"/>
                  </a:cubicBezTo>
                  <a:lnTo>
                    <a:pt x="0" y="20591"/>
                  </a:lnTo>
                  <a:cubicBezTo>
                    <a:pt x="1893" y="19564"/>
                    <a:pt x="3279" y="19176"/>
                    <a:pt x="4509" y="19176"/>
                  </a:cubicBezTo>
                  <a:cubicBezTo>
                    <a:pt x="8289" y="19176"/>
                    <a:pt x="10600" y="22843"/>
                    <a:pt x="21637" y="22935"/>
                  </a:cubicBezTo>
                  <a:cubicBezTo>
                    <a:pt x="21638" y="22935"/>
                    <a:pt x="21638" y="22935"/>
                    <a:pt x="21639" y="22935"/>
                  </a:cubicBezTo>
                  <a:cubicBezTo>
                    <a:pt x="21801" y="22935"/>
                    <a:pt x="21915" y="22773"/>
                    <a:pt x="21862" y="22618"/>
                  </a:cubicBezTo>
                  <a:lnTo>
                    <a:pt x="15412" y="4220"/>
                  </a:lnTo>
                  <a:cubicBezTo>
                    <a:pt x="15258" y="3783"/>
                    <a:pt x="14858" y="3482"/>
                    <a:pt x="14396" y="3457"/>
                  </a:cubicBezTo>
                  <a:cubicBezTo>
                    <a:pt x="8551" y="3130"/>
                    <a:pt x="6666" y="1"/>
                    <a:pt x="352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4082865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4384" y="1"/>
                  </a:moveTo>
                  <a:cubicBezTo>
                    <a:pt x="3143" y="1"/>
                    <a:pt x="1786" y="369"/>
                    <a:pt x="0" y="1402"/>
                  </a:cubicBezTo>
                  <a:lnTo>
                    <a:pt x="0" y="21051"/>
                  </a:lnTo>
                  <a:cubicBezTo>
                    <a:pt x="2360" y="19771"/>
                    <a:pt x="3971" y="19325"/>
                    <a:pt x="5488" y="19325"/>
                  </a:cubicBezTo>
                  <a:cubicBezTo>
                    <a:pt x="8929" y="19325"/>
                    <a:pt x="11896" y="21618"/>
                    <a:pt x="22047" y="21702"/>
                  </a:cubicBezTo>
                  <a:cubicBezTo>
                    <a:pt x="22048" y="21702"/>
                    <a:pt x="22048" y="21702"/>
                    <a:pt x="22049" y="21702"/>
                  </a:cubicBezTo>
                  <a:cubicBezTo>
                    <a:pt x="22211" y="21702"/>
                    <a:pt x="22325" y="21541"/>
                    <a:pt x="22272" y="21387"/>
                  </a:cubicBezTo>
                  <a:lnTo>
                    <a:pt x="15821" y="2989"/>
                  </a:lnTo>
                  <a:cubicBezTo>
                    <a:pt x="15668" y="2552"/>
                    <a:pt x="15266" y="2251"/>
                    <a:pt x="14804" y="2226"/>
                  </a:cubicBezTo>
                  <a:cubicBezTo>
                    <a:pt x="9450" y="1926"/>
                    <a:pt x="7221" y="1"/>
                    <a:pt x="438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4082865" y="3345103"/>
              <a:ext cx="139557" cy="1176925"/>
            </a:xfrm>
            <a:custGeom>
              <a:avLst/>
              <a:gdLst/>
              <a:ahLst/>
              <a:cxnLst/>
              <a:rect l="l" t="t" r="r" b="b"/>
              <a:pathLst>
                <a:path w="2446" h="20627" extrusionOk="0">
                  <a:moveTo>
                    <a:pt x="2446" y="1"/>
                  </a:moveTo>
                  <a:lnTo>
                    <a:pt x="2446" y="1"/>
                  </a:lnTo>
                  <a:cubicBezTo>
                    <a:pt x="1156" y="153"/>
                    <a:pt x="0" y="921"/>
                    <a:pt x="0" y="921"/>
                  </a:cubicBezTo>
                  <a:lnTo>
                    <a:pt x="0" y="20626"/>
                  </a:lnTo>
                  <a:lnTo>
                    <a:pt x="571" y="20332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2836042" y="3349953"/>
              <a:ext cx="1250474" cy="1308614"/>
            </a:xfrm>
            <a:custGeom>
              <a:avLst/>
              <a:gdLst/>
              <a:ahLst/>
              <a:cxnLst/>
              <a:rect l="l" t="t" r="r" b="b"/>
              <a:pathLst>
                <a:path w="21917" h="22935" extrusionOk="0">
                  <a:moveTo>
                    <a:pt x="18390" y="1"/>
                  </a:moveTo>
                  <a:cubicBezTo>
                    <a:pt x="15251" y="1"/>
                    <a:pt x="13366" y="3130"/>
                    <a:pt x="7521" y="3457"/>
                  </a:cubicBezTo>
                  <a:cubicBezTo>
                    <a:pt x="7059" y="3482"/>
                    <a:pt x="6658" y="3783"/>
                    <a:pt x="6504" y="4220"/>
                  </a:cubicBezTo>
                  <a:lnTo>
                    <a:pt x="55" y="22618"/>
                  </a:lnTo>
                  <a:cubicBezTo>
                    <a:pt x="0" y="22773"/>
                    <a:pt x="115" y="22935"/>
                    <a:pt x="278" y="22935"/>
                  </a:cubicBezTo>
                  <a:cubicBezTo>
                    <a:pt x="278" y="22935"/>
                    <a:pt x="279" y="22935"/>
                    <a:pt x="280" y="22935"/>
                  </a:cubicBezTo>
                  <a:cubicBezTo>
                    <a:pt x="11316" y="22843"/>
                    <a:pt x="13627" y="19176"/>
                    <a:pt x="17407" y="19176"/>
                  </a:cubicBezTo>
                  <a:cubicBezTo>
                    <a:pt x="18638" y="19176"/>
                    <a:pt x="20023" y="19564"/>
                    <a:pt x="21916" y="20591"/>
                  </a:cubicBezTo>
                  <a:lnTo>
                    <a:pt x="21916" y="1132"/>
                  </a:lnTo>
                  <a:cubicBezTo>
                    <a:pt x="20504" y="315"/>
                    <a:pt x="19384" y="1"/>
                    <a:pt x="1839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2812707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17942" y="1"/>
                  </a:moveTo>
                  <a:cubicBezTo>
                    <a:pt x="15105" y="1"/>
                    <a:pt x="12875" y="1926"/>
                    <a:pt x="7521" y="2226"/>
                  </a:cubicBezTo>
                  <a:cubicBezTo>
                    <a:pt x="7059" y="2251"/>
                    <a:pt x="6658" y="2552"/>
                    <a:pt x="6505" y="2989"/>
                  </a:cubicBezTo>
                  <a:lnTo>
                    <a:pt x="54" y="21387"/>
                  </a:lnTo>
                  <a:cubicBezTo>
                    <a:pt x="1" y="21541"/>
                    <a:pt x="115" y="21702"/>
                    <a:pt x="277" y="21702"/>
                  </a:cubicBezTo>
                  <a:cubicBezTo>
                    <a:pt x="278" y="21702"/>
                    <a:pt x="278" y="21702"/>
                    <a:pt x="279" y="21702"/>
                  </a:cubicBezTo>
                  <a:cubicBezTo>
                    <a:pt x="10376" y="21619"/>
                    <a:pt x="13365" y="19388"/>
                    <a:pt x="16783" y="19388"/>
                  </a:cubicBezTo>
                  <a:cubicBezTo>
                    <a:pt x="18317" y="19388"/>
                    <a:pt x="19937" y="19837"/>
                    <a:pt x="22325" y="21133"/>
                  </a:cubicBezTo>
                  <a:lnTo>
                    <a:pt x="22325" y="1402"/>
                  </a:lnTo>
                  <a:cubicBezTo>
                    <a:pt x="20540" y="369"/>
                    <a:pt x="19183" y="1"/>
                    <a:pt x="1794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32"/>
          <p:cNvGrpSpPr/>
          <p:nvPr/>
        </p:nvGrpSpPr>
        <p:grpSpPr>
          <a:xfrm flipH="1">
            <a:off x="3037948" y="4058599"/>
            <a:ext cx="831595" cy="945378"/>
            <a:chOff x="7413357" y="3354055"/>
            <a:chExt cx="734235" cy="829643"/>
          </a:xfrm>
        </p:grpSpPr>
        <p:sp>
          <p:nvSpPr>
            <p:cNvPr id="851" name="Google Shape;851;p32"/>
            <p:cNvSpPr/>
            <p:nvPr/>
          </p:nvSpPr>
          <p:spPr>
            <a:xfrm>
              <a:off x="7413357" y="3984699"/>
              <a:ext cx="669427" cy="198998"/>
            </a:xfrm>
            <a:custGeom>
              <a:avLst/>
              <a:gdLst/>
              <a:ahLst/>
              <a:cxnLst/>
              <a:rect l="l" t="t" r="r" b="b"/>
              <a:pathLst>
                <a:path w="10782" h="3205" extrusionOk="0">
                  <a:moveTo>
                    <a:pt x="5391" y="0"/>
                  </a:moveTo>
                  <a:cubicBezTo>
                    <a:pt x="2414" y="0"/>
                    <a:pt x="1" y="718"/>
                    <a:pt x="1" y="1602"/>
                  </a:cubicBezTo>
                  <a:cubicBezTo>
                    <a:pt x="1" y="2487"/>
                    <a:pt x="2414" y="3205"/>
                    <a:pt x="5391" y="3205"/>
                  </a:cubicBezTo>
                  <a:cubicBezTo>
                    <a:pt x="8368" y="3205"/>
                    <a:pt x="10782" y="2487"/>
                    <a:pt x="10782" y="1602"/>
                  </a:cubicBezTo>
                  <a:cubicBezTo>
                    <a:pt x="10782" y="718"/>
                    <a:pt x="8368" y="0"/>
                    <a:pt x="539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7489405" y="3448485"/>
              <a:ext cx="525020" cy="678699"/>
            </a:xfrm>
            <a:custGeom>
              <a:avLst/>
              <a:gdLst/>
              <a:ahLst/>
              <a:cxnLst/>
              <a:rect l="l" t="t" r="r" b="b"/>
              <a:pathLst>
                <a:path w="9202" h="11895" extrusionOk="0">
                  <a:moveTo>
                    <a:pt x="1" y="1"/>
                  </a:moveTo>
                  <a:lnTo>
                    <a:pt x="1" y="10240"/>
                  </a:lnTo>
                  <a:cubicBezTo>
                    <a:pt x="1" y="11154"/>
                    <a:pt x="2060" y="11894"/>
                    <a:pt x="4601" y="11894"/>
                  </a:cubicBezTo>
                  <a:cubicBezTo>
                    <a:pt x="7141" y="11894"/>
                    <a:pt x="9201" y="11154"/>
                    <a:pt x="9201" y="10240"/>
                  </a:cubicBezTo>
                  <a:lnTo>
                    <a:pt x="9201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7912354" y="3448485"/>
              <a:ext cx="43761" cy="658957"/>
            </a:xfrm>
            <a:custGeom>
              <a:avLst/>
              <a:gdLst/>
              <a:ahLst/>
              <a:cxnLst/>
              <a:rect l="l" t="t" r="r" b="b"/>
              <a:pathLst>
                <a:path w="767" h="11549" extrusionOk="0">
                  <a:moveTo>
                    <a:pt x="0" y="1"/>
                  </a:moveTo>
                  <a:lnTo>
                    <a:pt x="0" y="11549"/>
                  </a:lnTo>
                  <a:cubicBezTo>
                    <a:pt x="284" y="11470"/>
                    <a:pt x="541" y="11380"/>
                    <a:pt x="766" y="11280"/>
                  </a:cubicBezTo>
                  <a:lnTo>
                    <a:pt x="766" y="1"/>
                  </a:ln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7489405" y="3354055"/>
              <a:ext cx="525020" cy="188860"/>
            </a:xfrm>
            <a:custGeom>
              <a:avLst/>
              <a:gdLst/>
              <a:ahLst/>
              <a:cxnLst/>
              <a:rect l="l" t="t" r="r" b="b"/>
              <a:pathLst>
                <a:path w="9202" h="3310" extrusionOk="0">
                  <a:moveTo>
                    <a:pt x="4601" y="0"/>
                  </a:moveTo>
                  <a:cubicBezTo>
                    <a:pt x="2060" y="0"/>
                    <a:pt x="1" y="741"/>
                    <a:pt x="1" y="1656"/>
                  </a:cubicBezTo>
                  <a:cubicBezTo>
                    <a:pt x="1" y="2569"/>
                    <a:pt x="2060" y="3310"/>
                    <a:pt x="4601" y="3310"/>
                  </a:cubicBezTo>
                  <a:cubicBezTo>
                    <a:pt x="7141" y="3310"/>
                    <a:pt x="9201" y="2569"/>
                    <a:pt x="9201" y="1656"/>
                  </a:cubicBezTo>
                  <a:cubicBezTo>
                    <a:pt x="9201" y="741"/>
                    <a:pt x="7141" y="0"/>
                    <a:pt x="460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7541668" y="3386007"/>
              <a:ext cx="420381" cy="124956"/>
            </a:xfrm>
            <a:custGeom>
              <a:avLst/>
              <a:gdLst/>
              <a:ahLst/>
              <a:cxnLst/>
              <a:rect l="l" t="t" r="r" b="b"/>
              <a:pathLst>
                <a:path w="7368" h="2190" extrusionOk="0">
                  <a:moveTo>
                    <a:pt x="3685" y="0"/>
                  </a:moveTo>
                  <a:cubicBezTo>
                    <a:pt x="1650" y="0"/>
                    <a:pt x="1" y="490"/>
                    <a:pt x="1" y="1096"/>
                  </a:cubicBezTo>
                  <a:cubicBezTo>
                    <a:pt x="1" y="1700"/>
                    <a:pt x="1650" y="2190"/>
                    <a:pt x="3685" y="2190"/>
                  </a:cubicBezTo>
                  <a:cubicBezTo>
                    <a:pt x="5719" y="2190"/>
                    <a:pt x="7368" y="1700"/>
                    <a:pt x="7368" y="1096"/>
                  </a:cubicBezTo>
                  <a:cubicBezTo>
                    <a:pt x="7368" y="490"/>
                    <a:pt x="5719" y="0"/>
                    <a:pt x="3685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fill="none" extrusionOk="0">
                  <a:moveTo>
                    <a:pt x="0" y="4672"/>
                  </a:moveTo>
                  <a:lnTo>
                    <a:pt x="1590" y="4672"/>
                  </a:lnTo>
                  <a:lnTo>
                    <a:pt x="1590" y="724"/>
                  </a:lnTo>
                  <a:lnTo>
                    <a:pt x="0" y="724"/>
                  </a:lnTo>
                  <a:lnTo>
                    <a:pt x="0" y="1"/>
                  </a:lnTo>
                  <a:lnTo>
                    <a:pt x="1691" y="1"/>
                  </a:lnTo>
                  <a:cubicBezTo>
                    <a:pt x="2046" y="1"/>
                    <a:pt x="2334" y="288"/>
                    <a:pt x="2334" y="643"/>
                  </a:cubicBezTo>
                  <a:lnTo>
                    <a:pt x="2334" y="4752"/>
                  </a:lnTo>
                  <a:cubicBezTo>
                    <a:pt x="2334" y="5108"/>
                    <a:pt x="2046" y="5396"/>
                    <a:pt x="1691" y="5396"/>
                  </a:cubicBezTo>
                  <a:lnTo>
                    <a:pt x="0" y="5396"/>
                  </a:lnTo>
                  <a:close/>
                </a:path>
              </a:pathLst>
            </a:custGeom>
            <a:noFill/>
            <a:ln w="82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extrusionOk="0">
                  <a:moveTo>
                    <a:pt x="0" y="1"/>
                  </a:moveTo>
                  <a:lnTo>
                    <a:pt x="0" y="724"/>
                  </a:lnTo>
                  <a:lnTo>
                    <a:pt x="1590" y="724"/>
                  </a:lnTo>
                  <a:lnTo>
                    <a:pt x="1590" y="4672"/>
                  </a:lnTo>
                  <a:lnTo>
                    <a:pt x="0" y="4672"/>
                  </a:lnTo>
                  <a:lnTo>
                    <a:pt x="0" y="5396"/>
                  </a:lnTo>
                  <a:lnTo>
                    <a:pt x="1691" y="5396"/>
                  </a:lnTo>
                  <a:cubicBezTo>
                    <a:pt x="2046" y="5396"/>
                    <a:pt x="2334" y="5108"/>
                    <a:pt x="2334" y="4752"/>
                  </a:cubicBezTo>
                  <a:lnTo>
                    <a:pt x="2334" y="643"/>
                  </a:lnTo>
                  <a:cubicBezTo>
                    <a:pt x="2334" y="288"/>
                    <a:pt x="2046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7594444" y="3498068"/>
              <a:ext cx="29726" cy="348222"/>
            </a:xfrm>
            <a:custGeom>
              <a:avLst/>
              <a:gdLst/>
              <a:ahLst/>
              <a:cxnLst/>
              <a:rect l="l" t="t" r="r" b="b"/>
              <a:pathLst>
                <a:path w="521" h="6103" fill="none" extrusionOk="0">
                  <a:moveTo>
                    <a:pt x="1" y="6102"/>
                  </a:moveTo>
                  <a:lnTo>
                    <a:pt x="1" y="456"/>
                  </a:lnTo>
                  <a:lnTo>
                    <a:pt x="52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extrusionOk="0">
                  <a:moveTo>
                    <a:pt x="0" y="1"/>
                  </a:moveTo>
                  <a:lnTo>
                    <a:pt x="0" y="2676"/>
                  </a:lnTo>
                  <a:lnTo>
                    <a:pt x="1888" y="3488"/>
                  </a:lnTo>
                  <a:lnTo>
                    <a:pt x="1888" y="8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fill="none" extrusionOk="0">
                  <a:moveTo>
                    <a:pt x="1888" y="3488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1888" y="812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Action Button: Forward or Next 88">
            <a:hlinkClick r:id="" action="ppaction://hlinkshowjump?jump=nextslide" highlightClick="1"/>
          </p:cNvPr>
          <p:cNvSpPr/>
          <p:nvPr/>
        </p:nvSpPr>
        <p:spPr>
          <a:xfrm>
            <a:off x="8519906" y="4737890"/>
            <a:ext cx="624094" cy="448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Action Button: Back or Previous 89">
            <a:hlinkClick r:id="" action="ppaction://hlinkshowjump?jump=previousslide" highlightClick="1"/>
          </p:cNvPr>
          <p:cNvSpPr/>
          <p:nvPr/>
        </p:nvSpPr>
        <p:spPr>
          <a:xfrm>
            <a:off x="-33336" y="4698321"/>
            <a:ext cx="612547" cy="5143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Action Button: Home 90">
            <a:hlinkClick r:id="rId3" action="ppaction://hlinksldjump" highlightClick="1"/>
          </p:cNvPr>
          <p:cNvSpPr/>
          <p:nvPr/>
        </p:nvSpPr>
        <p:spPr>
          <a:xfrm>
            <a:off x="4357996" y="4749315"/>
            <a:ext cx="439760" cy="4056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" grpId="0"/>
      <p:bldP spid="7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1"/>
          <p:cNvSpPr txBox="1"/>
          <p:nvPr/>
        </p:nvSpPr>
        <p:spPr>
          <a:xfrm>
            <a:off x="278937" y="2270351"/>
            <a:ext cx="1635925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Langkah-Langkah Penyelesaian :</a:t>
            </a:r>
            <a:endParaRPr dirty="0">
              <a:latin typeface="Cooper Black" panose="0208090404030B020404" pitchFamily="18" charset="0"/>
              <a:ea typeface="Catamaran"/>
              <a:cs typeface="Catamaran"/>
              <a:sym typeface="Catamar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3" name="Google Shape;763;p31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20000" y="365760"/>
                <a:ext cx="7704000" cy="640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id-ID" dirty="0">
                    <a:latin typeface="Cooper Black" panose="0208090404030B020404" pitchFamily="18" charset="0"/>
                  </a:rPr>
                  <a:t>Bentuk Umum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dirty="0">
                  <a:latin typeface="Cooper Black" panose="0208090404030B020404" pitchFamily="18" charset="0"/>
                </a:endParaRPr>
              </a:p>
            </p:txBody>
          </p:sp>
        </mc:Choice>
        <mc:Fallback xmlns="">
          <p:sp>
            <p:nvSpPr>
              <p:cNvPr id="763" name="Google Shape;763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0000" y="365760"/>
                <a:ext cx="7704000" cy="640200"/>
              </a:xfrm>
              <a:prstGeom prst="rect">
                <a:avLst/>
              </a:prstGeom>
              <a:blipFill>
                <a:blip r:embed="rId3"/>
                <a:stretch>
                  <a:fillRect l="-1820" b="-5619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4" name="Google Shape;764;p31"/>
          <p:cNvGrpSpPr/>
          <p:nvPr/>
        </p:nvGrpSpPr>
        <p:grpSpPr>
          <a:xfrm rot="1174982">
            <a:off x="7559080" y="4356561"/>
            <a:ext cx="530203" cy="644441"/>
            <a:chOff x="1713066" y="1876751"/>
            <a:chExt cx="893461" cy="1106731"/>
          </a:xfrm>
        </p:grpSpPr>
        <p:sp>
          <p:nvSpPr>
            <p:cNvPr id="765" name="Google Shape;765;p31"/>
            <p:cNvSpPr/>
            <p:nvPr/>
          </p:nvSpPr>
          <p:spPr>
            <a:xfrm>
              <a:off x="1729257" y="1892976"/>
              <a:ext cx="861110" cy="1074314"/>
            </a:xfrm>
            <a:custGeom>
              <a:avLst/>
              <a:gdLst/>
              <a:ahLst/>
              <a:cxnLst/>
              <a:rect l="l" t="t" r="r" b="b"/>
              <a:pathLst>
                <a:path w="26378" h="32909" extrusionOk="0">
                  <a:moveTo>
                    <a:pt x="13189" y="11803"/>
                  </a:moveTo>
                  <a:cubicBezTo>
                    <a:pt x="15249" y="11803"/>
                    <a:pt x="16918" y="13884"/>
                    <a:pt x="16918" y="16455"/>
                  </a:cubicBezTo>
                  <a:cubicBezTo>
                    <a:pt x="16918" y="19023"/>
                    <a:pt x="15249" y="21107"/>
                    <a:pt x="13189" y="21107"/>
                  </a:cubicBezTo>
                  <a:cubicBezTo>
                    <a:pt x="11131" y="21107"/>
                    <a:pt x="9461" y="19023"/>
                    <a:pt x="9461" y="16455"/>
                  </a:cubicBezTo>
                  <a:cubicBezTo>
                    <a:pt x="9461" y="13884"/>
                    <a:pt x="11131" y="11803"/>
                    <a:pt x="13189" y="11803"/>
                  </a:cubicBezTo>
                  <a:close/>
                  <a:moveTo>
                    <a:pt x="13189" y="1"/>
                  </a:moveTo>
                  <a:cubicBezTo>
                    <a:pt x="5906" y="1"/>
                    <a:pt x="0" y="7368"/>
                    <a:pt x="0" y="16455"/>
                  </a:cubicBezTo>
                  <a:cubicBezTo>
                    <a:pt x="0" y="25542"/>
                    <a:pt x="5906" y="32909"/>
                    <a:pt x="13189" y="32909"/>
                  </a:cubicBezTo>
                  <a:cubicBezTo>
                    <a:pt x="20472" y="32909"/>
                    <a:pt x="26377" y="25542"/>
                    <a:pt x="26377" y="16455"/>
                  </a:cubicBezTo>
                  <a:cubicBezTo>
                    <a:pt x="26377" y="7368"/>
                    <a:pt x="20472" y="1"/>
                    <a:pt x="13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2116525" y="1892976"/>
              <a:ext cx="473842" cy="1074314"/>
            </a:xfrm>
            <a:custGeom>
              <a:avLst/>
              <a:gdLst/>
              <a:ahLst/>
              <a:cxnLst/>
              <a:rect l="l" t="t" r="r" b="b"/>
              <a:pathLst>
                <a:path w="14515" h="32909" extrusionOk="0">
                  <a:moveTo>
                    <a:pt x="1326" y="1"/>
                  </a:moveTo>
                  <a:cubicBezTo>
                    <a:pt x="878" y="1"/>
                    <a:pt x="437" y="28"/>
                    <a:pt x="0" y="83"/>
                  </a:cubicBezTo>
                  <a:cubicBezTo>
                    <a:pt x="6664" y="912"/>
                    <a:pt x="11866" y="7924"/>
                    <a:pt x="11866" y="16455"/>
                  </a:cubicBezTo>
                  <a:cubicBezTo>
                    <a:pt x="11866" y="24983"/>
                    <a:pt x="6664" y="31998"/>
                    <a:pt x="0" y="32827"/>
                  </a:cubicBezTo>
                  <a:cubicBezTo>
                    <a:pt x="437" y="32880"/>
                    <a:pt x="878" y="32909"/>
                    <a:pt x="1326" y="32909"/>
                  </a:cubicBezTo>
                  <a:cubicBezTo>
                    <a:pt x="8609" y="32909"/>
                    <a:pt x="14514" y="25542"/>
                    <a:pt x="14514" y="16455"/>
                  </a:cubicBezTo>
                  <a:cubicBezTo>
                    <a:pt x="14514" y="7368"/>
                    <a:pt x="8609" y="1"/>
                    <a:pt x="132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1713066" y="1876751"/>
              <a:ext cx="893461" cy="1106731"/>
            </a:xfrm>
            <a:custGeom>
              <a:avLst/>
              <a:gdLst/>
              <a:ahLst/>
              <a:cxnLst/>
              <a:rect l="l" t="t" r="r" b="b"/>
              <a:pathLst>
                <a:path w="27369" h="33902" extrusionOk="0">
                  <a:moveTo>
                    <a:pt x="13685" y="0"/>
                  </a:moveTo>
                  <a:cubicBezTo>
                    <a:pt x="10009" y="0"/>
                    <a:pt x="6559" y="1779"/>
                    <a:pt x="3972" y="5007"/>
                  </a:cubicBezTo>
                  <a:cubicBezTo>
                    <a:pt x="1410" y="8201"/>
                    <a:pt x="0" y="12443"/>
                    <a:pt x="0" y="16952"/>
                  </a:cubicBezTo>
                  <a:cubicBezTo>
                    <a:pt x="0" y="21459"/>
                    <a:pt x="1410" y="25701"/>
                    <a:pt x="3972" y="28897"/>
                  </a:cubicBezTo>
                  <a:cubicBezTo>
                    <a:pt x="6559" y="32125"/>
                    <a:pt x="10009" y="33902"/>
                    <a:pt x="13685" y="33902"/>
                  </a:cubicBezTo>
                  <a:cubicBezTo>
                    <a:pt x="16755" y="33902"/>
                    <a:pt x="19655" y="32673"/>
                    <a:pt x="22072" y="30348"/>
                  </a:cubicBezTo>
                  <a:cubicBezTo>
                    <a:pt x="22432" y="30002"/>
                    <a:pt x="22096" y="29492"/>
                    <a:pt x="21712" y="29492"/>
                  </a:cubicBezTo>
                  <a:cubicBezTo>
                    <a:pt x="21602" y="29492"/>
                    <a:pt x="21488" y="29533"/>
                    <a:pt x="21386" y="29632"/>
                  </a:cubicBezTo>
                  <a:cubicBezTo>
                    <a:pt x="19155" y="31776"/>
                    <a:pt x="16492" y="32908"/>
                    <a:pt x="13685" y="32908"/>
                  </a:cubicBezTo>
                  <a:cubicBezTo>
                    <a:pt x="6687" y="32908"/>
                    <a:pt x="994" y="25751"/>
                    <a:pt x="994" y="16952"/>
                  </a:cubicBezTo>
                  <a:cubicBezTo>
                    <a:pt x="994" y="8153"/>
                    <a:pt x="6687" y="993"/>
                    <a:pt x="13685" y="993"/>
                  </a:cubicBezTo>
                  <a:cubicBezTo>
                    <a:pt x="20682" y="993"/>
                    <a:pt x="26375" y="8153"/>
                    <a:pt x="26375" y="16952"/>
                  </a:cubicBezTo>
                  <a:cubicBezTo>
                    <a:pt x="26375" y="20944"/>
                    <a:pt x="25195" y="24764"/>
                    <a:pt x="23053" y="27713"/>
                  </a:cubicBezTo>
                  <a:cubicBezTo>
                    <a:pt x="22781" y="28087"/>
                    <a:pt x="23127" y="28498"/>
                    <a:pt x="23482" y="28498"/>
                  </a:cubicBezTo>
                  <a:cubicBezTo>
                    <a:pt x="23616" y="28498"/>
                    <a:pt x="23752" y="28439"/>
                    <a:pt x="23855" y="28297"/>
                  </a:cubicBezTo>
                  <a:cubicBezTo>
                    <a:pt x="26121" y="25180"/>
                    <a:pt x="27369" y="21152"/>
                    <a:pt x="27369" y="16952"/>
                  </a:cubicBezTo>
                  <a:cubicBezTo>
                    <a:pt x="27369" y="12443"/>
                    <a:pt x="25960" y="8201"/>
                    <a:pt x="23397" y="5007"/>
                  </a:cubicBezTo>
                  <a:cubicBezTo>
                    <a:pt x="20810" y="1779"/>
                    <a:pt x="17362" y="0"/>
                    <a:pt x="13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2021855" y="2262027"/>
              <a:ext cx="275883" cy="336178"/>
            </a:xfrm>
            <a:custGeom>
              <a:avLst/>
              <a:gdLst/>
              <a:ahLst/>
              <a:cxnLst/>
              <a:rect l="l" t="t" r="r" b="b"/>
              <a:pathLst>
                <a:path w="8451" h="10298" extrusionOk="0">
                  <a:moveTo>
                    <a:pt x="4226" y="1"/>
                  </a:moveTo>
                  <a:cubicBezTo>
                    <a:pt x="3818" y="1"/>
                    <a:pt x="3415" y="72"/>
                    <a:pt x="3022" y="215"/>
                  </a:cubicBezTo>
                  <a:cubicBezTo>
                    <a:pt x="2481" y="409"/>
                    <a:pt x="2697" y="1182"/>
                    <a:pt x="3182" y="1182"/>
                  </a:cubicBezTo>
                  <a:cubicBezTo>
                    <a:pt x="3237" y="1182"/>
                    <a:pt x="3296" y="1171"/>
                    <a:pt x="3358" y="1149"/>
                  </a:cubicBezTo>
                  <a:cubicBezTo>
                    <a:pt x="3642" y="1046"/>
                    <a:pt x="3934" y="994"/>
                    <a:pt x="4226" y="994"/>
                  </a:cubicBezTo>
                  <a:cubicBezTo>
                    <a:pt x="6009" y="994"/>
                    <a:pt x="7458" y="2859"/>
                    <a:pt x="7458" y="5150"/>
                  </a:cubicBezTo>
                  <a:cubicBezTo>
                    <a:pt x="7458" y="7441"/>
                    <a:pt x="6009" y="9306"/>
                    <a:pt x="4226" y="9306"/>
                  </a:cubicBezTo>
                  <a:cubicBezTo>
                    <a:pt x="2443" y="9306"/>
                    <a:pt x="994" y="7441"/>
                    <a:pt x="994" y="5150"/>
                  </a:cubicBezTo>
                  <a:cubicBezTo>
                    <a:pt x="994" y="4234"/>
                    <a:pt x="1222" y="3365"/>
                    <a:pt x="1657" y="2636"/>
                  </a:cubicBezTo>
                  <a:cubicBezTo>
                    <a:pt x="1883" y="2252"/>
                    <a:pt x="1540" y="1891"/>
                    <a:pt x="1200" y="1891"/>
                  </a:cubicBezTo>
                  <a:cubicBezTo>
                    <a:pt x="1051" y="1891"/>
                    <a:pt x="902" y="1960"/>
                    <a:pt x="802" y="2128"/>
                  </a:cubicBezTo>
                  <a:cubicBezTo>
                    <a:pt x="277" y="3010"/>
                    <a:pt x="0" y="4056"/>
                    <a:pt x="0" y="5150"/>
                  </a:cubicBezTo>
                  <a:cubicBezTo>
                    <a:pt x="0" y="7989"/>
                    <a:pt x="1897" y="10297"/>
                    <a:pt x="4226" y="10297"/>
                  </a:cubicBezTo>
                  <a:cubicBezTo>
                    <a:pt x="6557" y="10297"/>
                    <a:pt x="8451" y="7989"/>
                    <a:pt x="8451" y="5150"/>
                  </a:cubicBezTo>
                  <a:cubicBezTo>
                    <a:pt x="8451" y="2311"/>
                    <a:pt x="6557" y="1"/>
                    <a:pt x="4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1835027" y="1958984"/>
              <a:ext cx="297788" cy="252966"/>
            </a:xfrm>
            <a:custGeom>
              <a:avLst/>
              <a:gdLst/>
              <a:ahLst/>
              <a:cxnLst/>
              <a:rect l="l" t="t" r="r" b="b"/>
              <a:pathLst>
                <a:path w="9122" h="7749" extrusionOk="0">
                  <a:moveTo>
                    <a:pt x="8444" y="1"/>
                  </a:moveTo>
                  <a:cubicBezTo>
                    <a:pt x="8409" y="1"/>
                    <a:pt x="8373" y="4"/>
                    <a:pt x="8336" y="12"/>
                  </a:cubicBezTo>
                  <a:cubicBezTo>
                    <a:pt x="5906" y="495"/>
                    <a:pt x="3716" y="1868"/>
                    <a:pt x="2002" y="3985"/>
                  </a:cubicBezTo>
                  <a:cubicBezTo>
                    <a:pt x="712" y="5575"/>
                    <a:pt x="145" y="7011"/>
                    <a:pt x="122" y="7072"/>
                  </a:cubicBezTo>
                  <a:cubicBezTo>
                    <a:pt x="1" y="7387"/>
                    <a:pt x="246" y="7748"/>
                    <a:pt x="586" y="7748"/>
                  </a:cubicBezTo>
                  <a:cubicBezTo>
                    <a:pt x="784" y="7748"/>
                    <a:pt x="973" y="7627"/>
                    <a:pt x="1048" y="7431"/>
                  </a:cubicBezTo>
                  <a:cubicBezTo>
                    <a:pt x="1069" y="7377"/>
                    <a:pt x="3199" y="2047"/>
                    <a:pt x="8531" y="986"/>
                  </a:cubicBezTo>
                  <a:cubicBezTo>
                    <a:pt x="9122" y="868"/>
                    <a:pt x="8986" y="1"/>
                    <a:pt x="8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06472019"/>
              </p:ext>
            </p:extLst>
          </p:nvPr>
        </p:nvGraphicFramePr>
        <p:xfrm>
          <a:off x="1925431" y="1470810"/>
          <a:ext cx="6809777" cy="3082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519906" y="4737890"/>
            <a:ext cx="624094" cy="448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-33336" y="4698321"/>
            <a:ext cx="612547" cy="5143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19" name="Action Button: Home 18">
            <a:hlinkClick r:id="rId9" action="ppaction://hlinksldjump" highlightClick="1"/>
          </p:cNvPr>
          <p:cNvSpPr/>
          <p:nvPr/>
        </p:nvSpPr>
        <p:spPr>
          <a:xfrm>
            <a:off x="4357996" y="4749315"/>
            <a:ext cx="439760" cy="4056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" grpId="0"/>
      <p:bldP spid="763" grpId="0"/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785769" y="1389157"/>
            <a:ext cx="5002306" cy="3172086"/>
          </a:xfrm>
          <a:prstGeom prst="wedgeRoundRectCallout">
            <a:avLst>
              <a:gd name="adj1" fmla="val -9445"/>
              <a:gd name="adj2" fmla="val -688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6" name="Google Shape;606;p27"/>
              <p:cNvSpPr txBox="1"/>
              <p:nvPr/>
            </p:nvSpPr>
            <p:spPr>
              <a:xfrm>
                <a:off x="2105955" y="1183340"/>
                <a:ext cx="4445452" cy="3282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:endParaRPr lang="id-ID" dirty="0">
                  <a:latin typeface="Cooper Black" panose="0208090404030B020404" pitchFamily="18" charset="0"/>
                </a:endParaRPr>
              </a:p>
              <a:p>
                <a:pPr algn="ctr"/>
                <a:r>
                  <a:rPr lang="id-ID" dirty="0">
                    <a:latin typeface="Cooper Black" panose="0208090404030B020404" pitchFamily="18" charset="0"/>
                  </a:rPr>
                  <a:t>Penyelesaian :</a:t>
                </a:r>
              </a:p>
              <a:p>
                <a:pPr algn="ctr"/>
                <a:r>
                  <a:rPr lang="id-ID" dirty="0">
                    <a:latin typeface="Cooper Black" panose="0208090404030B020404" pitchFamily="18" charset="0"/>
                  </a:rPr>
                  <a:t>x + 3 = 0, x = - 3</a:t>
                </a:r>
              </a:p>
              <a:p>
                <a:pPr algn="ctr"/>
                <a:r>
                  <a:rPr lang="id-ID" dirty="0">
                    <a:latin typeface="Cooper Black" panose="0208090404030B020404" pitchFamily="18" charset="0"/>
                  </a:rPr>
                  <a:t>2x – 8 = 0, 2x = 8, x = 4</a:t>
                </a:r>
              </a:p>
              <a:p>
                <a:pPr algn="ctr"/>
                <a:r>
                  <a:rPr lang="id-ID" dirty="0">
                    <a:latin typeface="Cooper Black" panose="0208090404030B020404" pitchFamily="18" charset="0"/>
                  </a:rPr>
                  <a:t> </a:t>
                </a:r>
              </a:p>
              <a:p>
                <a:pPr algn="ctr"/>
                <a:r>
                  <a:rPr lang="id-ID" dirty="0">
                    <a:latin typeface="Cooper Black" panose="0208090404030B020404" pitchFamily="18" charset="0"/>
                  </a:rPr>
                  <a:t>Garis Interval</a:t>
                </a:r>
              </a:p>
              <a:p>
                <a:pPr algn="ctr"/>
                <a:r>
                  <a:rPr lang="id-ID" dirty="0">
                    <a:latin typeface="Cooper Black" panose="0208090404030B020404" pitchFamily="18" charset="0"/>
                  </a:rPr>
                  <a:t> </a:t>
                </a:r>
              </a:p>
              <a:p>
                <a:pPr algn="ctr"/>
                <a:r>
                  <a:rPr lang="id-ID" dirty="0">
                    <a:latin typeface="Cooper Black" panose="0208090404030B020404" pitchFamily="18" charset="0"/>
                  </a:rPr>
                  <a:t>Sehingga :</a:t>
                </a:r>
              </a:p>
              <a:p>
                <a:pPr algn="ctr"/>
                <a:r>
                  <a:rPr lang="id-ID" dirty="0">
                    <a:latin typeface="Cooper Black" panose="0208090404030B020404" pitchFamily="18" charset="0"/>
                  </a:rPr>
                  <a:t>Menggunakan nilai x :</a:t>
                </a:r>
              </a:p>
              <a:p>
                <a:pPr algn="ctr"/>
                <a:r>
                  <a:rPr lang="id-ID" dirty="0">
                    <a:latin typeface="Cooper Black" panose="0208090404030B020404" pitchFamily="18" charset="0"/>
                  </a:rPr>
                  <a:t>x = 5 memperoleh nilai 4 ( &gt; 0)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d-ID" dirty="0">
                    <a:latin typeface="Cooper Black" panose="0208090404030B020404" pitchFamily="18" charset="0"/>
                  </a:rPr>
                  <a:t> positif</a:t>
                </a:r>
              </a:p>
              <a:p>
                <a:pPr algn="ctr"/>
                <a:r>
                  <a:rPr lang="id-ID" dirty="0">
                    <a:latin typeface="Cooper Black" panose="0208090404030B020404" pitchFamily="18" charset="0"/>
                  </a:rPr>
                  <a:t>x = 0 memperoleh nilai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</m:oMath>
                </a14:m>
                <a:r>
                  <a:rPr lang="id-ID" dirty="0">
                    <a:latin typeface="Cooper Black" panose="0208090404030B020404" pitchFamily="18" charset="0"/>
                  </a:rPr>
                  <a:t> (&lt; 0)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id-ID" dirty="0">
                    <a:latin typeface="Cooper Black" panose="0208090404030B020404" pitchFamily="18" charset="0"/>
                  </a:rPr>
                  <a:t> negatif</a:t>
                </a:r>
              </a:p>
              <a:p>
                <a:pPr algn="ctr"/>
                <a:r>
                  <a:rPr lang="id-ID" dirty="0">
                    <a:latin typeface="Cooper Black" panose="0208090404030B020404" pitchFamily="18" charset="0"/>
                  </a:rPr>
                  <a:t>x = -5 memperoleh nilai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−18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id-ID" dirty="0">
                    <a:latin typeface="Cooper Black" panose="0208090404030B020404" pitchFamily="18" charset="0"/>
                  </a:rPr>
                  <a:t> ( &gt; 0)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d-ID" dirty="0">
                    <a:latin typeface="Cooper Black" panose="0208090404030B020404" pitchFamily="18" charset="0"/>
                  </a:rPr>
                  <a:t> positif</a:t>
                </a:r>
              </a:p>
              <a:p>
                <a:pPr algn="ctr"/>
                <a:r>
                  <a:rPr lang="id-ID" dirty="0">
                    <a:latin typeface="Cooper Black" panose="0208090404030B020404" pitchFamily="18" charset="0"/>
                  </a:rPr>
                  <a:t> </a:t>
                </a:r>
              </a:p>
              <a:p>
                <a:pPr algn="ctr"/>
                <a:r>
                  <a:rPr lang="id-ID" dirty="0">
                    <a:latin typeface="Cooper Black" panose="0208090404030B020404" pitchFamily="18" charset="0"/>
                  </a:rPr>
                  <a:t>Intervalnya :  -3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id-ID" dirty="0">
                    <a:latin typeface="Cooper Black" panose="0208090404030B020404" pitchFamily="18" charset="0"/>
                  </a:rPr>
                  <a:t> x &lt; 4</a:t>
                </a:r>
              </a:p>
            </p:txBody>
          </p:sp>
        </mc:Choice>
        <mc:Fallback xmlns="">
          <p:sp>
            <p:nvSpPr>
              <p:cNvPr id="606" name="Google Shape;606;p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955" y="1183340"/>
                <a:ext cx="4445452" cy="3282451"/>
              </a:xfrm>
              <a:prstGeom prst="rect">
                <a:avLst/>
              </a:prstGeom>
              <a:blipFill>
                <a:blip r:embed="rId3"/>
                <a:stretch>
                  <a:fillRect b="-2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7" name="Google Shape;607;p27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862195" y="21490"/>
                <a:ext cx="7704000" cy="640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  <m:r>
                        <a:rPr lang="id-ID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607" name="Google Shape;607;p2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62195" y="21490"/>
                <a:ext cx="7704000" cy="640200"/>
              </a:xfrm>
              <a:prstGeom prst="rect">
                <a:avLst/>
              </a:prstGeom>
              <a:blipFill>
                <a:blip r:embed="rId4"/>
                <a:stretch>
                  <a:fillRect b="-6952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0" name="Google Shape;610;p27"/>
          <p:cNvGrpSpPr/>
          <p:nvPr/>
        </p:nvGrpSpPr>
        <p:grpSpPr>
          <a:xfrm flipH="1">
            <a:off x="8103971" y="4055734"/>
            <a:ext cx="640065" cy="906784"/>
            <a:chOff x="5719616" y="2003960"/>
            <a:chExt cx="326298" cy="475802"/>
          </a:xfrm>
        </p:grpSpPr>
        <p:sp>
          <p:nvSpPr>
            <p:cNvPr id="611" name="Google Shape;611;p27"/>
            <p:cNvSpPr/>
            <p:nvPr/>
          </p:nvSpPr>
          <p:spPr>
            <a:xfrm>
              <a:off x="5868073" y="2319031"/>
              <a:ext cx="177840" cy="160731"/>
            </a:xfrm>
            <a:custGeom>
              <a:avLst/>
              <a:gdLst/>
              <a:ahLst/>
              <a:cxnLst/>
              <a:rect l="l" t="t" r="r" b="b"/>
              <a:pathLst>
                <a:path w="3117" h="2817" extrusionOk="0">
                  <a:moveTo>
                    <a:pt x="2482" y="0"/>
                  </a:moveTo>
                  <a:lnTo>
                    <a:pt x="0" y="769"/>
                  </a:lnTo>
                  <a:lnTo>
                    <a:pt x="635" y="2817"/>
                  </a:lnTo>
                  <a:lnTo>
                    <a:pt x="3117" y="2048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5886787" y="2379627"/>
              <a:ext cx="158670" cy="99908"/>
            </a:xfrm>
            <a:custGeom>
              <a:avLst/>
              <a:gdLst/>
              <a:ahLst/>
              <a:cxnLst/>
              <a:rect l="l" t="t" r="r" b="b"/>
              <a:pathLst>
                <a:path w="2781" h="1751" fill="none" extrusionOk="0">
                  <a:moveTo>
                    <a:pt x="2751" y="997"/>
                  </a:moveTo>
                  <a:lnTo>
                    <a:pt x="339" y="1744"/>
                  </a:lnTo>
                  <a:cubicBezTo>
                    <a:pt x="320" y="1751"/>
                    <a:pt x="300" y="1740"/>
                    <a:pt x="295" y="1720"/>
                  </a:cubicBezTo>
                  <a:lnTo>
                    <a:pt x="0" y="769"/>
                  </a:lnTo>
                  <a:lnTo>
                    <a:pt x="2481" y="0"/>
                  </a:lnTo>
                  <a:lnTo>
                    <a:pt x="2775" y="951"/>
                  </a:lnTo>
                  <a:cubicBezTo>
                    <a:pt x="2781" y="971"/>
                    <a:pt x="2770" y="992"/>
                    <a:pt x="2751" y="9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5719616" y="2003960"/>
              <a:ext cx="318139" cy="359006"/>
            </a:xfrm>
            <a:custGeom>
              <a:avLst/>
              <a:gdLst/>
              <a:ahLst/>
              <a:cxnLst/>
              <a:rect l="l" t="t" r="r" b="b"/>
              <a:pathLst>
                <a:path w="5576" h="6292" extrusionOk="0">
                  <a:moveTo>
                    <a:pt x="2833" y="0"/>
                  </a:moveTo>
                  <a:cubicBezTo>
                    <a:pt x="2480" y="0"/>
                    <a:pt x="2120" y="71"/>
                    <a:pt x="1769" y="223"/>
                  </a:cubicBezTo>
                  <a:cubicBezTo>
                    <a:pt x="651" y="708"/>
                    <a:pt x="0" y="1932"/>
                    <a:pt x="225" y="3129"/>
                  </a:cubicBezTo>
                  <a:cubicBezTo>
                    <a:pt x="379" y="3946"/>
                    <a:pt x="877" y="4590"/>
                    <a:pt x="1530" y="4959"/>
                  </a:cubicBezTo>
                  <a:cubicBezTo>
                    <a:pt x="2026" y="5239"/>
                    <a:pt x="2412" y="5679"/>
                    <a:pt x="2580" y="6224"/>
                  </a:cubicBezTo>
                  <a:lnTo>
                    <a:pt x="2600" y="6291"/>
                  </a:lnTo>
                  <a:lnTo>
                    <a:pt x="5081" y="5522"/>
                  </a:lnTo>
                  <a:lnTo>
                    <a:pt x="5060" y="5453"/>
                  </a:lnTo>
                  <a:cubicBezTo>
                    <a:pt x="4894" y="4922"/>
                    <a:pt x="4939" y="4348"/>
                    <a:pt x="5192" y="3852"/>
                  </a:cubicBezTo>
                  <a:cubicBezTo>
                    <a:pt x="5495" y="3259"/>
                    <a:pt x="5575" y="2553"/>
                    <a:pt x="5364" y="1866"/>
                  </a:cubicBezTo>
                  <a:cubicBezTo>
                    <a:pt x="5011" y="730"/>
                    <a:pt x="3963" y="0"/>
                    <a:pt x="283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5892721" y="2046924"/>
              <a:ext cx="77880" cy="60595"/>
            </a:xfrm>
            <a:custGeom>
              <a:avLst/>
              <a:gdLst/>
              <a:ahLst/>
              <a:cxnLst/>
              <a:rect l="l" t="t" r="r" b="b"/>
              <a:pathLst>
                <a:path w="1365" h="1062" extrusionOk="0">
                  <a:moveTo>
                    <a:pt x="432" y="0"/>
                  </a:moveTo>
                  <a:cubicBezTo>
                    <a:pt x="206" y="0"/>
                    <a:pt x="41" y="110"/>
                    <a:pt x="25" y="298"/>
                  </a:cubicBezTo>
                  <a:cubicBezTo>
                    <a:pt x="1" y="562"/>
                    <a:pt x="277" y="879"/>
                    <a:pt x="640" y="1008"/>
                  </a:cubicBezTo>
                  <a:cubicBezTo>
                    <a:pt x="743" y="1044"/>
                    <a:pt x="842" y="1061"/>
                    <a:pt x="932" y="1061"/>
                  </a:cubicBezTo>
                  <a:cubicBezTo>
                    <a:pt x="1158" y="1061"/>
                    <a:pt x="1324" y="951"/>
                    <a:pt x="1340" y="762"/>
                  </a:cubicBezTo>
                  <a:cubicBezTo>
                    <a:pt x="1364" y="500"/>
                    <a:pt x="1088" y="183"/>
                    <a:pt x="724" y="54"/>
                  </a:cubicBezTo>
                  <a:cubicBezTo>
                    <a:pt x="621" y="17"/>
                    <a:pt x="52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5868073" y="2319031"/>
              <a:ext cx="160439" cy="104529"/>
            </a:xfrm>
            <a:custGeom>
              <a:avLst/>
              <a:gdLst/>
              <a:ahLst/>
              <a:cxnLst/>
              <a:rect l="l" t="t" r="r" b="b"/>
              <a:pathLst>
                <a:path w="2812" h="1832" fill="none" extrusionOk="0">
                  <a:moveTo>
                    <a:pt x="0" y="769"/>
                  </a:moveTo>
                  <a:lnTo>
                    <a:pt x="2482" y="0"/>
                  </a:lnTo>
                  <a:lnTo>
                    <a:pt x="2811" y="1062"/>
                  </a:lnTo>
                  <a:lnTo>
                    <a:pt x="330" y="183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5810277" y="2171253"/>
              <a:ext cx="128545" cy="169746"/>
            </a:xfrm>
            <a:custGeom>
              <a:avLst/>
              <a:gdLst/>
              <a:ahLst/>
              <a:cxnLst/>
              <a:rect l="l" t="t" r="r" b="b"/>
              <a:pathLst>
                <a:path w="2253" h="2975" fill="none" extrusionOk="0">
                  <a:moveTo>
                    <a:pt x="2252" y="2975"/>
                  </a:moveTo>
                  <a:lnTo>
                    <a:pt x="1591" y="839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5900937" y="2127375"/>
              <a:ext cx="48383" cy="91748"/>
            </a:xfrm>
            <a:custGeom>
              <a:avLst/>
              <a:gdLst/>
              <a:ahLst/>
              <a:cxnLst/>
              <a:rect l="l" t="t" r="r" b="b"/>
              <a:pathLst>
                <a:path w="848" h="1608" fill="none" extrusionOk="0">
                  <a:moveTo>
                    <a:pt x="0" y="1608"/>
                  </a:moveTo>
                  <a:lnTo>
                    <a:pt x="848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519906" y="4737890"/>
            <a:ext cx="624094" cy="448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-33336" y="4698321"/>
            <a:ext cx="612547" cy="5143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4357996" y="4749315"/>
            <a:ext cx="439760" cy="4056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1509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6" grpId="0"/>
      <p:bldP spid="6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2"/>
          <p:cNvSpPr txBox="1">
            <a:spLocks noGrp="1"/>
          </p:cNvSpPr>
          <p:nvPr>
            <p:ph type="title"/>
          </p:nvPr>
        </p:nvSpPr>
        <p:spPr>
          <a:xfrm>
            <a:off x="610846" y="2037047"/>
            <a:ext cx="77040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Cooper Black" panose="0208090404030B020404" pitchFamily="18" charset="0"/>
              </a:rPr>
              <a:t>PERTIDAKSAMAAN BENTUK AKAR</a:t>
            </a:r>
            <a:endParaRPr dirty="0">
              <a:latin typeface="Cooper Black" panose="0208090404030B020404" pitchFamily="18" charset="0"/>
            </a:endParaRPr>
          </a:p>
        </p:txBody>
      </p:sp>
      <p:sp>
        <p:nvSpPr>
          <p:cNvPr id="775" name="Google Shape;775;p32"/>
          <p:cNvSpPr txBox="1">
            <a:spLocks noGrp="1"/>
          </p:cNvSpPr>
          <p:nvPr>
            <p:ph type="title" idx="2"/>
          </p:nvPr>
        </p:nvSpPr>
        <p:spPr>
          <a:xfrm>
            <a:off x="3657600" y="652871"/>
            <a:ext cx="1828800" cy="1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oper Black" panose="0208090404030B020404" pitchFamily="18" charset="0"/>
              </a:rPr>
              <a:t>0</a:t>
            </a:r>
            <a:r>
              <a:rPr lang="id-ID" dirty="0">
                <a:latin typeface="Cooper Black" panose="0208090404030B020404" pitchFamily="18" charset="0"/>
              </a:rPr>
              <a:t>5</a:t>
            </a:r>
            <a:endParaRPr dirty="0">
              <a:latin typeface="Cooper Black" panose="0208090404030B020404" pitchFamily="18" charset="0"/>
            </a:endParaRPr>
          </a:p>
        </p:txBody>
      </p:sp>
      <p:grpSp>
        <p:nvGrpSpPr>
          <p:cNvPr id="776" name="Google Shape;776;p32"/>
          <p:cNvGrpSpPr/>
          <p:nvPr/>
        </p:nvGrpSpPr>
        <p:grpSpPr>
          <a:xfrm>
            <a:off x="434107" y="2971408"/>
            <a:ext cx="1097250" cy="1835498"/>
            <a:chOff x="4502818" y="1149274"/>
            <a:chExt cx="683304" cy="1130302"/>
          </a:xfrm>
        </p:grpSpPr>
        <p:sp>
          <p:nvSpPr>
            <p:cNvPr id="777" name="Google Shape;777;p32"/>
            <p:cNvSpPr/>
            <p:nvPr/>
          </p:nvSpPr>
          <p:spPr>
            <a:xfrm>
              <a:off x="4564166" y="2083425"/>
              <a:ext cx="621956" cy="196151"/>
            </a:xfrm>
            <a:custGeom>
              <a:avLst/>
              <a:gdLst/>
              <a:ahLst/>
              <a:cxnLst/>
              <a:rect l="l" t="t" r="r" b="b"/>
              <a:pathLst>
                <a:path w="10166" h="3206" extrusionOk="0">
                  <a:moveTo>
                    <a:pt x="5083" y="1"/>
                  </a:moveTo>
                  <a:cubicBezTo>
                    <a:pt x="2276" y="1"/>
                    <a:pt x="0" y="719"/>
                    <a:pt x="0" y="1604"/>
                  </a:cubicBezTo>
                  <a:cubicBezTo>
                    <a:pt x="0" y="2489"/>
                    <a:pt x="2276" y="3206"/>
                    <a:pt x="5083" y="3206"/>
                  </a:cubicBezTo>
                  <a:cubicBezTo>
                    <a:pt x="7890" y="3206"/>
                    <a:pt x="10165" y="2489"/>
                    <a:pt x="10165" y="1604"/>
                  </a:cubicBezTo>
                  <a:cubicBezTo>
                    <a:pt x="10165" y="719"/>
                    <a:pt x="7890" y="1"/>
                    <a:pt x="508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502818" y="1225674"/>
              <a:ext cx="210419" cy="958680"/>
            </a:xfrm>
            <a:custGeom>
              <a:avLst/>
              <a:gdLst/>
              <a:ahLst/>
              <a:cxnLst/>
              <a:rect l="l" t="t" r="r" b="b"/>
              <a:pathLst>
                <a:path w="3688" h="16802" extrusionOk="0">
                  <a:moveTo>
                    <a:pt x="2663" y="1"/>
                  </a:moveTo>
                  <a:lnTo>
                    <a:pt x="1296" y="1996"/>
                  </a:lnTo>
                  <a:cubicBezTo>
                    <a:pt x="333" y="3401"/>
                    <a:pt x="1" y="5146"/>
                    <a:pt x="380" y="6807"/>
                  </a:cubicBezTo>
                  <a:lnTo>
                    <a:pt x="2663" y="16802"/>
                  </a:lnTo>
                  <a:lnTo>
                    <a:pt x="3688" y="16802"/>
                  </a:lnTo>
                  <a:lnTo>
                    <a:pt x="1404" y="6807"/>
                  </a:lnTo>
                  <a:cubicBezTo>
                    <a:pt x="1024" y="5146"/>
                    <a:pt x="1356" y="3401"/>
                    <a:pt x="2319" y="1996"/>
                  </a:cubicBezTo>
                  <a:lnTo>
                    <a:pt x="3688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651046" y="2106300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51046" y="2070297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526895" y="1154010"/>
              <a:ext cx="429852" cy="383483"/>
            </a:xfrm>
            <a:custGeom>
              <a:avLst/>
              <a:gdLst/>
              <a:ahLst/>
              <a:cxnLst/>
              <a:rect l="l" t="t" r="r" b="b"/>
              <a:pathLst>
                <a:path w="7534" h="6721" extrusionOk="0">
                  <a:moveTo>
                    <a:pt x="7534" y="1"/>
                  </a:moveTo>
                  <a:lnTo>
                    <a:pt x="843" y="1324"/>
                  </a:lnTo>
                  <a:cubicBezTo>
                    <a:pt x="449" y="1401"/>
                    <a:pt x="144" y="1712"/>
                    <a:pt x="73" y="2106"/>
                  </a:cubicBezTo>
                  <a:cubicBezTo>
                    <a:pt x="0" y="2510"/>
                    <a:pt x="189" y="2916"/>
                    <a:pt x="544" y="3121"/>
                  </a:cubicBezTo>
                  <a:lnTo>
                    <a:pt x="6764" y="6721"/>
                  </a:lnTo>
                  <a:lnTo>
                    <a:pt x="7534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819758" y="1149274"/>
              <a:ext cx="304274" cy="398946"/>
            </a:xfrm>
            <a:custGeom>
              <a:avLst/>
              <a:gdLst/>
              <a:ahLst/>
              <a:cxnLst/>
              <a:rect l="l" t="t" r="r" b="b"/>
              <a:pathLst>
                <a:path w="5333" h="6992" extrusionOk="0">
                  <a:moveTo>
                    <a:pt x="2934" y="0"/>
                  </a:moveTo>
                  <a:cubicBezTo>
                    <a:pt x="1705" y="0"/>
                    <a:pt x="548" y="1344"/>
                    <a:pt x="283" y="3145"/>
                  </a:cubicBezTo>
                  <a:cubicBezTo>
                    <a:pt x="1" y="5066"/>
                    <a:pt x="839" y="6780"/>
                    <a:pt x="2154" y="6974"/>
                  </a:cubicBezTo>
                  <a:cubicBezTo>
                    <a:pt x="2236" y="6986"/>
                    <a:pt x="2317" y="6992"/>
                    <a:pt x="2398" y="6992"/>
                  </a:cubicBezTo>
                  <a:cubicBezTo>
                    <a:pt x="3627" y="6992"/>
                    <a:pt x="4785" y="5649"/>
                    <a:pt x="5050" y="3847"/>
                  </a:cubicBezTo>
                  <a:cubicBezTo>
                    <a:pt x="5332" y="1925"/>
                    <a:pt x="4494" y="211"/>
                    <a:pt x="3179" y="18"/>
                  </a:cubicBezTo>
                  <a:cubicBezTo>
                    <a:pt x="3097" y="6"/>
                    <a:pt x="3015" y="0"/>
                    <a:pt x="29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32"/>
          <p:cNvGrpSpPr/>
          <p:nvPr/>
        </p:nvGrpSpPr>
        <p:grpSpPr>
          <a:xfrm>
            <a:off x="7223710" y="3771698"/>
            <a:ext cx="1371607" cy="783791"/>
            <a:chOff x="7270650" y="881723"/>
            <a:chExt cx="943658" cy="528624"/>
          </a:xfrm>
        </p:grpSpPr>
        <p:sp>
          <p:nvSpPr>
            <p:cNvPr id="784" name="Google Shape;784;p32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extrusionOk="0">
                  <a:moveTo>
                    <a:pt x="1" y="1"/>
                  </a:moveTo>
                  <a:lnTo>
                    <a:pt x="282" y="1044"/>
                  </a:lnTo>
                  <a:lnTo>
                    <a:pt x="726" y="925"/>
                  </a:lnTo>
                  <a:lnTo>
                    <a:pt x="1332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extrusionOk="0">
                  <a:moveTo>
                    <a:pt x="446" y="1"/>
                  </a:moveTo>
                  <a:lnTo>
                    <a:pt x="0" y="120"/>
                  </a:lnTo>
                  <a:lnTo>
                    <a:pt x="281" y="1165"/>
                  </a:lnTo>
                  <a:lnTo>
                    <a:pt x="1338" y="33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7273173" y="908298"/>
              <a:ext cx="941135" cy="429641"/>
            </a:xfrm>
            <a:custGeom>
              <a:avLst/>
              <a:gdLst/>
              <a:ahLst/>
              <a:cxnLst/>
              <a:rect l="l" t="t" r="r" b="b"/>
              <a:pathLst>
                <a:path w="11192" h="5109" extrusionOk="0">
                  <a:moveTo>
                    <a:pt x="7692" y="1"/>
                  </a:moveTo>
                  <a:cubicBezTo>
                    <a:pt x="7134" y="1"/>
                    <a:pt x="6529" y="69"/>
                    <a:pt x="5892" y="240"/>
                  </a:cubicBezTo>
                  <a:cubicBezTo>
                    <a:pt x="3617" y="851"/>
                    <a:pt x="1647" y="1942"/>
                    <a:pt x="740" y="2491"/>
                  </a:cubicBezTo>
                  <a:cubicBezTo>
                    <a:pt x="405" y="2695"/>
                    <a:pt x="168" y="3028"/>
                    <a:pt x="89" y="3413"/>
                  </a:cubicBezTo>
                  <a:cubicBezTo>
                    <a:pt x="1" y="3848"/>
                    <a:pt x="121" y="4301"/>
                    <a:pt x="417" y="4633"/>
                  </a:cubicBezTo>
                  <a:cubicBezTo>
                    <a:pt x="677" y="4925"/>
                    <a:pt x="1048" y="5095"/>
                    <a:pt x="1441" y="5104"/>
                  </a:cubicBezTo>
                  <a:cubicBezTo>
                    <a:pt x="1567" y="5107"/>
                    <a:pt x="1710" y="5109"/>
                    <a:pt x="1868" y="5109"/>
                  </a:cubicBezTo>
                  <a:cubicBezTo>
                    <a:pt x="3038" y="5109"/>
                    <a:pt x="5025" y="5011"/>
                    <a:pt x="7028" y="4473"/>
                  </a:cubicBezTo>
                  <a:cubicBezTo>
                    <a:pt x="9097" y="3919"/>
                    <a:pt x="10322" y="2598"/>
                    <a:pt x="10914" y="1767"/>
                  </a:cubicBezTo>
                  <a:cubicBezTo>
                    <a:pt x="11191" y="1378"/>
                    <a:pt x="11046" y="836"/>
                    <a:pt x="10612" y="638"/>
                  </a:cubicBezTo>
                  <a:cubicBezTo>
                    <a:pt x="9969" y="345"/>
                    <a:pt x="8947" y="1"/>
                    <a:pt x="7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7273173" y="881723"/>
              <a:ext cx="941135" cy="457729"/>
            </a:xfrm>
            <a:custGeom>
              <a:avLst/>
              <a:gdLst/>
              <a:ahLst/>
              <a:cxnLst/>
              <a:rect l="l" t="t" r="r" b="b"/>
              <a:pathLst>
                <a:path w="11192" h="5443" fill="none" extrusionOk="0">
                  <a:moveTo>
                    <a:pt x="5892" y="556"/>
                  </a:moveTo>
                  <a:cubicBezTo>
                    <a:pt x="7961" y="0"/>
                    <a:pt x="9684" y="530"/>
                    <a:pt x="10612" y="954"/>
                  </a:cubicBezTo>
                  <a:cubicBezTo>
                    <a:pt x="11046" y="1152"/>
                    <a:pt x="11191" y="1694"/>
                    <a:pt x="10914" y="2083"/>
                  </a:cubicBezTo>
                  <a:cubicBezTo>
                    <a:pt x="10322" y="2914"/>
                    <a:pt x="9097" y="4235"/>
                    <a:pt x="7028" y="4789"/>
                  </a:cubicBezTo>
                  <a:cubicBezTo>
                    <a:pt x="4754" y="5400"/>
                    <a:pt x="2501" y="5443"/>
                    <a:pt x="1441" y="5420"/>
                  </a:cubicBezTo>
                  <a:cubicBezTo>
                    <a:pt x="1048" y="5411"/>
                    <a:pt x="677" y="5241"/>
                    <a:pt x="417" y="4949"/>
                  </a:cubicBezTo>
                  <a:lnTo>
                    <a:pt x="417" y="4949"/>
                  </a:lnTo>
                  <a:cubicBezTo>
                    <a:pt x="121" y="4617"/>
                    <a:pt x="1" y="4164"/>
                    <a:pt x="89" y="3729"/>
                  </a:cubicBezTo>
                  <a:lnTo>
                    <a:pt x="89" y="3729"/>
                  </a:lnTo>
                  <a:cubicBezTo>
                    <a:pt x="168" y="3344"/>
                    <a:pt x="405" y="3011"/>
                    <a:pt x="740" y="2807"/>
                  </a:cubicBezTo>
                  <a:cubicBezTo>
                    <a:pt x="1647" y="2258"/>
                    <a:pt x="3617" y="1167"/>
                    <a:pt x="5892" y="5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7282339" y="1003326"/>
              <a:ext cx="918347" cy="246482"/>
            </a:xfrm>
            <a:custGeom>
              <a:avLst/>
              <a:gdLst/>
              <a:ahLst/>
              <a:cxnLst/>
              <a:rect l="l" t="t" r="r" b="b"/>
              <a:pathLst>
                <a:path w="10921" h="2931" fill="none" extrusionOk="0">
                  <a:moveTo>
                    <a:pt x="10920" y="1"/>
                  </a:moveTo>
                  <a:lnTo>
                    <a:pt x="0" y="293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7278807" y="922762"/>
              <a:ext cx="913890" cy="307704"/>
            </a:xfrm>
            <a:custGeom>
              <a:avLst/>
              <a:gdLst/>
              <a:ahLst/>
              <a:cxnLst/>
              <a:rect l="l" t="t" r="r" b="b"/>
              <a:pathLst>
                <a:path w="10868" h="3659" fill="none" extrusionOk="0">
                  <a:moveTo>
                    <a:pt x="10867" y="743"/>
                  </a:moveTo>
                  <a:cubicBezTo>
                    <a:pt x="10867" y="743"/>
                    <a:pt x="5454" y="1"/>
                    <a:pt x="1" y="365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7289234" y="1024013"/>
              <a:ext cx="913806" cy="282055"/>
            </a:xfrm>
            <a:custGeom>
              <a:avLst/>
              <a:gdLst/>
              <a:ahLst/>
              <a:cxnLst/>
              <a:rect l="l" t="t" r="r" b="b"/>
              <a:pathLst>
                <a:path w="10867" h="3354" fill="none" extrusionOk="0">
                  <a:moveTo>
                    <a:pt x="10867" y="1"/>
                  </a:moveTo>
                  <a:cubicBezTo>
                    <a:pt x="10867" y="1"/>
                    <a:pt x="6553" y="3353"/>
                    <a:pt x="0" y="291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fill="none" extrusionOk="0">
                  <a:moveTo>
                    <a:pt x="1338" y="334"/>
                  </a:moveTo>
                  <a:lnTo>
                    <a:pt x="446" y="1"/>
                  </a:lnTo>
                  <a:lnTo>
                    <a:pt x="0" y="120"/>
                  </a:lnTo>
                  <a:lnTo>
                    <a:pt x="281" y="11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fill="none" extrusionOk="0">
                  <a:moveTo>
                    <a:pt x="1332" y="191"/>
                  </a:moveTo>
                  <a:lnTo>
                    <a:pt x="726" y="925"/>
                  </a:lnTo>
                  <a:lnTo>
                    <a:pt x="282" y="1044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7570094" y="1296231"/>
              <a:ext cx="246636" cy="88888"/>
            </a:xfrm>
            <a:custGeom>
              <a:avLst/>
              <a:gdLst/>
              <a:ahLst/>
              <a:cxnLst/>
              <a:rect l="l" t="t" r="r" b="b"/>
              <a:pathLst>
                <a:path w="2933" h="1057" extrusionOk="0">
                  <a:moveTo>
                    <a:pt x="2933" y="1"/>
                  </a:moveTo>
                  <a:cubicBezTo>
                    <a:pt x="2933" y="1"/>
                    <a:pt x="877" y="440"/>
                    <a:pt x="133" y="440"/>
                  </a:cubicBezTo>
                  <a:cubicBezTo>
                    <a:pt x="82" y="440"/>
                    <a:pt x="38" y="438"/>
                    <a:pt x="0" y="433"/>
                  </a:cubicBezTo>
                  <a:lnTo>
                    <a:pt x="0" y="433"/>
                  </a:lnTo>
                  <a:lnTo>
                    <a:pt x="360" y="853"/>
                  </a:lnTo>
                  <a:cubicBezTo>
                    <a:pt x="473" y="984"/>
                    <a:pt x="635" y="1057"/>
                    <a:pt x="803" y="1057"/>
                  </a:cubicBezTo>
                  <a:cubicBezTo>
                    <a:pt x="854" y="1057"/>
                    <a:pt x="905" y="1050"/>
                    <a:pt x="956" y="1036"/>
                  </a:cubicBezTo>
                  <a:lnTo>
                    <a:pt x="2354" y="661"/>
                  </a:lnTo>
                  <a:cubicBezTo>
                    <a:pt x="2503" y="621"/>
                    <a:pt x="2632" y="523"/>
                    <a:pt x="2709" y="389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7570094" y="1296231"/>
              <a:ext cx="246636" cy="92168"/>
            </a:xfrm>
            <a:custGeom>
              <a:avLst/>
              <a:gdLst/>
              <a:ahLst/>
              <a:cxnLst/>
              <a:rect l="l" t="t" r="r" b="b"/>
              <a:pathLst>
                <a:path w="2933" h="1096" fill="none" extrusionOk="0">
                  <a:moveTo>
                    <a:pt x="2933" y="1"/>
                  </a:moveTo>
                  <a:lnTo>
                    <a:pt x="2709" y="389"/>
                  </a:lnTo>
                  <a:cubicBezTo>
                    <a:pt x="2632" y="523"/>
                    <a:pt x="2503" y="621"/>
                    <a:pt x="2354" y="661"/>
                  </a:cubicBezTo>
                  <a:lnTo>
                    <a:pt x="956" y="1036"/>
                  </a:lnTo>
                  <a:cubicBezTo>
                    <a:pt x="738" y="1095"/>
                    <a:pt x="508" y="1024"/>
                    <a:pt x="360" y="853"/>
                  </a:cubicBezTo>
                  <a:lnTo>
                    <a:pt x="0" y="43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32"/>
          <p:cNvGrpSpPr/>
          <p:nvPr/>
        </p:nvGrpSpPr>
        <p:grpSpPr>
          <a:xfrm flipH="1">
            <a:off x="8082052" y="3085939"/>
            <a:ext cx="730457" cy="373023"/>
            <a:chOff x="4784542" y="803141"/>
            <a:chExt cx="648373" cy="331105"/>
          </a:xfrm>
        </p:grpSpPr>
        <p:sp>
          <p:nvSpPr>
            <p:cNvPr id="796" name="Google Shape;796;p32"/>
            <p:cNvSpPr/>
            <p:nvPr/>
          </p:nvSpPr>
          <p:spPr>
            <a:xfrm>
              <a:off x="4784542" y="815636"/>
              <a:ext cx="236265" cy="211284"/>
            </a:xfrm>
            <a:custGeom>
              <a:avLst/>
              <a:gdLst/>
              <a:ahLst/>
              <a:cxnLst/>
              <a:rect l="l" t="t" r="r" b="b"/>
              <a:pathLst>
                <a:path w="4141" h="3703" extrusionOk="0">
                  <a:moveTo>
                    <a:pt x="2071" y="1"/>
                  </a:moveTo>
                  <a:cubicBezTo>
                    <a:pt x="1282" y="1"/>
                    <a:pt x="551" y="509"/>
                    <a:pt x="304" y="1303"/>
                  </a:cubicBezTo>
                  <a:cubicBezTo>
                    <a:pt x="1" y="2279"/>
                    <a:pt x="546" y="3316"/>
                    <a:pt x="1522" y="3619"/>
                  </a:cubicBezTo>
                  <a:cubicBezTo>
                    <a:pt x="1705" y="3675"/>
                    <a:pt x="1889" y="3702"/>
                    <a:pt x="2071" y="3702"/>
                  </a:cubicBezTo>
                  <a:cubicBezTo>
                    <a:pt x="2860" y="3702"/>
                    <a:pt x="3592" y="3193"/>
                    <a:pt x="3838" y="2400"/>
                  </a:cubicBezTo>
                  <a:cubicBezTo>
                    <a:pt x="4141" y="1425"/>
                    <a:pt x="3595" y="388"/>
                    <a:pt x="2619" y="84"/>
                  </a:cubicBezTo>
                  <a:cubicBezTo>
                    <a:pt x="2437" y="28"/>
                    <a:pt x="2252" y="1"/>
                    <a:pt x="2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079801" y="908069"/>
              <a:ext cx="241057" cy="211227"/>
            </a:xfrm>
            <a:custGeom>
              <a:avLst/>
              <a:gdLst/>
              <a:ahLst/>
              <a:cxnLst/>
              <a:rect l="l" t="t" r="r" b="b"/>
              <a:pathLst>
                <a:path w="4225" h="3702" extrusionOk="0">
                  <a:moveTo>
                    <a:pt x="2115" y="1"/>
                  </a:moveTo>
                  <a:cubicBezTo>
                    <a:pt x="1491" y="1"/>
                    <a:pt x="881" y="317"/>
                    <a:pt x="532" y="890"/>
                  </a:cubicBezTo>
                  <a:cubicBezTo>
                    <a:pt x="1" y="1761"/>
                    <a:pt x="278" y="2900"/>
                    <a:pt x="1151" y="3432"/>
                  </a:cubicBezTo>
                  <a:cubicBezTo>
                    <a:pt x="1451" y="3615"/>
                    <a:pt x="1783" y="3702"/>
                    <a:pt x="2111" y="3702"/>
                  </a:cubicBezTo>
                  <a:cubicBezTo>
                    <a:pt x="2735" y="3702"/>
                    <a:pt x="3344" y="3386"/>
                    <a:pt x="3693" y="2814"/>
                  </a:cubicBezTo>
                  <a:cubicBezTo>
                    <a:pt x="4225" y="1941"/>
                    <a:pt x="3947" y="803"/>
                    <a:pt x="3076" y="271"/>
                  </a:cubicBezTo>
                  <a:cubicBezTo>
                    <a:pt x="2775" y="88"/>
                    <a:pt x="2443" y="1"/>
                    <a:pt x="2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4784542" y="803141"/>
              <a:ext cx="236265" cy="236275"/>
            </a:xfrm>
            <a:custGeom>
              <a:avLst/>
              <a:gdLst/>
              <a:ahLst/>
              <a:cxnLst/>
              <a:rect l="l" t="t" r="r" b="b"/>
              <a:pathLst>
                <a:path w="4141" h="4141" fill="none" extrusionOk="0">
                  <a:moveTo>
                    <a:pt x="3838" y="2619"/>
                  </a:moveTo>
                  <a:cubicBezTo>
                    <a:pt x="3535" y="3595"/>
                    <a:pt x="2497" y="4140"/>
                    <a:pt x="1522" y="3838"/>
                  </a:cubicBezTo>
                  <a:cubicBezTo>
                    <a:pt x="546" y="3535"/>
                    <a:pt x="1" y="2498"/>
                    <a:pt x="304" y="1522"/>
                  </a:cubicBezTo>
                  <a:cubicBezTo>
                    <a:pt x="608" y="546"/>
                    <a:pt x="1644" y="1"/>
                    <a:pt x="2619" y="303"/>
                  </a:cubicBezTo>
                  <a:cubicBezTo>
                    <a:pt x="3595" y="607"/>
                    <a:pt x="4141" y="1644"/>
                    <a:pt x="3838" y="2619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079801" y="893177"/>
              <a:ext cx="241057" cy="241068"/>
            </a:xfrm>
            <a:custGeom>
              <a:avLst/>
              <a:gdLst/>
              <a:ahLst/>
              <a:cxnLst/>
              <a:rect l="l" t="t" r="r" b="b"/>
              <a:pathLst>
                <a:path w="4225" h="4225" fill="none" extrusionOk="0">
                  <a:moveTo>
                    <a:pt x="3076" y="532"/>
                  </a:moveTo>
                  <a:cubicBezTo>
                    <a:pt x="3947" y="1064"/>
                    <a:pt x="4225" y="2202"/>
                    <a:pt x="3693" y="3075"/>
                  </a:cubicBezTo>
                  <a:cubicBezTo>
                    <a:pt x="3161" y="3947"/>
                    <a:pt x="2023" y="4224"/>
                    <a:pt x="1151" y="3693"/>
                  </a:cubicBezTo>
                  <a:cubicBezTo>
                    <a:pt x="278" y="3161"/>
                    <a:pt x="1" y="2022"/>
                    <a:pt x="532" y="1151"/>
                  </a:cubicBezTo>
                  <a:cubicBezTo>
                    <a:pt x="1064" y="277"/>
                    <a:pt x="2202" y="0"/>
                    <a:pt x="3076" y="532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006086" y="859913"/>
              <a:ext cx="123581" cy="84445"/>
            </a:xfrm>
            <a:custGeom>
              <a:avLst/>
              <a:gdLst/>
              <a:ahLst/>
              <a:cxnLst/>
              <a:rect l="l" t="t" r="r" b="b"/>
              <a:pathLst>
                <a:path w="2166" h="1480" fill="none" extrusionOk="0">
                  <a:moveTo>
                    <a:pt x="0" y="859"/>
                  </a:moveTo>
                  <a:cubicBezTo>
                    <a:pt x="172" y="309"/>
                    <a:pt x="757" y="1"/>
                    <a:pt x="1307" y="172"/>
                  </a:cubicBezTo>
                  <a:cubicBezTo>
                    <a:pt x="1858" y="344"/>
                    <a:pt x="2166" y="929"/>
                    <a:pt x="1995" y="1479"/>
                  </a:cubicBez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301175" y="990232"/>
              <a:ext cx="131740" cy="54832"/>
            </a:xfrm>
            <a:custGeom>
              <a:avLst/>
              <a:gdLst/>
              <a:ahLst/>
              <a:cxnLst/>
              <a:rect l="l" t="t" r="r" b="b"/>
              <a:pathLst>
                <a:path w="2309" h="961" fill="none" extrusionOk="0">
                  <a:moveTo>
                    <a:pt x="1" y="960"/>
                  </a:moveTo>
                  <a:lnTo>
                    <a:pt x="1405" y="221"/>
                  </a:lnTo>
                  <a:cubicBezTo>
                    <a:pt x="1827" y="0"/>
                    <a:pt x="2308" y="399"/>
                    <a:pt x="2166" y="855"/>
                  </a:cubicBezTo>
                  <a:lnTo>
                    <a:pt x="2166" y="855"/>
                  </a:ln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4871151" y="902078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6" y="1"/>
                  </a:moveTo>
                  <a:lnTo>
                    <a:pt x="0" y="620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4903616" y="941277"/>
              <a:ext cx="36515" cy="19342"/>
            </a:xfrm>
            <a:custGeom>
              <a:avLst/>
              <a:gdLst/>
              <a:ahLst/>
              <a:cxnLst/>
              <a:rect l="l" t="t" r="r" b="b"/>
              <a:pathLst>
                <a:path w="640" h="339" fill="none" extrusionOk="0">
                  <a:moveTo>
                    <a:pt x="639" y="1"/>
                  </a:moveTo>
                  <a:lnTo>
                    <a:pt x="0" y="338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180504" y="998163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7" y="0"/>
                  </a:moveTo>
                  <a:lnTo>
                    <a:pt x="1" y="619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212911" y="1037419"/>
              <a:ext cx="36572" cy="19228"/>
            </a:xfrm>
            <a:custGeom>
              <a:avLst/>
              <a:gdLst/>
              <a:ahLst/>
              <a:cxnLst/>
              <a:rect l="l" t="t" r="r" b="b"/>
              <a:pathLst>
                <a:path w="641" h="337" fill="none" extrusionOk="0">
                  <a:moveTo>
                    <a:pt x="641" y="1"/>
                  </a:moveTo>
                  <a:lnTo>
                    <a:pt x="1" y="337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32"/>
          <p:cNvGrpSpPr/>
          <p:nvPr/>
        </p:nvGrpSpPr>
        <p:grpSpPr>
          <a:xfrm flipH="1">
            <a:off x="2139090" y="367598"/>
            <a:ext cx="720393" cy="684172"/>
            <a:chOff x="4390146" y="1163073"/>
            <a:chExt cx="720393" cy="684172"/>
          </a:xfrm>
        </p:grpSpPr>
        <p:sp>
          <p:nvSpPr>
            <p:cNvPr id="807" name="Google Shape;807;p32"/>
            <p:cNvSpPr/>
            <p:nvPr/>
          </p:nvSpPr>
          <p:spPr>
            <a:xfrm>
              <a:off x="4390146" y="1163073"/>
              <a:ext cx="720393" cy="684172"/>
            </a:xfrm>
            <a:custGeom>
              <a:avLst/>
              <a:gdLst/>
              <a:ahLst/>
              <a:cxnLst/>
              <a:rect l="l" t="t" r="r" b="b"/>
              <a:pathLst>
                <a:path w="9308" h="8840" extrusionOk="0">
                  <a:moveTo>
                    <a:pt x="6226" y="0"/>
                  </a:moveTo>
                  <a:lnTo>
                    <a:pt x="1" y="3828"/>
                  </a:lnTo>
                  <a:lnTo>
                    <a:pt x="3084" y="8839"/>
                  </a:lnTo>
                  <a:lnTo>
                    <a:pt x="9307" y="501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4390146" y="1163073"/>
              <a:ext cx="547492" cy="403073"/>
            </a:xfrm>
            <a:custGeom>
              <a:avLst/>
              <a:gdLst/>
              <a:ahLst/>
              <a:cxnLst/>
              <a:rect l="l" t="t" r="r" b="b"/>
              <a:pathLst>
                <a:path w="7074" h="5208" extrusionOk="0">
                  <a:moveTo>
                    <a:pt x="6226" y="0"/>
                  </a:moveTo>
                  <a:lnTo>
                    <a:pt x="1" y="3828"/>
                  </a:lnTo>
                  <a:lnTo>
                    <a:pt x="850" y="5207"/>
                  </a:lnTo>
                  <a:lnTo>
                    <a:pt x="7073" y="1380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4552676" y="1527373"/>
              <a:ext cx="132268" cy="126309"/>
            </a:xfrm>
            <a:custGeom>
              <a:avLst/>
              <a:gdLst/>
              <a:ahLst/>
              <a:cxnLst/>
              <a:rect l="l" t="t" r="r" b="b"/>
              <a:pathLst>
                <a:path w="1709" h="1632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2"/>
                  </a:lnTo>
                  <a:lnTo>
                    <a:pt x="1708" y="934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4684867" y="1446263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3" y="1630"/>
                  </a:lnTo>
                  <a:lnTo>
                    <a:pt x="1708" y="932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4816980" y="1364843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4617069" y="163208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4749182" y="1550902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4881373" y="146955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4825107" y="1216786"/>
              <a:ext cx="55492" cy="56808"/>
            </a:xfrm>
            <a:custGeom>
              <a:avLst/>
              <a:gdLst/>
              <a:ahLst/>
              <a:cxnLst/>
              <a:rect l="l" t="t" r="r" b="b"/>
              <a:pathLst>
                <a:path w="717" h="734" fill="none" extrusionOk="0">
                  <a:moveTo>
                    <a:pt x="0" y="261"/>
                  </a:moveTo>
                  <a:lnTo>
                    <a:pt x="426" y="0"/>
                  </a:lnTo>
                  <a:lnTo>
                    <a:pt x="717" y="473"/>
                  </a:lnTo>
                  <a:lnTo>
                    <a:pt x="291" y="734"/>
                  </a:ln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4793452" y="1256180"/>
              <a:ext cx="22599" cy="36608"/>
            </a:xfrm>
            <a:custGeom>
              <a:avLst/>
              <a:gdLst/>
              <a:ahLst/>
              <a:cxnLst/>
              <a:rect l="l" t="t" r="r" b="b"/>
              <a:pathLst>
                <a:path w="292" h="473" fill="none" extrusionOk="0">
                  <a:moveTo>
                    <a:pt x="1" y="0"/>
                  </a:moveTo>
                  <a:lnTo>
                    <a:pt x="291" y="473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32"/>
          <p:cNvGrpSpPr/>
          <p:nvPr/>
        </p:nvGrpSpPr>
        <p:grpSpPr>
          <a:xfrm rot="-955891">
            <a:off x="6514482" y="582372"/>
            <a:ext cx="375349" cy="634241"/>
            <a:chOff x="2984817" y="1876816"/>
            <a:chExt cx="662139" cy="1106666"/>
          </a:xfrm>
        </p:grpSpPr>
        <p:sp>
          <p:nvSpPr>
            <p:cNvPr id="818" name="Google Shape;818;p32"/>
            <p:cNvSpPr/>
            <p:nvPr/>
          </p:nvSpPr>
          <p:spPr>
            <a:xfrm>
              <a:off x="2984817" y="1892878"/>
              <a:ext cx="645947" cy="1074575"/>
            </a:xfrm>
            <a:custGeom>
              <a:avLst/>
              <a:gdLst/>
              <a:ahLst/>
              <a:cxnLst/>
              <a:rect l="l" t="t" r="r" b="b"/>
              <a:pathLst>
                <a:path w="19787" h="32917" extrusionOk="0">
                  <a:moveTo>
                    <a:pt x="13933" y="0"/>
                  </a:moveTo>
                  <a:cubicBezTo>
                    <a:pt x="12072" y="0"/>
                    <a:pt x="8841" y="1754"/>
                    <a:pt x="5824" y="4544"/>
                  </a:cubicBezTo>
                  <a:cubicBezTo>
                    <a:pt x="2022" y="8060"/>
                    <a:pt x="0" y="11892"/>
                    <a:pt x="1308" y="13104"/>
                  </a:cubicBezTo>
                  <a:cubicBezTo>
                    <a:pt x="1579" y="13354"/>
                    <a:pt x="2011" y="13473"/>
                    <a:pt x="2557" y="13473"/>
                  </a:cubicBezTo>
                  <a:cubicBezTo>
                    <a:pt x="4202" y="13473"/>
                    <a:pt x="6878" y="12394"/>
                    <a:pt x="9259" y="10584"/>
                  </a:cubicBezTo>
                  <a:lnTo>
                    <a:pt x="9259" y="10584"/>
                  </a:lnTo>
                  <a:cubicBezTo>
                    <a:pt x="8999" y="12407"/>
                    <a:pt x="8856" y="14387"/>
                    <a:pt x="8856" y="16458"/>
                  </a:cubicBezTo>
                  <a:cubicBezTo>
                    <a:pt x="8856" y="25547"/>
                    <a:pt x="10937" y="32916"/>
                    <a:pt x="14323" y="32916"/>
                  </a:cubicBezTo>
                  <a:cubicBezTo>
                    <a:pt x="17706" y="32916"/>
                    <a:pt x="19787" y="25547"/>
                    <a:pt x="19787" y="16458"/>
                  </a:cubicBezTo>
                  <a:cubicBezTo>
                    <a:pt x="19787" y="7369"/>
                    <a:pt x="17706" y="8"/>
                    <a:pt x="14323" y="8"/>
                  </a:cubicBezTo>
                  <a:cubicBezTo>
                    <a:pt x="14281" y="8"/>
                    <a:pt x="14240" y="5"/>
                    <a:pt x="14199" y="5"/>
                  </a:cubicBezTo>
                  <a:cubicBezTo>
                    <a:pt x="14178" y="5"/>
                    <a:pt x="14158" y="6"/>
                    <a:pt x="14138" y="8"/>
                  </a:cubicBezTo>
                  <a:cubicBezTo>
                    <a:pt x="14071" y="3"/>
                    <a:pt x="14003" y="0"/>
                    <a:pt x="139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3397091" y="1892878"/>
              <a:ext cx="233673" cy="1074575"/>
            </a:xfrm>
            <a:custGeom>
              <a:avLst/>
              <a:gdLst/>
              <a:ahLst/>
              <a:cxnLst/>
              <a:rect l="l" t="t" r="r" b="b"/>
              <a:pathLst>
                <a:path w="7158" h="32917" extrusionOk="0">
                  <a:moveTo>
                    <a:pt x="1301" y="0"/>
                  </a:moveTo>
                  <a:cubicBezTo>
                    <a:pt x="921" y="0"/>
                    <a:pt x="482" y="75"/>
                    <a:pt x="1" y="216"/>
                  </a:cubicBezTo>
                  <a:cubicBezTo>
                    <a:pt x="2815" y="1470"/>
                    <a:pt x="4508" y="8261"/>
                    <a:pt x="4508" y="16458"/>
                  </a:cubicBezTo>
                  <a:cubicBezTo>
                    <a:pt x="4508" y="24291"/>
                    <a:pt x="2962" y="30848"/>
                    <a:pt x="368" y="32509"/>
                  </a:cubicBezTo>
                  <a:cubicBezTo>
                    <a:pt x="784" y="32773"/>
                    <a:pt x="1225" y="32916"/>
                    <a:pt x="1694" y="32916"/>
                  </a:cubicBezTo>
                  <a:cubicBezTo>
                    <a:pt x="5077" y="32916"/>
                    <a:pt x="7158" y="25547"/>
                    <a:pt x="7158" y="16458"/>
                  </a:cubicBezTo>
                  <a:cubicBezTo>
                    <a:pt x="7158" y="7369"/>
                    <a:pt x="5077" y="8"/>
                    <a:pt x="1694" y="8"/>
                  </a:cubicBezTo>
                  <a:cubicBezTo>
                    <a:pt x="1652" y="8"/>
                    <a:pt x="1611" y="5"/>
                    <a:pt x="1570" y="5"/>
                  </a:cubicBezTo>
                  <a:cubicBezTo>
                    <a:pt x="1549" y="5"/>
                    <a:pt x="1529" y="6"/>
                    <a:pt x="1509" y="8"/>
                  </a:cubicBezTo>
                  <a:cubicBezTo>
                    <a:pt x="1442" y="3"/>
                    <a:pt x="1372" y="0"/>
                    <a:pt x="130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2998299" y="1876816"/>
              <a:ext cx="648656" cy="848901"/>
            </a:xfrm>
            <a:custGeom>
              <a:avLst/>
              <a:gdLst/>
              <a:ahLst/>
              <a:cxnLst/>
              <a:rect l="l" t="t" r="r" b="b"/>
              <a:pathLst>
                <a:path w="19870" h="26004" extrusionOk="0">
                  <a:moveTo>
                    <a:pt x="13910" y="0"/>
                  </a:moveTo>
                  <a:cubicBezTo>
                    <a:pt x="10558" y="0"/>
                    <a:pt x="7414" y="2504"/>
                    <a:pt x="5075" y="4667"/>
                  </a:cubicBezTo>
                  <a:cubicBezTo>
                    <a:pt x="1992" y="7516"/>
                    <a:pt x="1" y="10603"/>
                    <a:pt x="1" y="12533"/>
                  </a:cubicBezTo>
                  <a:cubicBezTo>
                    <a:pt x="1" y="13126"/>
                    <a:pt x="194" y="13619"/>
                    <a:pt x="559" y="13957"/>
                  </a:cubicBezTo>
                  <a:cubicBezTo>
                    <a:pt x="842" y="14218"/>
                    <a:pt x="1326" y="14460"/>
                    <a:pt x="2149" y="14460"/>
                  </a:cubicBezTo>
                  <a:cubicBezTo>
                    <a:pt x="2663" y="14460"/>
                    <a:pt x="3311" y="14365"/>
                    <a:pt x="4125" y="14121"/>
                  </a:cubicBezTo>
                  <a:cubicBezTo>
                    <a:pt x="4685" y="13953"/>
                    <a:pt x="4496" y="13146"/>
                    <a:pt x="3993" y="13146"/>
                  </a:cubicBezTo>
                  <a:cubicBezTo>
                    <a:pt x="3945" y="13146"/>
                    <a:pt x="3894" y="13154"/>
                    <a:pt x="3840" y="13170"/>
                  </a:cubicBezTo>
                  <a:cubicBezTo>
                    <a:pt x="3132" y="13382"/>
                    <a:pt x="2572" y="13465"/>
                    <a:pt x="2148" y="13465"/>
                  </a:cubicBezTo>
                  <a:cubicBezTo>
                    <a:pt x="1683" y="13465"/>
                    <a:pt x="1383" y="13365"/>
                    <a:pt x="1233" y="13226"/>
                  </a:cubicBezTo>
                  <a:cubicBezTo>
                    <a:pt x="1072" y="13077"/>
                    <a:pt x="994" y="12851"/>
                    <a:pt x="994" y="12533"/>
                  </a:cubicBezTo>
                  <a:cubicBezTo>
                    <a:pt x="994" y="10921"/>
                    <a:pt x="2949" y="7985"/>
                    <a:pt x="5749" y="5397"/>
                  </a:cubicBezTo>
                  <a:cubicBezTo>
                    <a:pt x="7897" y="3409"/>
                    <a:pt x="10833" y="994"/>
                    <a:pt x="13910" y="994"/>
                  </a:cubicBezTo>
                  <a:cubicBezTo>
                    <a:pt x="15270" y="994"/>
                    <a:pt x="16524" y="2579"/>
                    <a:pt x="17436" y="5463"/>
                  </a:cubicBezTo>
                  <a:cubicBezTo>
                    <a:pt x="18366" y="8394"/>
                    <a:pt x="18876" y="12470"/>
                    <a:pt x="18876" y="16946"/>
                  </a:cubicBezTo>
                  <a:cubicBezTo>
                    <a:pt x="18876" y="20014"/>
                    <a:pt x="18635" y="22941"/>
                    <a:pt x="18175" y="25415"/>
                  </a:cubicBezTo>
                  <a:cubicBezTo>
                    <a:pt x="18118" y="25714"/>
                    <a:pt x="18362" y="26003"/>
                    <a:pt x="18664" y="26003"/>
                  </a:cubicBezTo>
                  <a:cubicBezTo>
                    <a:pt x="18897" y="26003"/>
                    <a:pt x="19107" y="25837"/>
                    <a:pt x="19151" y="25598"/>
                  </a:cubicBezTo>
                  <a:cubicBezTo>
                    <a:pt x="19622" y="23063"/>
                    <a:pt x="19870" y="20073"/>
                    <a:pt x="19870" y="16946"/>
                  </a:cubicBezTo>
                  <a:cubicBezTo>
                    <a:pt x="19870" y="12372"/>
                    <a:pt x="19342" y="8186"/>
                    <a:pt x="18383" y="5162"/>
                  </a:cubicBezTo>
                  <a:cubicBezTo>
                    <a:pt x="17312" y="1785"/>
                    <a:pt x="15766" y="0"/>
                    <a:pt x="13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3183788" y="2222168"/>
              <a:ext cx="421349" cy="761314"/>
            </a:xfrm>
            <a:custGeom>
              <a:avLst/>
              <a:gdLst/>
              <a:ahLst/>
              <a:cxnLst/>
              <a:rect l="l" t="t" r="r" b="b"/>
              <a:pathLst>
                <a:path w="12907" h="23321" extrusionOk="0">
                  <a:moveTo>
                    <a:pt x="3151" y="0"/>
                  </a:moveTo>
                  <a:cubicBezTo>
                    <a:pt x="3052" y="0"/>
                    <a:pt x="2952" y="30"/>
                    <a:pt x="2864" y="98"/>
                  </a:cubicBezTo>
                  <a:cubicBezTo>
                    <a:pt x="2110" y="671"/>
                    <a:pt x="1310" y="1182"/>
                    <a:pt x="487" y="1616"/>
                  </a:cubicBezTo>
                  <a:cubicBezTo>
                    <a:pt x="0" y="1872"/>
                    <a:pt x="273" y="2555"/>
                    <a:pt x="718" y="2555"/>
                  </a:cubicBezTo>
                  <a:cubicBezTo>
                    <a:pt x="792" y="2555"/>
                    <a:pt x="870" y="2536"/>
                    <a:pt x="951" y="2494"/>
                  </a:cubicBezTo>
                  <a:cubicBezTo>
                    <a:pt x="1488" y="2211"/>
                    <a:pt x="2016" y="1896"/>
                    <a:pt x="2528" y="1555"/>
                  </a:cubicBezTo>
                  <a:lnTo>
                    <a:pt x="2528" y="1555"/>
                  </a:lnTo>
                  <a:cubicBezTo>
                    <a:pt x="2354" y="3110"/>
                    <a:pt x="2265" y="4724"/>
                    <a:pt x="2265" y="6367"/>
                  </a:cubicBezTo>
                  <a:cubicBezTo>
                    <a:pt x="2265" y="10941"/>
                    <a:pt x="2793" y="15126"/>
                    <a:pt x="3752" y="18154"/>
                  </a:cubicBezTo>
                  <a:cubicBezTo>
                    <a:pt x="4823" y="21536"/>
                    <a:pt x="6369" y="23321"/>
                    <a:pt x="8228" y="23321"/>
                  </a:cubicBezTo>
                  <a:cubicBezTo>
                    <a:pt x="9561" y="23321"/>
                    <a:pt x="11437" y="22373"/>
                    <a:pt x="12793" y="17860"/>
                  </a:cubicBezTo>
                  <a:cubicBezTo>
                    <a:pt x="12906" y="17486"/>
                    <a:pt x="12595" y="17233"/>
                    <a:pt x="12294" y="17233"/>
                  </a:cubicBezTo>
                  <a:cubicBezTo>
                    <a:pt x="12102" y="17233"/>
                    <a:pt x="11914" y="17335"/>
                    <a:pt x="11842" y="17575"/>
                  </a:cubicBezTo>
                  <a:cubicBezTo>
                    <a:pt x="10920" y="20639"/>
                    <a:pt x="9637" y="22327"/>
                    <a:pt x="8228" y="22327"/>
                  </a:cubicBezTo>
                  <a:cubicBezTo>
                    <a:pt x="6865" y="22327"/>
                    <a:pt x="5613" y="20740"/>
                    <a:pt x="4699" y="17854"/>
                  </a:cubicBezTo>
                  <a:cubicBezTo>
                    <a:pt x="3771" y="14922"/>
                    <a:pt x="3259" y="10842"/>
                    <a:pt x="3259" y="6367"/>
                  </a:cubicBezTo>
                  <a:cubicBezTo>
                    <a:pt x="3259" y="4367"/>
                    <a:pt x="3393" y="2414"/>
                    <a:pt x="3656" y="562"/>
                  </a:cubicBezTo>
                  <a:cubicBezTo>
                    <a:pt x="3701" y="245"/>
                    <a:pt x="3432" y="0"/>
                    <a:pt x="3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3228936" y="1947852"/>
              <a:ext cx="228123" cy="142528"/>
            </a:xfrm>
            <a:custGeom>
              <a:avLst/>
              <a:gdLst/>
              <a:ahLst/>
              <a:cxnLst/>
              <a:rect l="l" t="t" r="r" b="b"/>
              <a:pathLst>
                <a:path w="6988" h="4366" extrusionOk="0">
                  <a:moveTo>
                    <a:pt x="6290" y="1"/>
                  </a:moveTo>
                  <a:cubicBezTo>
                    <a:pt x="6239" y="1"/>
                    <a:pt x="6185" y="9"/>
                    <a:pt x="6128" y="27"/>
                  </a:cubicBezTo>
                  <a:cubicBezTo>
                    <a:pt x="2989" y="1044"/>
                    <a:pt x="431" y="3406"/>
                    <a:pt x="324" y="3507"/>
                  </a:cubicBezTo>
                  <a:cubicBezTo>
                    <a:pt x="0" y="3807"/>
                    <a:pt x="227" y="4366"/>
                    <a:pt x="662" y="4366"/>
                  </a:cubicBezTo>
                  <a:cubicBezTo>
                    <a:pt x="784" y="4366"/>
                    <a:pt x="903" y="4322"/>
                    <a:pt x="1000" y="4234"/>
                  </a:cubicBezTo>
                  <a:cubicBezTo>
                    <a:pt x="1025" y="4211"/>
                    <a:pt x="3503" y="1921"/>
                    <a:pt x="6435" y="974"/>
                  </a:cubicBezTo>
                  <a:cubicBezTo>
                    <a:pt x="6988" y="795"/>
                    <a:pt x="6788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823;p32"/>
          <p:cNvGrpSpPr/>
          <p:nvPr/>
        </p:nvGrpSpPr>
        <p:grpSpPr>
          <a:xfrm rot="-912329">
            <a:off x="1530729" y="3286947"/>
            <a:ext cx="442212" cy="634187"/>
            <a:chOff x="5156362" y="1876816"/>
            <a:chExt cx="779987" cy="1106666"/>
          </a:xfrm>
        </p:grpSpPr>
        <p:sp>
          <p:nvSpPr>
            <p:cNvPr id="824" name="Google Shape;824;p32"/>
            <p:cNvSpPr/>
            <p:nvPr/>
          </p:nvSpPr>
          <p:spPr>
            <a:xfrm>
              <a:off x="5156362" y="1892976"/>
              <a:ext cx="764154" cy="1074314"/>
            </a:xfrm>
            <a:custGeom>
              <a:avLst/>
              <a:gdLst/>
              <a:ahLst/>
              <a:cxnLst/>
              <a:rect l="l" t="t" r="r" b="b"/>
              <a:pathLst>
                <a:path w="23408" h="32909" extrusionOk="0">
                  <a:moveTo>
                    <a:pt x="12935" y="1"/>
                  </a:moveTo>
                  <a:cubicBezTo>
                    <a:pt x="3446" y="1"/>
                    <a:pt x="0" y="7278"/>
                    <a:pt x="1922" y="9508"/>
                  </a:cubicBezTo>
                  <a:cubicBezTo>
                    <a:pt x="2419" y="10084"/>
                    <a:pt x="2951" y="10310"/>
                    <a:pt x="3517" y="10310"/>
                  </a:cubicBezTo>
                  <a:cubicBezTo>
                    <a:pt x="5594" y="10310"/>
                    <a:pt x="8134" y="7269"/>
                    <a:pt x="11099" y="7269"/>
                  </a:cubicBezTo>
                  <a:cubicBezTo>
                    <a:pt x="11401" y="7269"/>
                    <a:pt x="11707" y="7301"/>
                    <a:pt x="12017" y="7370"/>
                  </a:cubicBezTo>
                  <a:cubicBezTo>
                    <a:pt x="15180" y="8076"/>
                    <a:pt x="15587" y="12007"/>
                    <a:pt x="12032" y="13366"/>
                  </a:cubicBezTo>
                  <a:cubicBezTo>
                    <a:pt x="10564" y="13926"/>
                    <a:pt x="7388" y="14386"/>
                    <a:pt x="7453" y="16499"/>
                  </a:cubicBezTo>
                  <a:cubicBezTo>
                    <a:pt x="7453" y="18366"/>
                    <a:pt x="10177" y="18834"/>
                    <a:pt x="12032" y="19544"/>
                  </a:cubicBezTo>
                  <a:cubicBezTo>
                    <a:pt x="15585" y="20903"/>
                    <a:pt x="15180" y="24834"/>
                    <a:pt x="12017" y="25540"/>
                  </a:cubicBezTo>
                  <a:cubicBezTo>
                    <a:pt x="11707" y="25609"/>
                    <a:pt x="11401" y="25641"/>
                    <a:pt x="11099" y="25641"/>
                  </a:cubicBezTo>
                  <a:cubicBezTo>
                    <a:pt x="8134" y="25641"/>
                    <a:pt x="5594" y="22599"/>
                    <a:pt x="3518" y="22599"/>
                  </a:cubicBezTo>
                  <a:cubicBezTo>
                    <a:pt x="2951" y="22599"/>
                    <a:pt x="2419" y="22825"/>
                    <a:pt x="1922" y="23402"/>
                  </a:cubicBezTo>
                  <a:cubicBezTo>
                    <a:pt x="0" y="25630"/>
                    <a:pt x="3449" y="32909"/>
                    <a:pt x="12935" y="32909"/>
                  </a:cubicBezTo>
                  <a:cubicBezTo>
                    <a:pt x="17941" y="32909"/>
                    <a:pt x="22257" y="29725"/>
                    <a:pt x="22992" y="24622"/>
                  </a:cubicBezTo>
                  <a:cubicBezTo>
                    <a:pt x="23408" y="21728"/>
                    <a:pt x="22370" y="18601"/>
                    <a:pt x="20386" y="16455"/>
                  </a:cubicBezTo>
                  <a:cubicBezTo>
                    <a:pt x="22370" y="14309"/>
                    <a:pt x="23408" y="11182"/>
                    <a:pt x="22992" y="8288"/>
                  </a:cubicBezTo>
                  <a:cubicBezTo>
                    <a:pt x="22257" y="3185"/>
                    <a:pt x="17941" y="1"/>
                    <a:pt x="129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530964" y="1892976"/>
              <a:ext cx="389553" cy="1074314"/>
            </a:xfrm>
            <a:custGeom>
              <a:avLst/>
              <a:gdLst/>
              <a:ahLst/>
              <a:cxnLst/>
              <a:rect l="l" t="t" r="r" b="b"/>
              <a:pathLst>
                <a:path w="11933" h="32909" extrusionOk="0">
                  <a:moveTo>
                    <a:pt x="1460" y="1"/>
                  </a:moveTo>
                  <a:cubicBezTo>
                    <a:pt x="956" y="1"/>
                    <a:pt x="468" y="22"/>
                    <a:pt x="0" y="62"/>
                  </a:cubicBezTo>
                  <a:cubicBezTo>
                    <a:pt x="4486" y="524"/>
                    <a:pt x="8192" y="3594"/>
                    <a:pt x="8867" y="8288"/>
                  </a:cubicBezTo>
                  <a:cubicBezTo>
                    <a:pt x="9282" y="11182"/>
                    <a:pt x="8247" y="14309"/>
                    <a:pt x="6260" y="16455"/>
                  </a:cubicBezTo>
                  <a:cubicBezTo>
                    <a:pt x="8247" y="18601"/>
                    <a:pt x="9282" y="21728"/>
                    <a:pt x="8867" y="24622"/>
                  </a:cubicBezTo>
                  <a:cubicBezTo>
                    <a:pt x="8192" y="29316"/>
                    <a:pt x="4486" y="32386"/>
                    <a:pt x="0" y="32848"/>
                  </a:cubicBezTo>
                  <a:cubicBezTo>
                    <a:pt x="468" y="32886"/>
                    <a:pt x="956" y="32909"/>
                    <a:pt x="1460" y="32909"/>
                  </a:cubicBezTo>
                  <a:cubicBezTo>
                    <a:pt x="6466" y="32909"/>
                    <a:pt x="10782" y="29725"/>
                    <a:pt x="11517" y="24620"/>
                  </a:cubicBezTo>
                  <a:cubicBezTo>
                    <a:pt x="11933" y="21728"/>
                    <a:pt x="10895" y="18599"/>
                    <a:pt x="8911" y="16455"/>
                  </a:cubicBezTo>
                  <a:cubicBezTo>
                    <a:pt x="10895" y="14309"/>
                    <a:pt x="11933" y="11182"/>
                    <a:pt x="11517" y="8288"/>
                  </a:cubicBezTo>
                  <a:cubicBezTo>
                    <a:pt x="10782" y="3185"/>
                    <a:pt x="6466" y="1"/>
                    <a:pt x="146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179312" y="1876816"/>
              <a:ext cx="757038" cy="1007588"/>
            </a:xfrm>
            <a:custGeom>
              <a:avLst/>
              <a:gdLst/>
              <a:ahLst/>
              <a:cxnLst/>
              <a:rect l="l" t="t" r="r" b="b"/>
              <a:pathLst>
                <a:path w="23190" h="30865" extrusionOk="0">
                  <a:moveTo>
                    <a:pt x="12229" y="0"/>
                  </a:moveTo>
                  <a:cubicBezTo>
                    <a:pt x="9319" y="0"/>
                    <a:pt x="6765" y="651"/>
                    <a:pt x="4638" y="1939"/>
                  </a:cubicBezTo>
                  <a:cubicBezTo>
                    <a:pt x="2882" y="3003"/>
                    <a:pt x="1506" y="4478"/>
                    <a:pt x="767" y="6093"/>
                  </a:cubicBezTo>
                  <a:cubicBezTo>
                    <a:pt x="1" y="7762"/>
                    <a:pt x="30" y="9385"/>
                    <a:pt x="841" y="10326"/>
                  </a:cubicBezTo>
                  <a:cubicBezTo>
                    <a:pt x="1404" y="10980"/>
                    <a:pt x="2051" y="11302"/>
                    <a:pt x="2805" y="11302"/>
                  </a:cubicBezTo>
                  <a:cubicBezTo>
                    <a:pt x="3029" y="11302"/>
                    <a:pt x="3264" y="11274"/>
                    <a:pt x="3508" y="11217"/>
                  </a:cubicBezTo>
                  <a:cubicBezTo>
                    <a:pt x="4371" y="11015"/>
                    <a:pt x="5255" y="10480"/>
                    <a:pt x="6194" y="9910"/>
                  </a:cubicBezTo>
                  <a:cubicBezTo>
                    <a:pt x="7538" y="9097"/>
                    <a:pt x="8921" y="8259"/>
                    <a:pt x="10390" y="8259"/>
                  </a:cubicBezTo>
                  <a:cubicBezTo>
                    <a:pt x="10659" y="8259"/>
                    <a:pt x="10930" y="8287"/>
                    <a:pt x="11205" y="8348"/>
                  </a:cubicBezTo>
                  <a:cubicBezTo>
                    <a:pt x="12442" y="8625"/>
                    <a:pt x="13259" y="9476"/>
                    <a:pt x="13338" y="10570"/>
                  </a:cubicBezTo>
                  <a:cubicBezTo>
                    <a:pt x="13406" y="11507"/>
                    <a:pt x="12868" y="12739"/>
                    <a:pt x="11152" y="13397"/>
                  </a:cubicBezTo>
                  <a:cubicBezTo>
                    <a:pt x="10650" y="13705"/>
                    <a:pt x="10778" y="14373"/>
                    <a:pt x="11264" y="14373"/>
                  </a:cubicBezTo>
                  <a:cubicBezTo>
                    <a:pt x="11337" y="14373"/>
                    <a:pt x="11417" y="14358"/>
                    <a:pt x="11505" y="14325"/>
                  </a:cubicBezTo>
                  <a:cubicBezTo>
                    <a:pt x="13731" y="13472"/>
                    <a:pt x="14422" y="11790"/>
                    <a:pt x="14330" y="10498"/>
                  </a:cubicBezTo>
                  <a:cubicBezTo>
                    <a:pt x="14218" y="8974"/>
                    <a:pt x="13076" y="7749"/>
                    <a:pt x="11421" y="7380"/>
                  </a:cubicBezTo>
                  <a:cubicBezTo>
                    <a:pt x="11069" y="7301"/>
                    <a:pt x="10723" y="7265"/>
                    <a:pt x="10385" y="7265"/>
                  </a:cubicBezTo>
                  <a:cubicBezTo>
                    <a:pt x="8642" y="7265"/>
                    <a:pt x="7083" y="8211"/>
                    <a:pt x="5679" y="9062"/>
                  </a:cubicBezTo>
                  <a:cubicBezTo>
                    <a:pt x="4472" y="9792"/>
                    <a:pt x="3572" y="10304"/>
                    <a:pt x="2823" y="10304"/>
                  </a:cubicBezTo>
                  <a:cubicBezTo>
                    <a:pt x="2369" y="10304"/>
                    <a:pt x="1971" y="10117"/>
                    <a:pt x="1593" y="9677"/>
                  </a:cubicBezTo>
                  <a:cubicBezTo>
                    <a:pt x="1047" y="9045"/>
                    <a:pt x="1076" y="7800"/>
                    <a:pt x="1668" y="6506"/>
                  </a:cubicBezTo>
                  <a:cubicBezTo>
                    <a:pt x="2328" y="5070"/>
                    <a:pt x="3565" y="3749"/>
                    <a:pt x="5152" y="2789"/>
                  </a:cubicBezTo>
                  <a:cubicBezTo>
                    <a:pt x="7120" y="1596"/>
                    <a:pt x="9501" y="991"/>
                    <a:pt x="12229" y="991"/>
                  </a:cubicBezTo>
                  <a:cubicBezTo>
                    <a:pt x="14592" y="991"/>
                    <a:pt x="16837" y="1745"/>
                    <a:pt x="18551" y="3113"/>
                  </a:cubicBezTo>
                  <a:cubicBezTo>
                    <a:pt x="20338" y="4541"/>
                    <a:pt x="21459" y="6525"/>
                    <a:pt x="21795" y="8854"/>
                  </a:cubicBezTo>
                  <a:cubicBezTo>
                    <a:pt x="22184" y="11565"/>
                    <a:pt x="21235" y="14539"/>
                    <a:pt x="19315" y="16612"/>
                  </a:cubicBezTo>
                  <a:cubicBezTo>
                    <a:pt x="19139" y="16803"/>
                    <a:pt x="19139" y="17097"/>
                    <a:pt x="19315" y="17286"/>
                  </a:cubicBezTo>
                  <a:cubicBezTo>
                    <a:pt x="21235" y="19361"/>
                    <a:pt x="22184" y="22332"/>
                    <a:pt x="21795" y="25046"/>
                  </a:cubicBezTo>
                  <a:cubicBezTo>
                    <a:pt x="21520" y="26963"/>
                    <a:pt x="20689" y="28685"/>
                    <a:pt x="19391" y="30023"/>
                  </a:cubicBezTo>
                  <a:cubicBezTo>
                    <a:pt x="19103" y="30319"/>
                    <a:pt x="19336" y="30865"/>
                    <a:pt x="19748" y="30865"/>
                  </a:cubicBezTo>
                  <a:cubicBezTo>
                    <a:pt x="19878" y="30865"/>
                    <a:pt x="20008" y="30815"/>
                    <a:pt x="20105" y="30714"/>
                  </a:cubicBezTo>
                  <a:cubicBezTo>
                    <a:pt x="21548" y="29225"/>
                    <a:pt x="22472" y="27314"/>
                    <a:pt x="22778" y="25186"/>
                  </a:cubicBezTo>
                  <a:cubicBezTo>
                    <a:pt x="23188" y="22330"/>
                    <a:pt x="22259" y="19216"/>
                    <a:pt x="20344" y="16950"/>
                  </a:cubicBezTo>
                  <a:cubicBezTo>
                    <a:pt x="22259" y="14684"/>
                    <a:pt x="23190" y="11570"/>
                    <a:pt x="22778" y="8713"/>
                  </a:cubicBezTo>
                  <a:cubicBezTo>
                    <a:pt x="22406" y="6130"/>
                    <a:pt x="21159" y="3925"/>
                    <a:pt x="19170" y="2338"/>
                  </a:cubicBezTo>
                  <a:cubicBezTo>
                    <a:pt x="17280" y="830"/>
                    <a:pt x="14817" y="0"/>
                    <a:pt x="12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179312" y="2340147"/>
              <a:ext cx="597991" cy="643335"/>
            </a:xfrm>
            <a:custGeom>
              <a:avLst/>
              <a:gdLst/>
              <a:ahLst/>
              <a:cxnLst/>
              <a:rect l="l" t="t" r="r" b="b"/>
              <a:pathLst>
                <a:path w="18318" h="19707" extrusionOk="0">
                  <a:moveTo>
                    <a:pt x="8823" y="0"/>
                  </a:moveTo>
                  <a:cubicBezTo>
                    <a:pt x="8762" y="0"/>
                    <a:pt x="8697" y="12"/>
                    <a:pt x="8630" y="39"/>
                  </a:cubicBezTo>
                  <a:cubicBezTo>
                    <a:pt x="8029" y="283"/>
                    <a:pt x="6202" y="1020"/>
                    <a:pt x="6253" y="2809"/>
                  </a:cubicBezTo>
                  <a:cubicBezTo>
                    <a:pt x="6259" y="5174"/>
                    <a:pt x="9468" y="5666"/>
                    <a:pt x="11150" y="6310"/>
                  </a:cubicBezTo>
                  <a:cubicBezTo>
                    <a:pt x="12586" y="6858"/>
                    <a:pt x="13424" y="7942"/>
                    <a:pt x="13338" y="9137"/>
                  </a:cubicBezTo>
                  <a:cubicBezTo>
                    <a:pt x="13259" y="10231"/>
                    <a:pt x="12439" y="11082"/>
                    <a:pt x="11205" y="11359"/>
                  </a:cubicBezTo>
                  <a:cubicBezTo>
                    <a:pt x="10931" y="11420"/>
                    <a:pt x="10660" y="11448"/>
                    <a:pt x="10392" y="11448"/>
                  </a:cubicBezTo>
                  <a:cubicBezTo>
                    <a:pt x="8922" y="11448"/>
                    <a:pt x="7539" y="10610"/>
                    <a:pt x="6194" y="9796"/>
                  </a:cubicBezTo>
                  <a:cubicBezTo>
                    <a:pt x="5255" y="9227"/>
                    <a:pt x="4371" y="8692"/>
                    <a:pt x="3506" y="8490"/>
                  </a:cubicBezTo>
                  <a:cubicBezTo>
                    <a:pt x="3261" y="8433"/>
                    <a:pt x="3027" y="8404"/>
                    <a:pt x="2803" y="8404"/>
                  </a:cubicBezTo>
                  <a:cubicBezTo>
                    <a:pt x="2050" y="8404"/>
                    <a:pt x="1404" y="8727"/>
                    <a:pt x="841" y="9381"/>
                  </a:cubicBezTo>
                  <a:cubicBezTo>
                    <a:pt x="30" y="10321"/>
                    <a:pt x="1" y="11945"/>
                    <a:pt x="767" y="13614"/>
                  </a:cubicBezTo>
                  <a:cubicBezTo>
                    <a:pt x="1506" y="15229"/>
                    <a:pt x="2882" y="16704"/>
                    <a:pt x="4638" y="17766"/>
                  </a:cubicBezTo>
                  <a:cubicBezTo>
                    <a:pt x="6765" y="19053"/>
                    <a:pt x="9319" y="19707"/>
                    <a:pt x="12229" y="19707"/>
                  </a:cubicBezTo>
                  <a:cubicBezTo>
                    <a:pt x="14243" y="19707"/>
                    <a:pt x="16186" y="19209"/>
                    <a:pt x="17845" y="18266"/>
                  </a:cubicBezTo>
                  <a:cubicBezTo>
                    <a:pt x="18318" y="17997"/>
                    <a:pt x="18036" y="17334"/>
                    <a:pt x="17599" y="17334"/>
                  </a:cubicBezTo>
                  <a:cubicBezTo>
                    <a:pt x="17521" y="17334"/>
                    <a:pt x="17438" y="17355"/>
                    <a:pt x="17354" y="17403"/>
                  </a:cubicBezTo>
                  <a:cubicBezTo>
                    <a:pt x="15844" y="18260"/>
                    <a:pt x="14071" y="18713"/>
                    <a:pt x="12229" y="18713"/>
                  </a:cubicBezTo>
                  <a:cubicBezTo>
                    <a:pt x="9501" y="18713"/>
                    <a:pt x="7120" y="18111"/>
                    <a:pt x="5152" y="16918"/>
                  </a:cubicBezTo>
                  <a:cubicBezTo>
                    <a:pt x="3565" y="15956"/>
                    <a:pt x="2328" y="14637"/>
                    <a:pt x="1668" y="13201"/>
                  </a:cubicBezTo>
                  <a:cubicBezTo>
                    <a:pt x="1076" y="11907"/>
                    <a:pt x="1047" y="10662"/>
                    <a:pt x="1593" y="10027"/>
                  </a:cubicBezTo>
                  <a:cubicBezTo>
                    <a:pt x="1971" y="9589"/>
                    <a:pt x="2369" y="9402"/>
                    <a:pt x="2822" y="9402"/>
                  </a:cubicBezTo>
                  <a:cubicBezTo>
                    <a:pt x="3572" y="9402"/>
                    <a:pt x="4471" y="9913"/>
                    <a:pt x="5679" y="10645"/>
                  </a:cubicBezTo>
                  <a:cubicBezTo>
                    <a:pt x="7084" y="11495"/>
                    <a:pt x="8646" y="12441"/>
                    <a:pt x="10389" y="12441"/>
                  </a:cubicBezTo>
                  <a:cubicBezTo>
                    <a:pt x="10726" y="12441"/>
                    <a:pt x="11070" y="12405"/>
                    <a:pt x="11421" y="12327"/>
                  </a:cubicBezTo>
                  <a:cubicBezTo>
                    <a:pt x="13076" y="11957"/>
                    <a:pt x="14218" y="10733"/>
                    <a:pt x="14330" y="9208"/>
                  </a:cubicBezTo>
                  <a:cubicBezTo>
                    <a:pt x="14422" y="7917"/>
                    <a:pt x="13731" y="6233"/>
                    <a:pt x="11505" y="5382"/>
                  </a:cubicBezTo>
                  <a:cubicBezTo>
                    <a:pt x="10318" y="4928"/>
                    <a:pt x="7311" y="4496"/>
                    <a:pt x="7246" y="2786"/>
                  </a:cubicBezTo>
                  <a:cubicBezTo>
                    <a:pt x="7221" y="2024"/>
                    <a:pt x="7763" y="1461"/>
                    <a:pt x="9002" y="961"/>
                  </a:cubicBezTo>
                  <a:cubicBezTo>
                    <a:pt x="9530" y="747"/>
                    <a:pt x="9297" y="0"/>
                    <a:pt x="8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334930" y="1956601"/>
              <a:ext cx="225610" cy="90263"/>
            </a:xfrm>
            <a:custGeom>
              <a:avLst/>
              <a:gdLst/>
              <a:ahLst/>
              <a:cxnLst/>
              <a:rect l="l" t="t" r="r" b="b"/>
              <a:pathLst>
                <a:path w="6911" h="2765" extrusionOk="0">
                  <a:moveTo>
                    <a:pt x="6213" y="1"/>
                  </a:moveTo>
                  <a:cubicBezTo>
                    <a:pt x="2825" y="1"/>
                    <a:pt x="465" y="1798"/>
                    <a:pt x="366" y="1876"/>
                  </a:cubicBezTo>
                  <a:cubicBezTo>
                    <a:pt x="1" y="2160"/>
                    <a:pt x="213" y="2764"/>
                    <a:pt x="671" y="2764"/>
                  </a:cubicBezTo>
                  <a:cubicBezTo>
                    <a:pt x="776" y="2764"/>
                    <a:pt x="883" y="2731"/>
                    <a:pt x="973" y="2662"/>
                  </a:cubicBezTo>
                  <a:cubicBezTo>
                    <a:pt x="994" y="2645"/>
                    <a:pt x="3176" y="994"/>
                    <a:pt x="6213" y="994"/>
                  </a:cubicBezTo>
                  <a:cubicBezTo>
                    <a:pt x="6910" y="992"/>
                    <a:pt x="6902" y="1"/>
                    <a:pt x="6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32"/>
          <p:cNvGrpSpPr/>
          <p:nvPr/>
        </p:nvGrpSpPr>
        <p:grpSpPr>
          <a:xfrm rot="1129300">
            <a:off x="208776" y="717711"/>
            <a:ext cx="501649" cy="634316"/>
            <a:chOff x="3976082" y="3186599"/>
            <a:chExt cx="884875" cy="1106731"/>
          </a:xfrm>
        </p:grpSpPr>
        <p:sp>
          <p:nvSpPr>
            <p:cNvPr id="830" name="Google Shape;830;p32"/>
            <p:cNvSpPr/>
            <p:nvPr/>
          </p:nvSpPr>
          <p:spPr>
            <a:xfrm>
              <a:off x="3992242" y="3202758"/>
              <a:ext cx="852328" cy="1074412"/>
            </a:xfrm>
            <a:custGeom>
              <a:avLst/>
              <a:gdLst/>
              <a:ahLst/>
              <a:cxnLst/>
              <a:rect l="l" t="t" r="r" b="b"/>
              <a:pathLst>
                <a:path w="26109" h="32912" extrusionOk="0">
                  <a:moveTo>
                    <a:pt x="12637" y="1"/>
                  </a:moveTo>
                  <a:cubicBezTo>
                    <a:pt x="5658" y="1"/>
                    <a:pt x="1" y="2187"/>
                    <a:pt x="1" y="4881"/>
                  </a:cubicBezTo>
                  <a:cubicBezTo>
                    <a:pt x="1" y="7576"/>
                    <a:pt x="5658" y="9760"/>
                    <a:pt x="12637" y="9760"/>
                  </a:cubicBezTo>
                  <a:cubicBezTo>
                    <a:pt x="13338" y="9760"/>
                    <a:pt x="14703" y="9739"/>
                    <a:pt x="15373" y="9697"/>
                  </a:cubicBezTo>
                  <a:lnTo>
                    <a:pt x="15373" y="9697"/>
                  </a:lnTo>
                  <a:cubicBezTo>
                    <a:pt x="14527" y="11081"/>
                    <a:pt x="13706" y="12616"/>
                    <a:pt x="12948" y="14262"/>
                  </a:cubicBezTo>
                  <a:cubicBezTo>
                    <a:pt x="12784" y="14258"/>
                    <a:pt x="12620" y="14256"/>
                    <a:pt x="12452" y="14256"/>
                  </a:cubicBezTo>
                  <a:cubicBezTo>
                    <a:pt x="8876" y="14256"/>
                    <a:pt x="5975" y="15386"/>
                    <a:pt x="5975" y="16780"/>
                  </a:cubicBezTo>
                  <a:cubicBezTo>
                    <a:pt x="5975" y="17977"/>
                    <a:pt x="8115" y="18981"/>
                    <a:pt x="10986" y="19240"/>
                  </a:cubicBezTo>
                  <a:cubicBezTo>
                    <a:pt x="8764" y="26004"/>
                    <a:pt x="8061" y="31687"/>
                    <a:pt x="10499" y="32741"/>
                  </a:cubicBezTo>
                  <a:cubicBezTo>
                    <a:pt x="10765" y="32856"/>
                    <a:pt x="11051" y="32912"/>
                    <a:pt x="11355" y="32912"/>
                  </a:cubicBezTo>
                  <a:cubicBezTo>
                    <a:pt x="14359" y="32912"/>
                    <a:pt x="19031" y="27440"/>
                    <a:pt x="22331" y="19819"/>
                  </a:cubicBezTo>
                  <a:cubicBezTo>
                    <a:pt x="24950" y="13765"/>
                    <a:pt x="26109" y="7981"/>
                    <a:pt x="25271" y="4802"/>
                  </a:cubicBezTo>
                  <a:cubicBezTo>
                    <a:pt x="24769" y="2895"/>
                    <a:pt x="20831" y="1"/>
                    <a:pt x="1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4323915" y="3202758"/>
              <a:ext cx="520655" cy="1074412"/>
            </a:xfrm>
            <a:custGeom>
              <a:avLst/>
              <a:gdLst/>
              <a:ahLst/>
              <a:cxnLst/>
              <a:rect l="l" t="t" r="r" b="b"/>
              <a:pathLst>
                <a:path w="15949" h="32912" extrusionOk="0">
                  <a:moveTo>
                    <a:pt x="2477" y="1"/>
                  </a:moveTo>
                  <a:cubicBezTo>
                    <a:pt x="2030" y="1"/>
                    <a:pt x="1589" y="11"/>
                    <a:pt x="1154" y="28"/>
                  </a:cubicBezTo>
                  <a:cubicBezTo>
                    <a:pt x="8447" y="320"/>
                    <a:pt x="11988" y="3002"/>
                    <a:pt x="12463" y="4802"/>
                  </a:cubicBezTo>
                  <a:cubicBezTo>
                    <a:pt x="13299" y="7981"/>
                    <a:pt x="12142" y="13765"/>
                    <a:pt x="9521" y="19819"/>
                  </a:cubicBezTo>
                  <a:cubicBezTo>
                    <a:pt x="6717" y="26296"/>
                    <a:pt x="2922" y="31218"/>
                    <a:pt x="1" y="32552"/>
                  </a:cubicBezTo>
                  <a:cubicBezTo>
                    <a:pt x="106" y="32625"/>
                    <a:pt x="217" y="32688"/>
                    <a:pt x="337" y="32741"/>
                  </a:cubicBezTo>
                  <a:cubicBezTo>
                    <a:pt x="603" y="32856"/>
                    <a:pt x="890" y="32912"/>
                    <a:pt x="1193" y="32912"/>
                  </a:cubicBezTo>
                  <a:cubicBezTo>
                    <a:pt x="4199" y="32912"/>
                    <a:pt x="8871" y="27440"/>
                    <a:pt x="12169" y="19819"/>
                  </a:cubicBezTo>
                  <a:cubicBezTo>
                    <a:pt x="14790" y="13765"/>
                    <a:pt x="15949" y="7981"/>
                    <a:pt x="15111" y="4802"/>
                  </a:cubicBezTo>
                  <a:cubicBezTo>
                    <a:pt x="14609" y="2895"/>
                    <a:pt x="10671" y="1"/>
                    <a:pt x="2477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3976082" y="3186599"/>
              <a:ext cx="655805" cy="837932"/>
            </a:xfrm>
            <a:custGeom>
              <a:avLst/>
              <a:gdLst/>
              <a:ahLst/>
              <a:cxnLst/>
              <a:rect l="l" t="t" r="r" b="b"/>
              <a:pathLst>
                <a:path w="20089" h="25668" extrusionOk="0">
                  <a:moveTo>
                    <a:pt x="13134" y="0"/>
                  </a:moveTo>
                  <a:cubicBezTo>
                    <a:pt x="9698" y="0"/>
                    <a:pt x="6462" y="521"/>
                    <a:pt x="4020" y="1464"/>
                  </a:cubicBezTo>
                  <a:cubicBezTo>
                    <a:pt x="1428" y="2464"/>
                    <a:pt x="0" y="3854"/>
                    <a:pt x="0" y="5376"/>
                  </a:cubicBezTo>
                  <a:cubicBezTo>
                    <a:pt x="0" y="6899"/>
                    <a:pt x="1428" y="8289"/>
                    <a:pt x="4020" y="9291"/>
                  </a:cubicBezTo>
                  <a:cubicBezTo>
                    <a:pt x="6462" y="10234"/>
                    <a:pt x="9698" y="10753"/>
                    <a:pt x="13134" y="10753"/>
                  </a:cubicBezTo>
                  <a:cubicBezTo>
                    <a:pt x="13600" y="10753"/>
                    <a:pt x="14331" y="10744"/>
                    <a:pt x="14974" y="10725"/>
                  </a:cubicBezTo>
                  <a:lnTo>
                    <a:pt x="14974" y="10725"/>
                  </a:lnTo>
                  <a:cubicBezTo>
                    <a:pt x="14325" y="11842"/>
                    <a:pt x="13707" y="13025"/>
                    <a:pt x="13130" y="14255"/>
                  </a:cubicBezTo>
                  <a:cubicBezTo>
                    <a:pt x="13097" y="14255"/>
                    <a:pt x="13063" y="14255"/>
                    <a:pt x="13027" y="14255"/>
                  </a:cubicBezTo>
                  <a:cubicBezTo>
                    <a:pt x="11121" y="14255"/>
                    <a:pt x="5975" y="14770"/>
                    <a:pt x="5975" y="17275"/>
                  </a:cubicBezTo>
                  <a:cubicBezTo>
                    <a:pt x="5975" y="17823"/>
                    <a:pt x="6271" y="18621"/>
                    <a:pt x="7684" y="19304"/>
                  </a:cubicBezTo>
                  <a:cubicBezTo>
                    <a:pt x="8508" y="19703"/>
                    <a:pt x="9606" y="20001"/>
                    <a:pt x="10824" y="20163"/>
                  </a:cubicBezTo>
                  <a:cubicBezTo>
                    <a:pt x="10259" y="21931"/>
                    <a:pt x="9816" y="23580"/>
                    <a:pt x="9505" y="25071"/>
                  </a:cubicBezTo>
                  <a:cubicBezTo>
                    <a:pt x="9446" y="25352"/>
                    <a:pt x="9709" y="25667"/>
                    <a:pt x="9992" y="25667"/>
                  </a:cubicBezTo>
                  <a:cubicBezTo>
                    <a:pt x="10221" y="25667"/>
                    <a:pt x="10429" y="25508"/>
                    <a:pt x="10477" y="25275"/>
                  </a:cubicBezTo>
                  <a:cubicBezTo>
                    <a:pt x="10816" y="23660"/>
                    <a:pt x="11313" y="21847"/>
                    <a:pt x="11954" y="19892"/>
                  </a:cubicBezTo>
                  <a:cubicBezTo>
                    <a:pt x="12021" y="19537"/>
                    <a:pt x="11878" y="19321"/>
                    <a:pt x="11527" y="19241"/>
                  </a:cubicBezTo>
                  <a:cubicBezTo>
                    <a:pt x="8711" y="18987"/>
                    <a:pt x="6968" y="18023"/>
                    <a:pt x="6968" y="17277"/>
                  </a:cubicBezTo>
                  <a:cubicBezTo>
                    <a:pt x="6968" y="16429"/>
                    <a:pt x="9245" y="15249"/>
                    <a:pt x="12949" y="15249"/>
                  </a:cubicBezTo>
                  <a:cubicBezTo>
                    <a:pt x="13048" y="15249"/>
                    <a:pt x="13161" y="15257"/>
                    <a:pt x="13276" y="15257"/>
                  </a:cubicBezTo>
                  <a:cubicBezTo>
                    <a:pt x="13525" y="15257"/>
                    <a:pt x="13780" y="15218"/>
                    <a:pt x="13896" y="14967"/>
                  </a:cubicBezTo>
                  <a:cubicBezTo>
                    <a:pt x="14631" y="13367"/>
                    <a:pt x="15438" y="11849"/>
                    <a:pt x="16293" y="10452"/>
                  </a:cubicBezTo>
                  <a:cubicBezTo>
                    <a:pt x="16507" y="10101"/>
                    <a:pt x="16216" y="9695"/>
                    <a:pt x="15868" y="9695"/>
                  </a:cubicBezTo>
                  <a:cubicBezTo>
                    <a:pt x="15858" y="9695"/>
                    <a:pt x="15849" y="9696"/>
                    <a:pt x="15839" y="9696"/>
                  </a:cubicBezTo>
                  <a:cubicBezTo>
                    <a:pt x="15190" y="9738"/>
                    <a:pt x="13827" y="9759"/>
                    <a:pt x="13134" y="9759"/>
                  </a:cubicBezTo>
                  <a:cubicBezTo>
                    <a:pt x="9818" y="9759"/>
                    <a:pt x="6708" y="9264"/>
                    <a:pt x="4379" y="8365"/>
                  </a:cubicBezTo>
                  <a:cubicBezTo>
                    <a:pt x="2228" y="7533"/>
                    <a:pt x="993" y="6445"/>
                    <a:pt x="993" y="5376"/>
                  </a:cubicBezTo>
                  <a:cubicBezTo>
                    <a:pt x="993" y="4309"/>
                    <a:pt x="2228" y="3220"/>
                    <a:pt x="4379" y="2390"/>
                  </a:cubicBezTo>
                  <a:cubicBezTo>
                    <a:pt x="6708" y="1491"/>
                    <a:pt x="9818" y="993"/>
                    <a:pt x="13134" y="993"/>
                  </a:cubicBezTo>
                  <a:cubicBezTo>
                    <a:pt x="15396" y="993"/>
                    <a:pt x="17462" y="1218"/>
                    <a:pt x="19277" y="1659"/>
                  </a:cubicBezTo>
                  <a:cubicBezTo>
                    <a:pt x="19322" y="1670"/>
                    <a:pt x="19366" y="1676"/>
                    <a:pt x="19407" y="1676"/>
                  </a:cubicBezTo>
                  <a:cubicBezTo>
                    <a:pt x="19930" y="1676"/>
                    <a:pt x="20088" y="835"/>
                    <a:pt x="19510" y="695"/>
                  </a:cubicBezTo>
                  <a:cubicBezTo>
                    <a:pt x="17620" y="235"/>
                    <a:pt x="15474" y="0"/>
                    <a:pt x="13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4260649" y="3241508"/>
              <a:ext cx="600309" cy="1051822"/>
            </a:xfrm>
            <a:custGeom>
              <a:avLst/>
              <a:gdLst/>
              <a:ahLst/>
              <a:cxnLst/>
              <a:rect l="l" t="t" r="r" b="b"/>
              <a:pathLst>
                <a:path w="18389" h="32220" extrusionOk="0">
                  <a:moveTo>
                    <a:pt x="13614" y="0"/>
                  </a:moveTo>
                  <a:cubicBezTo>
                    <a:pt x="13155" y="0"/>
                    <a:pt x="12902" y="715"/>
                    <a:pt x="13410" y="952"/>
                  </a:cubicBezTo>
                  <a:cubicBezTo>
                    <a:pt x="15447" y="1897"/>
                    <a:pt x="16379" y="3014"/>
                    <a:pt x="16570" y="3743"/>
                  </a:cubicBezTo>
                  <a:cubicBezTo>
                    <a:pt x="17372" y="6792"/>
                    <a:pt x="16255" y="12422"/>
                    <a:pt x="13653" y="18435"/>
                  </a:cubicBezTo>
                  <a:cubicBezTo>
                    <a:pt x="11919" y="22444"/>
                    <a:pt x="9753" y="25974"/>
                    <a:pt x="7555" y="28374"/>
                  </a:cubicBezTo>
                  <a:cubicBezTo>
                    <a:pt x="5856" y="30229"/>
                    <a:pt x="4296" y="31229"/>
                    <a:pt x="3141" y="31229"/>
                  </a:cubicBezTo>
                  <a:cubicBezTo>
                    <a:pt x="2900" y="31229"/>
                    <a:pt x="2677" y="31186"/>
                    <a:pt x="2474" y="31098"/>
                  </a:cubicBezTo>
                  <a:cubicBezTo>
                    <a:pt x="1164" y="30531"/>
                    <a:pt x="1133" y="28127"/>
                    <a:pt x="1336" y="26209"/>
                  </a:cubicBezTo>
                  <a:cubicBezTo>
                    <a:pt x="1373" y="25864"/>
                    <a:pt x="1100" y="25674"/>
                    <a:pt x="832" y="25674"/>
                  </a:cubicBezTo>
                  <a:cubicBezTo>
                    <a:pt x="604" y="25674"/>
                    <a:pt x="380" y="25810"/>
                    <a:pt x="349" y="26104"/>
                  </a:cubicBezTo>
                  <a:cubicBezTo>
                    <a:pt x="1" y="29376"/>
                    <a:pt x="582" y="31363"/>
                    <a:pt x="2082" y="32010"/>
                  </a:cubicBezTo>
                  <a:cubicBezTo>
                    <a:pt x="2405" y="32150"/>
                    <a:pt x="2754" y="32220"/>
                    <a:pt x="3123" y="32220"/>
                  </a:cubicBezTo>
                  <a:cubicBezTo>
                    <a:pt x="4589" y="32220"/>
                    <a:pt x="6381" y="31130"/>
                    <a:pt x="8288" y="29046"/>
                  </a:cubicBezTo>
                  <a:cubicBezTo>
                    <a:pt x="10558" y="26566"/>
                    <a:pt x="12788" y="22937"/>
                    <a:pt x="14565" y="18830"/>
                  </a:cubicBezTo>
                  <a:cubicBezTo>
                    <a:pt x="17253" y="12624"/>
                    <a:pt x="18389" y="6746"/>
                    <a:pt x="17532" y="3489"/>
                  </a:cubicBezTo>
                  <a:cubicBezTo>
                    <a:pt x="17204" y="2245"/>
                    <a:pt x="15854" y="992"/>
                    <a:pt x="13828" y="51"/>
                  </a:cubicBezTo>
                  <a:cubicBezTo>
                    <a:pt x="13753" y="16"/>
                    <a:pt x="13681" y="0"/>
                    <a:pt x="13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4046922" y="3359063"/>
              <a:ext cx="256557" cy="95748"/>
            </a:xfrm>
            <a:custGeom>
              <a:avLst/>
              <a:gdLst/>
              <a:ahLst/>
              <a:cxnLst/>
              <a:rect l="l" t="t" r="r" b="b"/>
              <a:pathLst>
                <a:path w="7859" h="2933" extrusionOk="0">
                  <a:moveTo>
                    <a:pt x="724" y="0"/>
                  </a:moveTo>
                  <a:cubicBezTo>
                    <a:pt x="300" y="0"/>
                    <a:pt x="1" y="628"/>
                    <a:pt x="449" y="919"/>
                  </a:cubicBezTo>
                  <a:cubicBezTo>
                    <a:pt x="558" y="988"/>
                    <a:pt x="3181" y="2655"/>
                    <a:pt x="7167" y="2933"/>
                  </a:cubicBezTo>
                  <a:lnTo>
                    <a:pt x="7203" y="2933"/>
                  </a:lnTo>
                  <a:cubicBezTo>
                    <a:pt x="7820" y="2933"/>
                    <a:pt x="7858" y="1985"/>
                    <a:pt x="7236" y="1941"/>
                  </a:cubicBezTo>
                  <a:cubicBezTo>
                    <a:pt x="3517" y="1683"/>
                    <a:pt x="1012" y="100"/>
                    <a:pt x="989" y="83"/>
                  </a:cubicBezTo>
                  <a:cubicBezTo>
                    <a:pt x="899" y="25"/>
                    <a:pt x="809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32"/>
          <p:cNvGrpSpPr/>
          <p:nvPr/>
        </p:nvGrpSpPr>
        <p:grpSpPr>
          <a:xfrm flipH="1">
            <a:off x="3324740" y="3366398"/>
            <a:ext cx="2494505" cy="1534047"/>
            <a:chOff x="2734313" y="3319028"/>
            <a:chExt cx="2696762" cy="1655923"/>
          </a:xfrm>
        </p:grpSpPr>
        <p:sp>
          <p:nvSpPr>
            <p:cNvPr id="836" name="Google Shape;836;p32"/>
            <p:cNvSpPr/>
            <p:nvPr/>
          </p:nvSpPr>
          <p:spPr>
            <a:xfrm>
              <a:off x="2803407" y="3536588"/>
              <a:ext cx="2558517" cy="1438363"/>
            </a:xfrm>
            <a:custGeom>
              <a:avLst/>
              <a:gdLst/>
              <a:ahLst/>
              <a:cxnLst/>
              <a:rect l="l" t="t" r="r" b="b"/>
              <a:pathLst>
                <a:path w="44843" h="25209" extrusionOk="0">
                  <a:moveTo>
                    <a:pt x="19580" y="1"/>
                  </a:moveTo>
                  <a:cubicBezTo>
                    <a:pt x="15796" y="1"/>
                    <a:pt x="13113" y="4902"/>
                    <a:pt x="7083" y="5267"/>
                  </a:cubicBezTo>
                  <a:cubicBezTo>
                    <a:pt x="6645" y="5294"/>
                    <a:pt x="6266" y="5595"/>
                    <a:pt x="6122" y="6030"/>
                  </a:cubicBezTo>
                  <a:lnTo>
                    <a:pt x="78" y="24743"/>
                  </a:lnTo>
                  <a:cubicBezTo>
                    <a:pt x="1" y="24974"/>
                    <a:pt x="167" y="25209"/>
                    <a:pt x="389" y="25209"/>
                  </a:cubicBezTo>
                  <a:cubicBezTo>
                    <a:pt x="408" y="25209"/>
                    <a:pt x="427" y="25207"/>
                    <a:pt x="446" y="25204"/>
                  </a:cubicBezTo>
                  <a:cubicBezTo>
                    <a:pt x="3019" y="24745"/>
                    <a:pt x="13836" y="22007"/>
                    <a:pt x="19274" y="20617"/>
                  </a:cubicBezTo>
                  <a:cubicBezTo>
                    <a:pt x="20166" y="21198"/>
                    <a:pt x="21216" y="21536"/>
                    <a:pt x="22341" y="21536"/>
                  </a:cubicBezTo>
                  <a:cubicBezTo>
                    <a:pt x="23512" y="21536"/>
                    <a:pt x="24600" y="21172"/>
                    <a:pt x="25515" y="20546"/>
                  </a:cubicBezTo>
                  <a:lnTo>
                    <a:pt x="44392" y="25046"/>
                  </a:lnTo>
                  <a:cubicBezTo>
                    <a:pt x="44413" y="25050"/>
                    <a:pt x="44434" y="25052"/>
                    <a:pt x="44454" y="25052"/>
                  </a:cubicBezTo>
                  <a:cubicBezTo>
                    <a:pt x="44675" y="25052"/>
                    <a:pt x="44842" y="24818"/>
                    <a:pt x="44765" y="24587"/>
                  </a:cubicBezTo>
                  <a:lnTo>
                    <a:pt x="38729" y="6030"/>
                  </a:lnTo>
                  <a:cubicBezTo>
                    <a:pt x="38585" y="5595"/>
                    <a:pt x="38204" y="5294"/>
                    <a:pt x="37768" y="5267"/>
                  </a:cubicBezTo>
                  <a:cubicBezTo>
                    <a:pt x="31737" y="4902"/>
                    <a:pt x="29054" y="1"/>
                    <a:pt x="25271" y="1"/>
                  </a:cubicBezTo>
                  <a:cubicBezTo>
                    <a:pt x="24399" y="1"/>
                    <a:pt x="23469" y="261"/>
                    <a:pt x="22425" y="897"/>
                  </a:cubicBezTo>
                  <a:cubicBezTo>
                    <a:pt x="21382" y="261"/>
                    <a:pt x="20452" y="1"/>
                    <a:pt x="1958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2734313" y="3489116"/>
              <a:ext cx="2696762" cy="1438420"/>
            </a:xfrm>
            <a:custGeom>
              <a:avLst/>
              <a:gdLst/>
              <a:ahLst/>
              <a:cxnLst/>
              <a:rect l="l" t="t" r="r" b="b"/>
              <a:pathLst>
                <a:path w="47266" h="25210" extrusionOk="0">
                  <a:moveTo>
                    <a:pt x="20638" y="0"/>
                  </a:moveTo>
                  <a:cubicBezTo>
                    <a:pt x="16650" y="0"/>
                    <a:pt x="13822" y="4901"/>
                    <a:pt x="7465" y="5267"/>
                  </a:cubicBezTo>
                  <a:cubicBezTo>
                    <a:pt x="7004" y="5293"/>
                    <a:pt x="6604" y="5594"/>
                    <a:pt x="6451" y="6030"/>
                  </a:cubicBezTo>
                  <a:lnTo>
                    <a:pt x="82" y="24742"/>
                  </a:lnTo>
                  <a:cubicBezTo>
                    <a:pt x="0" y="24975"/>
                    <a:pt x="177" y="25209"/>
                    <a:pt x="411" y="25209"/>
                  </a:cubicBezTo>
                  <a:cubicBezTo>
                    <a:pt x="430" y="25209"/>
                    <a:pt x="450" y="25208"/>
                    <a:pt x="470" y="25204"/>
                  </a:cubicBezTo>
                  <a:cubicBezTo>
                    <a:pt x="3182" y="24745"/>
                    <a:pt x="14583" y="22006"/>
                    <a:pt x="20315" y="20617"/>
                  </a:cubicBezTo>
                  <a:cubicBezTo>
                    <a:pt x="21255" y="21199"/>
                    <a:pt x="22363" y="21535"/>
                    <a:pt x="23548" y="21535"/>
                  </a:cubicBezTo>
                  <a:cubicBezTo>
                    <a:pt x="24783" y="21535"/>
                    <a:pt x="25931" y="21171"/>
                    <a:pt x="26893" y="20545"/>
                  </a:cubicBezTo>
                  <a:lnTo>
                    <a:pt x="46789" y="25046"/>
                  </a:lnTo>
                  <a:cubicBezTo>
                    <a:pt x="46811" y="25050"/>
                    <a:pt x="46833" y="25052"/>
                    <a:pt x="46854" y="25052"/>
                  </a:cubicBezTo>
                  <a:cubicBezTo>
                    <a:pt x="47088" y="25052"/>
                    <a:pt x="47265" y="24819"/>
                    <a:pt x="47183" y="24586"/>
                  </a:cubicBezTo>
                  <a:lnTo>
                    <a:pt x="40821" y="6030"/>
                  </a:lnTo>
                  <a:cubicBezTo>
                    <a:pt x="40669" y="5594"/>
                    <a:pt x="40268" y="5293"/>
                    <a:pt x="39808" y="5267"/>
                  </a:cubicBezTo>
                  <a:cubicBezTo>
                    <a:pt x="33451" y="4901"/>
                    <a:pt x="30623" y="0"/>
                    <a:pt x="26635" y="0"/>
                  </a:cubicBezTo>
                  <a:cubicBezTo>
                    <a:pt x="25716" y="0"/>
                    <a:pt x="24736" y="260"/>
                    <a:pt x="23636" y="896"/>
                  </a:cubicBezTo>
                  <a:cubicBezTo>
                    <a:pt x="22537" y="260"/>
                    <a:pt x="21557" y="0"/>
                    <a:pt x="20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292259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20336" y="0"/>
                  </a:moveTo>
                  <a:lnTo>
                    <a:pt x="0" y="6538"/>
                  </a:lnTo>
                  <a:lnTo>
                    <a:pt x="0" y="8917"/>
                  </a:lnTo>
                  <a:lnTo>
                    <a:pt x="20336" y="4099"/>
                  </a:lnTo>
                  <a:lnTo>
                    <a:pt x="20336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408286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0" y="0"/>
                  </a:moveTo>
                  <a:lnTo>
                    <a:pt x="0" y="4099"/>
                  </a:lnTo>
                  <a:lnTo>
                    <a:pt x="20337" y="8917"/>
                  </a:lnTo>
                  <a:lnTo>
                    <a:pt x="20337" y="6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3380632" y="4331741"/>
              <a:ext cx="1391629" cy="335384"/>
            </a:xfrm>
            <a:custGeom>
              <a:avLst/>
              <a:gdLst/>
              <a:ahLst/>
              <a:cxnLst/>
              <a:rect l="l" t="t" r="r" b="b"/>
              <a:pathLst>
                <a:path w="24391" h="5878" extrusionOk="0">
                  <a:moveTo>
                    <a:pt x="11416" y="1"/>
                  </a:moveTo>
                  <a:cubicBezTo>
                    <a:pt x="11416" y="1"/>
                    <a:pt x="11416" y="1"/>
                    <a:pt x="11415" y="1"/>
                  </a:cubicBezTo>
                  <a:cubicBezTo>
                    <a:pt x="11414" y="1"/>
                    <a:pt x="11414" y="2"/>
                    <a:pt x="11414" y="2"/>
                  </a:cubicBezTo>
                  <a:lnTo>
                    <a:pt x="11414" y="2"/>
                  </a:lnTo>
                  <a:cubicBezTo>
                    <a:pt x="11416" y="1"/>
                    <a:pt x="11417" y="1"/>
                    <a:pt x="11416" y="1"/>
                  </a:cubicBezTo>
                  <a:close/>
                  <a:moveTo>
                    <a:pt x="11414" y="2"/>
                  </a:moveTo>
                  <a:cubicBezTo>
                    <a:pt x="11224" y="112"/>
                    <a:pt x="1" y="5878"/>
                    <a:pt x="1" y="5878"/>
                  </a:cubicBezTo>
                  <a:lnTo>
                    <a:pt x="12371" y="2974"/>
                  </a:lnTo>
                  <a:lnTo>
                    <a:pt x="24391" y="5728"/>
                  </a:lnTo>
                  <a:lnTo>
                    <a:pt x="24391" y="3597"/>
                  </a:lnTo>
                  <a:cubicBezTo>
                    <a:pt x="24391" y="3597"/>
                    <a:pt x="11402" y="95"/>
                    <a:pt x="11414" y="2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4082865" y="3349953"/>
              <a:ext cx="1250417" cy="1308614"/>
            </a:xfrm>
            <a:custGeom>
              <a:avLst/>
              <a:gdLst/>
              <a:ahLst/>
              <a:cxnLst/>
              <a:rect l="l" t="t" r="r" b="b"/>
              <a:pathLst>
                <a:path w="21916" h="22935" extrusionOk="0">
                  <a:moveTo>
                    <a:pt x="3527" y="1"/>
                  </a:moveTo>
                  <a:cubicBezTo>
                    <a:pt x="2533" y="1"/>
                    <a:pt x="1412" y="315"/>
                    <a:pt x="0" y="1132"/>
                  </a:cubicBezTo>
                  <a:lnTo>
                    <a:pt x="0" y="20591"/>
                  </a:lnTo>
                  <a:cubicBezTo>
                    <a:pt x="1893" y="19564"/>
                    <a:pt x="3279" y="19176"/>
                    <a:pt x="4509" y="19176"/>
                  </a:cubicBezTo>
                  <a:cubicBezTo>
                    <a:pt x="8289" y="19176"/>
                    <a:pt x="10600" y="22843"/>
                    <a:pt x="21637" y="22935"/>
                  </a:cubicBezTo>
                  <a:cubicBezTo>
                    <a:pt x="21638" y="22935"/>
                    <a:pt x="21638" y="22935"/>
                    <a:pt x="21639" y="22935"/>
                  </a:cubicBezTo>
                  <a:cubicBezTo>
                    <a:pt x="21801" y="22935"/>
                    <a:pt x="21915" y="22773"/>
                    <a:pt x="21862" y="22618"/>
                  </a:cubicBezTo>
                  <a:lnTo>
                    <a:pt x="15412" y="4220"/>
                  </a:lnTo>
                  <a:cubicBezTo>
                    <a:pt x="15258" y="3783"/>
                    <a:pt x="14858" y="3482"/>
                    <a:pt x="14396" y="3457"/>
                  </a:cubicBezTo>
                  <a:cubicBezTo>
                    <a:pt x="8551" y="3130"/>
                    <a:pt x="6666" y="1"/>
                    <a:pt x="352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4082865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4384" y="1"/>
                  </a:moveTo>
                  <a:cubicBezTo>
                    <a:pt x="3143" y="1"/>
                    <a:pt x="1786" y="369"/>
                    <a:pt x="0" y="1402"/>
                  </a:cubicBezTo>
                  <a:lnTo>
                    <a:pt x="0" y="21051"/>
                  </a:lnTo>
                  <a:cubicBezTo>
                    <a:pt x="2360" y="19771"/>
                    <a:pt x="3971" y="19325"/>
                    <a:pt x="5488" y="19325"/>
                  </a:cubicBezTo>
                  <a:cubicBezTo>
                    <a:pt x="8929" y="19325"/>
                    <a:pt x="11896" y="21618"/>
                    <a:pt x="22047" y="21702"/>
                  </a:cubicBezTo>
                  <a:cubicBezTo>
                    <a:pt x="22048" y="21702"/>
                    <a:pt x="22048" y="21702"/>
                    <a:pt x="22049" y="21702"/>
                  </a:cubicBezTo>
                  <a:cubicBezTo>
                    <a:pt x="22211" y="21702"/>
                    <a:pt x="22325" y="21541"/>
                    <a:pt x="22272" y="21387"/>
                  </a:cubicBezTo>
                  <a:lnTo>
                    <a:pt x="15821" y="2989"/>
                  </a:lnTo>
                  <a:cubicBezTo>
                    <a:pt x="15668" y="2552"/>
                    <a:pt x="15266" y="2251"/>
                    <a:pt x="14804" y="2226"/>
                  </a:cubicBezTo>
                  <a:cubicBezTo>
                    <a:pt x="9450" y="1926"/>
                    <a:pt x="7221" y="1"/>
                    <a:pt x="438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4082865" y="3345103"/>
              <a:ext cx="139557" cy="1176925"/>
            </a:xfrm>
            <a:custGeom>
              <a:avLst/>
              <a:gdLst/>
              <a:ahLst/>
              <a:cxnLst/>
              <a:rect l="l" t="t" r="r" b="b"/>
              <a:pathLst>
                <a:path w="2446" h="20627" extrusionOk="0">
                  <a:moveTo>
                    <a:pt x="2446" y="1"/>
                  </a:moveTo>
                  <a:lnTo>
                    <a:pt x="2446" y="1"/>
                  </a:lnTo>
                  <a:cubicBezTo>
                    <a:pt x="1156" y="153"/>
                    <a:pt x="0" y="921"/>
                    <a:pt x="0" y="921"/>
                  </a:cubicBezTo>
                  <a:lnTo>
                    <a:pt x="0" y="20626"/>
                  </a:lnTo>
                  <a:lnTo>
                    <a:pt x="571" y="20332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2836042" y="3349953"/>
              <a:ext cx="1250474" cy="1308614"/>
            </a:xfrm>
            <a:custGeom>
              <a:avLst/>
              <a:gdLst/>
              <a:ahLst/>
              <a:cxnLst/>
              <a:rect l="l" t="t" r="r" b="b"/>
              <a:pathLst>
                <a:path w="21917" h="22935" extrusionOk="0">
                  <a:moveTo>
                    <a:pt x="18390" y="1"/>
                  </a:moveTo>
                  <a:cubicBezTo>
                    <a:pt x="15251" y="1"/>
                    <a:pt x="13366" y="3130"/>
                    <a:pt x="7521" y="3457"/>
                  </a:cubicBezTo>
                  <a:cubicBezTo>
                    <a:pt x="7059" y="3482"/>
                    <a:pt x="6658" y="3783"/>
                    <a:pt x="6504" y="4220"/>
                  </a:cubicBezTo>
                  <a:lnTo>
                    <a:pt x="55" y="22618"/>
                  </a:lnTo>
                  <a:cubicBezTo>
                    <a:pt x="0" y="22773"/>
                    <a:pt x="115" y="22935"/>
                    <a:pt x="278" y="22935"/>
                  </a:cubicBezTo>
                  <a:cubicBezTo>
                    <a:pt x="278" y="22935"/>
                    <a:pt x="279" y="22935"/>
                    <a:pt x="280" y="22935"/>
                  </a:cubicBezTo>
                  <a:cubicBezTo>
                    <a:pt x="11316" y="22843"/>
                    <a:pt x="13627" y="19176"/>
                    <a:pt x="17407" y="19176"/>
                  </a:cubicBezTo>
                  <a:cubicBezTo>
                    <a:pt x="18638" y="19176"/>
                    <a:pt x="20023" y="19564"/>
                    <a:pt x="21916" y="20591"/>
                  </a:cubicBezTo>
                  <a:lnTo>
                    <a:pt x="21916" y="1132"/>
                  </a:lnTo>
                  <a:cubicBezTo>
                    <a:pt x="20504" y="315"/>
                    <a:pt x="19384" y="1"/>
                    <a:pt x="1839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2812707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17942" y="1"/>
                  </a:moveTo>
                  <a:cubicBezTo>
                    <a:pt x="15105" y="1"/>
                    <a:pt x="12875" y="1926"/>
                    <a:pt x="7521" y="2226"/>
                  </a:cubicBezTo>
                  <a:cubicBezTo>
                    <a:pt x="7059" y="2251"/>
                    <a:pt x="6658" y="2552"/>
                    <a:pt x="6505" y="2989"/>
                  </a:cubicBezTo>
                  <a:lnTo>
                    <a:pt x="54" y="21387"/>
                  </a:lnTo>
                  <a:cubicBezTo>
                    <a:pt x="1" y="21541"/>
                    <a:pt x="115" y="21702"/>
                    <a:pt x="277" y="21702"/>
                  </a:cubicBezTo>
                  <a:cubicBezTo>
                    <a:pt x="278" y="21702"/>
                    <a:pt x="278" y="21702"/>
                    <a:pt x="279" y="21702"/>
                  </a:cubicBezTo>
                  <a:cubicBezTo>
                    <a:pt x="10376" y="21619"/>
                    <a:pt x="13365" y="19388"/>
                    <a:pt x="16783" y="19388"/>
                  </a:cubicBezTo>
                  <a:cubicBezTo>
                    <a:pt x="18317" y="19388"/>
                    <a:pt x="19937" y="19837"/>
                    <a:pt x="22325" y="21133"/>
                  </a:cubicBezTo>
                  <a:lnTo>
                    <a:pt x="22325" y="1402"/>
                  </a:lnTo>
                  <a:cubicBezTo>
                    <a:pt x="20540" y="369"/>
                    <a:pt x="19183" y="1"/>
                    <a:pt x="1794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32"/>
          <p:cNvGrpSpPr/>
          <p:nvPr/>
        </p:nvGrpSpPr>
        <p:grpSpPr>
          <a:xfrm flipH="1">
            <a:off x="3037948" y="4058599"/>
            <a:ext cx="831595" cy="945378"/>
            <a:chOff x="7413357" y="3354055"/>
            <a:chExt cx="734235" cy="829643"/>
          </a:xfrm>
        </p:grpSpPr>
        <p:sp>
          <p:nvSpPr>
            <p:cNvPr id="851" name="Google Shape;851;p32"/>
            <p:cNvSpPr/>
            <p:nvPr/>
          </p:nvSpPr>
          <p:spPr>
            <a:xfrm>
              <a:off x="7413357" y="3984699"/>
              <a:ext cx="669427" cy="198998"/>
            </a:xfrm>
            <a:custGeom>
              <a:avLst/>
              <a:gdLst/>
              <a:ahLst/>
              <a:cxnLst/>
              <a:rect l="l" t="t" r="r" b="b"/>
              <a:pathLst>
                <a:path w="10782" h="3205" extrusionOk="0">
                  <a:moveTo>
                    <a:pt x="5391" y="0"/>
                  </a:moveTo>
                  <a:cubicBezTo>
                    <a:pt x="2414" y="0"/>
                    <a:pt x="1" y="718"/>
                    <a:pt x="1" y="1602"/>
                  </a:cubicBezTo>
                  <a:cubicBezTo>
                    <a:pt x="1" y="2487"/>
                    <a:pt x="2414" y="3205"/>
                    <a:pt x="5391" y="3205"/>
                  </a:cubicBezTo>
                  <a:cubicBezTo>
                    <a:pt x="8368" y="3205"/>
                    <a:pt x="10782" y="2487"/>
                    <a:pt x="10782" y="1602"/>
                  </a:cubicBezTo>
                  <a:cubicBezTo>
                    <a:pt x="10782" y="718"/>
                    <a:pt x="8368" y="0"/>
                    <a:pt x="539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7489405" y="3448485"/>
              <a:ext cx="525020" cy="678699"/>
            </a:xfrm>
            <a:custGeom>
              <a:avLst/>
              <a:gdLst/>
              <a:ahLst/>
              <a:cxnLst/>
              <a:rect l="l" t="t" r="r" b="b"/>
              <a:pathLst>
                <a:path w="9202" h="11895" extrusionOk="0">
                  <a:moveTo>
                    <a:pt x="1" y="1"/>
                  </a:moveTo>
                  <a:lnTo>
                    <a:pt x="1" y="10240"/>
                  </a:lnTo>
                  <a:cubicBezTo>
                    <a:pt x="1" y="11154"/>
                    <a:pt x="2060" y="11894"/>
                    <a:pt x="4601" y="11894"/>
                  </a:cubicBezTo>
                  <a:cubicBezTo>
                    <a:pt x="7141" y="11894"/>
                    <a:pt x="9201" y="11154"/>
                    <a:pt x="9201" y="10240"/>
                  </a:cubicBezTo>
                  <a:lnTo>
                    <a:pt x="9201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7912354" y="3448485"/>
              <a:ext cx="43761" cy="658957"/>
            </a:xfrm>
            <a:custGeom>
              <a:avLst/>
              <a:gdLst/>
              <a:ahLst/>
              <a:cxnLst/>
              <a:rect l="l" t="t" r="r" b="b"/>
              <a:pathLst>
                <a:path w="767" h="11549" extrusionOk="0">
                  <a:moveTo>
                    <a:pt x="0" y="1"/>
                  </a:moveTo>
                  <a:lnTo>
                    <a:pt x="0" y="11549"/>
                  </a:lnTo>
                  <a:cubicBezTo>
                    <a:pt x="284" y="11470"/>
                    <a:pt x="541" y="11380"/>
                    <a:pt x="766" y="11280"/>
                  </a:cubicBezTo>
                  <a:lnTo>
                    <a:pt x="766" y="1"/>
                  </a:ln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7489405" y="3354055"/>
              <a:ext cx="525020" cy="188860"/>
            </a:xfrm>
            <a:custGeom>
              <a:avLst/>
              <a:gdLst/>
              <a:ahLst/>
              <a:cxnLst/>
              <a:rect l="l" t="t" r="r" b="b"/>
              <a:pathLst>
                <a:path w="9202" h="3310" extrusionOk="0">
                  <a:moveTo>
                    <a:pt x="4601" y="0"/>
                  </a:moveTo>
                  <a:cubicBezTo>
                    <a:pt x="2060" y="0"/>
                    <a:pt x="1" y="741"/>
                    <a:pt x="1" y="1656"/>
                  </a:cubicBezTo>
                  <a:cubicBezTo>
                    <a:pt x="1" y="2569"/>
                    <a:pt x="2060" y="3310"/>
                    <a:pt x="4601" y="3310"/>
                  </a:cubicBezTo>
                  <a:cubicBezTo>
                    <a:pt x="7141" y="3310"/>
                    <a:pt x="9201" y="2569"/>
                    <a:pt x="9201" y="1656"/>
                  </a:cubicBezTo>
                  <a:cubicBezTo>
                    <a:pt x="9201" y="741"/>
                    <a:pt x="7141" y="0"/>
                    <a:pt x="460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7541668" y="3386007"/>
              <a:ext cx="420381" cy="124956"/>
            </a:xfrm>
            <a:custGeom>
              <a:avLst/>
              <a:gdLst/>
              <a:ahLst/>
              <a:cxnLst/>
              <a:rect l="l" t="t" r="r" b="b"/>
              <a:pathLst>
                <a:path w="7368" h="2190" extrusionOk="0">
                  <a:moveTo>
                    <a:pt x="3685" y="0"/>
                  </a:moveTo>
                  <a:cubicBezTo>
                    <a:pt x="1650" y="0"/>
                    <a:pt x="1" y="490"/>
                    <a:pt x="1" y="1096"/>
                  </a:cubicBezTo>
                  <a:cubicBezTo>
                    <a:pt x="1" y="1700"/>
                    <a:pt x="1650" y="2190"/>
                    <a:pt x="3685" y="2190"/>
                  </a:cubicBezTo>
                  <a:cubicBezTo>
                    <a:pt x="5719" y="2190"/>
                    <a:pt x="7368" y="1700"/>
                    <a:pt x="7368" y="1096"/>
                  </a:cubicBezTo>
                  <a:cubicBezTo>
                    <a:pt x="7368" y="490"/>
                    <a:pt x="5719" y="0"/>
                    <a:pt x="3685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fill="none" extrusionOk="0">
                  <a:moveTo>
                    <a:pt x="0" y="4672"/>
                  </a:moveTo>
                  <a:lnTo>
                    <a:pt x="1590" y="4672"/>
                  </a:lnTo>
                  <a:lnTo>
                    <a:pt x="1590" y="724"/>
                  </a:lnTo>
                  <a:lnTo>
                    <a:pt x="0" y="724"/>
                  </a:lnTo>
                  <a:lnTo>
                    <a:pt x="0" y="1"/>
                  </a:lnTo>
                  <a:lnTo>
                    <a:pt x="1691" y="1"/>
                  </a:lnTo>
                  <a:cubicBezTo>
                    <a:pt x="2046" y="1"/>
                    <a:pt x="2334" y="288"/>
                    <a:pt x="2334" y="643"/>
                  </a:cubicBezTo>
                  <a:lnTo>
                    <a:pt x="2334" y="4752"/>
                  </a:lnTo>
                  <a:cubicBezTo>
                    <a:pt x="2334" y="5108"/>
                    <a:pt x="2046" y="5396"/>
                    <a:pt x="1691" y="5396"/>
                  </a:cubicBezTo>
                  <a:lnTo>
                    <a:pt x="0" y="5396"/>
                  </a:lnTo>
                  <a:close/>
                </a:path>
              </a:pathLst>
            </a:custGeom>
            <a:noFill/>
            <a:ln w="82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extrusionOk="0">
                  <a:moveTo>
                    <a:pt x="0" y="1"/>
                  </a:moveTo>
                  <a:lnTo>
                    <a:pt x="0" y="724"/>
                  </a:lnTo>
                  <a:lnTo>
                    <a:pt x="1590" y="724"/>
                  </a:lnTo>
                  <a:lnTo>
                    <a:pt x="1590" y="4672"/>
                  </a:lnTo>
                  <a:lnTo>
                    <a:pt x="0" y="4672"/>
                  </a:lnTo>
                  <a:lnTo>
                    <a:pt x="0" y="5396"/>
                  </a:lnTo>
                  <a:lnTo>
                    <a:pt x="1691" y="5396"/>
                  </a:lnTo>
                  <a:cubicBezTo>
                    <a:pt x="2046" y="5396"/>
                    <a:pt x="2334" y="5108"/>
                    <a:pt x="2334" y="4752"/>
                  </a:cubicBezTo>
                  <a:lnTo>
                    <a:pt x="2334" y="643"/>
                  </a:lnTo>
                  <a:cubicBezTo>
                    <a:pt x="2334" y="288"/>
                    <a:pt x="2046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7594444" y="3498068"/>
              <a:ext cx="29726" cy="348222"/>
            </a:xfrm>
            <a:custGeom>
              <a:avLst/>
              <a:gdLst/>
              <a:ahLst/>
              <a:cxnLst/>
              <a:rect l="l" t="t" r="r" b="b"/>
              <a:pathLst>
                <a:path w="521" h="6103" fill="none" extrusionOk="0">
                  <a:moveTo>
                    <a:pt x="1" y="6102"/>
                  </a:moveTo>
                  <a:lnTo>
                    <a:pt x="1" y="456"/>
                  </a:lnTo>
                  <a:lnTo>
                    <a:pt x="52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extrusionOk="0">
                  <a:moveTo>
                    <a:pt x="0" y="1"/>
                  </a:moveTo>
                  <a:lnTo>
                    <a:pt x="0" y="2676"/>
                  </a:lnTo>
                  <a:lnTo>
                    <a:pt x="1888" y="3488"/>
                  </a:lnTo>
                  <a:lnTo>
                    <a:pt x="1888" y="8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fill="none" extrusionOk="0">
                  <a:moveTo>
                    <a:pt x="1888" y="3488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1888" y="812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Action Button: Forward or Next 88">
            <a:hlinkClick r:id="" action="ppaction://hlinkshowjump?jump=nextslide" highlightClick="1"/>
          </p:cNvPr>
          <p:cNvSpPr/>
          <p:nvPr/>
        </p:nvSpPr>
        <p:spPr>
          <a:xfrm>
            <a:off x="8553870" y="4851155"/>
            <a:ext cx="590130" cy="3352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Action Button: Back or Previous 89">
            <a:hlinkClick r:id="" action="ppaction://hlinkshowjump?jump=previousslide" highlightClick="1"/>
          </p:cNvPr>
          <p:cNvSpPr/>
          <p:nvPr/>
        </p:nvSpPr>
        <p:spPr>
          <a:xfrm>
            <a:off x="0" y="4828224"/>
            <a:ext cx="579211" cy="3844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Action Button: Home 90">
            <a:hlinkClick r:id="rId3" action="ppaction://hlinksldjump" highlightClick="1"/>
          </p:cNvPr>
          <p:cNvSpPr/>
          <p:nvPr/>
        </p:nvSpPr>
        <p:spPr>
          <a:xfrm>
            <a:off x="4381928" y="4851751"/>
            <a:ext cx="415827" cy="3031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879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" grpId="0"/>
      <p:bldP spid="7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2" name="Google Shape;622;p28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41826" y="84213"/>
                <a:ext cx="8291780" cy="640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id-ID" sz="2000" dirty="0">
                    <a:latin typeface="Cooper Black" panose="0208090404030B020404" pitchFamily="18" charset="0"/>
                  </a:rPr>
                  <a:t>Jenis pertidaksamaan yang memuat bentuk akar. Terdapat bentuk umum pertidaksamaan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id-ID" sz="2000" dirty="0">
                    <a:latin typeface="Cooper Black" panose="0208090404030B020404" pitchFamily="18" charset="0"/>
                  </a:rPr>
                  <a:t> dan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</m:e>
                          <m:sup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𝑏𝑥</m:t>
                        </m:r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rad>
                  </m:oMath>
                </a14:m>
                <a:r>
                  <a:rPr lang="id-ID" sz="2000" dirty="0">
                    <a:latin typeface="Cooper Black" panose="0208090404030B0204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2" name="Google Shape;622;p2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826" y="84213"/>
                <a:ext cx="8291780" cy="640200"/>
              </a:xfrm>
              <a:prstGeom prst="rect">
                <a:avLst/>
              </a:prstGeom>
              <a:blipFill>
                <a:blip r:embed="rId3"/>
                <a:stretch>
                  <a:fillRect l="-735" b="-53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3" name="Google Shape;623;p28"/>
          <p:cNvGrpSpPr/>
          <p:nvPr/>
        </p:nvGrpSpPr>
        <p:grpSpPr>
          <a:xfrm>
            <a:off x="415212" y="3537787"/>
            <a:ext cx="914398" cy="1529525"/>
            <a:chOff x="4502818" y="1149274"/>
            <a:chExt cx="683304" cy="1130302"/>
          </a:xfrm>
        </p:grpSpPr>
        <p:sp>
          <p:nvSpPr>
            <p:cNvPr id="624" name="Google Shape;624;p28"/>
            <p:cNvSpPr/>
            <p:nvPr/>
          </p:nvSpPr>
          <p:spPr>
            <a:xfrm>
              <a:off x="4564166" y="2083425"/>
              <a:ext cx="621956" cy="196151"/>
            </a:xfrm>
            <a:custGeom>
              <a:avLst/>
              <a:gdLst/>
              <a:ahLst/>
              <a:cxnLst/>
              <a:rect l="l" t="t" r="r" b="b"/>
              <a:pathLst>
                <a:path w="10166" h="3206" extrusionOk="0">
                  <a:moveTo>
                    <a:pt x="5083" y="1"/>
                  </a:moveTo>
                  <a:cubicBezTo>
                    <a:pt x="2276" y="1"/>
                    <a:pt x="0" y="719"/>
                    <a:pt x="0" y="1604"/>
                  </a:cubicBezTo>
                  <a:cubicBezTo>
                    <a:pt x="0" y="2489"/>
                    <a:pt x="2276" y="3206"/>
                    <a:pt x="5083" y="3206"/>
                  </a:cubicBezTo>
                  <a:cubicBezTo>
                    <a:pt x="7890" y="3206"/>
                    <a:pt x="10165" y="2489"/>
                    <a:pt x="10165" y="1604"/>
                  </a:cubicBezTo>
                  <a:cubicBezTo>
                    <a:pt x="10165" y="719"/>
                    <a:pt x="7890" y="1"/>
                    <a:pt x="508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4502818" y="1225674"/>
              <a:ext cx="210419" cy="958680"/>
            </a:xfrm>
            <a:custGeom>
              <a:avLst/>
              <a:gdLst/>
              <a:ahLst/>
              <a:cxnLst/>
              <a:rect l="l" t="t" r="r" b="b"/>
              <a:pathLst>
                <a:path w="3688" h="16802" extrusionOk="0">
                  <a:moveTo>
                    <a:pt x="2663" y="1"/>
                  </a:moveTo>
                  <a:lnTo>
                    <a:pt x="1296" y="1996"/>
                  </a:lnTo>
                  <a:cubicBezTo>
                    <a:pt x="333" y="3401"/>
                    <a:pt x="1" y="5146"/>
                    <a:pt x="380" y="6807"/>
                  </a:cubicBezTo>
                  <a:lnTo>
                    <a:pt x="2663" y="16802"/>
                  </a:lnTo>
                  <a:lnTo>
                    <a:pt x="3688" y="16802"/>
                  </a:lnTo>
                  <a:lnTo>
                    <a:pt x="1404" y="6807"/>
                  </a:lnTo>
                  <a:cubicBezTo>
                    <a:pt x="1024" y="5146"/>
                    <a:pt x="1356" y="3401"/>
                    <a:pt x="2319" y="1996"/>
                  </a:cubicBezTo>
                  <a:lnTo>
                    <a:pt x="3688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4651046" y="2106300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4651046" y="2070297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4526895" y="1154010"/>
              <a:ext cx="429852" cy="383483"/>
            </a:xfrm>
            <a:custGeom>
              <a:avLst/>
              <a:gdLst/>
              <a:ahLst/>
              <a:cxnLst/>
              <a:rect l="l" t="t" r="r" b="b"/>
              <a:pathLst>
                <a:path w="7534" h="6721" extrusionOk="0">
                  <a:moveTo>
                    <a:pt x="7534" y="1"/>
                  </a:moveTo>
                  <a:lnTo>
                    <a:pt x="843" y="1324"/>
                  </a:lnTo>
                  <a:cubicBezTo>
                    <a:pt x="449" y="1401"/>
                    <a:pt x="144" y="1712"/>
                    <a:pt x="73" y="2106"/>
                  </a:cubicBezTo>
                  <a:cubicBezTo>
                    <a:pt x="0" y="2510"/>
                    <a:pt x="189" y="2916"/>
                    <a:pt x="544" y="3121"/>
                  </a:cubicBezTo>
                  <a:lnTo>
                    <a:pt x="6764" y="6721"/>
                  </a:lnTo>
                  <a:lnTo>
                    <a:pt x="7534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4819758" y="1149274"/>
              <a:ext cx="304274" cy="398946"/>
            </a:xfrm>
            <a:custGeom>
              <a:avLst/>
              <a:gdLst/>
              <a:ahLst/>
              <a:cxnLst/>
              <a:rect l="l" t="t" r="r" b="b"/>
              <a:pathLst>
                <a:path w="5333" h="6992" extrusionOk="0">
                  <a:moveTo>
                    <a:pt x="2934" y="0"/>
                  </a:moveTo>
                  <a:cubicBezTo>
                    <a:pt x="1705" y="0"/>
                    <a:pt x="548" y="1344"/>
                    <a:pt x="283" y="3145"/>
                  </a:cubicBezTo>
                  <a:cubicBezTo>
                    <a:pt x="1" y="5066"/>
                    <a:pt x="839" y="6780"/>
                    <a:pt x="2154" y="6974"/>
                  </a:cubicBezTo>
                  <a:cubicBezTo>
                    <a:pt x="2236" y="6986"/>
                    <a:pt x="2317" y="6992"/>
                    <a:pt x="2398" y="6992"/>
                  </a:cubicBezTo>
                  <a:cubicBezTo>
                    <a:pt x="3627" y="6992"/>
                    <a:pt x="4785" y="5649"/>
                    <a:pt x="5050" y="3847"/>
                  </a:cubicBezTo>
                  <a:cubicBezTo>
                    <a:pt x="5332" y="1925"/>
                    <a:pt x="4494" y="211"/>
                    <a:pt x="3179" y="18"/>
                  </a:cubicBezTo>
                  <a:cubicBezTo>
                    <a:pt x="3097" y="6"/>
                    <a:pt x="3015" y="0"/>
                    <a:pt x="29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5212" y="1266437"/>
            <a:ext cx="2355691" cy="620043"/>
            <a:chOff x="415212" y="1266437"/>
            <a:chExt cx="2355691" cy="620043"/>
          </a:xfrm>
        </p:grpSpPr>
        <p:sp>
          <p:nvSpPr>
            <p:cNvPr id="2" name="Pentagon 1"/>
            <p:cNvSpPr/>
            <p:nvPr/>
          </p:nvSpPr>
          <p:spPr>
            <a:xfrm>
              <a:off x="415212" y="1266437"/>
              <a:ext cx="2355691" cy="56005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0" name="Google Shape;630;p28"/>
                <p:cNvSpPr txBox="1"/>
                <p:nvPr/>
              </p:nvSpPr>
              <p:spPr>
                <a:xfrm>
                  <a:off x="497308" y="1337780"/>
                  <a:ext cx="2014500" cy="54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pPr lvl="0" algn="ctr">
                    <a:lnSpc>
                      <a:spcPct val="11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𝑓𝑥</m:t>
                            </m:r>
                          </m:e>
                        </m:rad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&gt;</m:t>
                        </m:r>
                        <m:rad>
                          <m:radPr>
                            <m:degHide m:val="on"/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𝑔𝑥</m:t>
                            </m:r>
                          </m:e>
                        </m:rad>
                      </m:oMath>
                    </m:oMathPara>
                  </a14:m>
                  <a:endParaRPr sz="4000" dirty="0">
                    <a:solidFill>
                      <a:schemeClr val="lt2"/>
                    </a:solidFill>
                    <a:latin typeface="Cooper Black" panose="0208090404030B020404" pitchFamily="18" charset="0"/>
                    <a:ea typeface="Fredoka One"/>
                    <a:cs typeface="Fredoka One"/>
                    <a:sym typeface="Fredoka One"/>
                  </a:endParaRPr>
                </a:p>
              </p:txBody>
            </p:sp>
          </mc:Choice>
          <mc:Fallback xmlns="">
            <p:sp>
              <p:nvSpPr>
                <p:cNvPr id="630" name="Google Shape;630;p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08" y="1337780"/>
                  <a:ext cx="2014500" cy="5487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561164" y="2787181"/>
            <a:ext cx="2355691" cy="616232"/>
            <a:chOff x="1561164" y="2787181"/>
            <a:chExt cx="2355691" cy="616232"/>
          </a:xfrm>
        </p:grpSpPr>
        <p:sp>
          <p:nvSpPr>
            <p:cNvPr id="31" name="Pentagon 30"/>
            <p:cNvSpPr/>
            <p:nvPr/>
          </p:nvSpPr>
          <p:spPr>
            <a:xfrm>
              <a:off x="1561164" y="2787181"/>
              <a:ext cx="2355691" cy="56005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2" name="Google Shape;632;p28"/>
                <p:cNvSpPr txBox="1"/>
                <p:nvPr/>
              </p:nvSpPr>
              <p:spPr>
                <a:xfrm>
                  <a:off x="1593057" y="2854713"/>
                  <a:ext cx="2014500" cy="54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pPr lvl="0" algn="ctr">
                    <a:lnSpc>
                      <a:spcPct val="11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𝑓𝑥</m:t>
                            </m:r>
                          </m:e>
                        </m:rad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𝑔𝑥</m:t>
                        </m:r>
                      </m:oMath>
                    </m:oMathPara>
                  </a14:m>
                  <a:endParaRPr sz="4400" dirty="0">
                    <a:solidFill>
                      <a:schemeClr val="lt2"/>
                    </a:solidFill>
                    <a:latin typeface="Cooper Black" panose="0208090404030B020404" pitchFamily="18" charset="0"/>
                    <a:ea typeface="Fredoka One"/>
                    <a:cs typeface="Fredoka One"/>
                    <a:sym typeface="Fredoka One"/>
                  </a:endParaRPr>
                </a:p>
              </p:txBody>
            </p:sp>
          </mc:Choice>
          <mc:Fallback xmlns="">
            <p:sp>
              <p:nvSpPr>
                <p:cNvPr id="632" name="Google Shape;632;p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3057" y="2854713"/>
                  <a:ext cx="2014500" cy="5487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988188" y="2026809"/>
            <a:ext cx="2355691" cy="627588"/>
            <a:chOff x="988188" y="2026809"/>
            <a:chExt cx="2355691" cy="627588"/>
          </a:xfrm>
        </p:grpSpPr>
        <p:sp>
          <p:nvSpPr>
            <p:cNvPr id="30" name="Pentagon 29"/>
            <p:cNvSpPr/>
            <p:nvPr/>
          </p:nvSpPr>
          <p:spPr>
            <a:xfrm>
              <a:off x="988188" y="2026809"/>
              <a:ext cx="2355691" cy="56005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4" name="Google Shape;634;p28"/>
                <p:cNvSpPr txBox="1"/>
                <p:nvPr/>
              </p:nvSpPr>
              <p:spPr>
                <a:xfrm>
                  <a:off x="1126890" y="2105697"/>
                  <a:ext cx="2014500" cy="54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pPr lvl="0" algn="ctr">
                    <a:lnSpc>
                      <a:spcPct val="11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𝑓𝑥</m:t>
                            </m:r>
                          </m:e>
                        </m:rad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&lt;</m:t>
                        </m:r>
                        <m:rad>
                          <m:radPr>
                            <m:degHide m:val="on"/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𝑔𝑥</m:t>
                            </m:r>
                          </m:e>
                        </m:rad>
                      </m:oMath>
                    </m:oMathPara>
                  </a14:m>
                  <a:endParaRPr sz="4000" dirty="0">
                    <a:solidFill>
                      <a:schemeClr val="lt2"/>
                    </a:solidFill>
                    <a:latin typeface="Cooper Black" panose="0208090404030B020404" pitchFamily="18" charset="0"/>
                    <a:ea typeface="Fredoka One"/>
                    <a:cs typeface="Fredoka One"/>
                    <a:sym typeface="Fredoka One"/>
                  </a:endParaRPr>
                </a:p>
              </p:txBody>
            </p:sp>
          </mc:Choice>
          <mc:Fallback xmlns="">
            <p:sp>
              <p:nvSpPr>
                <p:cNvPr id="634" name="Google Shape;634;p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6890" y="2105697"/>
                  <a:ext cx="2014500" cy="5487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134140" y="3547553"/>
            <a:ext cx="2355691" cy="896282"/>
            <a:chOff x="2134140" y="3547553"/>
            <a:chExt cx="2355691" cy="896282"/>
          </a:xfrm>
        </p:grpSpPr>
        <p:sp>
          <p:nvSpPr>
            <p:cNvPr id="32" name="Pentagon 31"/>
            <p:cNvSpPr/>
            <p:nvPr/>
          </p:nvSpPr>
          <p:spPr>
            <a:xfrm>
              <a:off x="2134140" y="3547553"/>
              <a:ext cx="2355691" cy="56005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6" name="Google Shape;636;p28"/>
                <p:cNvSpPr txBox="1"/>
                <p:nvPr/>
              </p:nvSpPr>
              <p:spPr>
                <a:xfrm>
                  <a:off x="2505147" y="3895135"/>
                  <a:ext cx="1523620" cy="54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pPr lvl="0" algn="ctr">
                    <a:lnSpc>
                      <a:spcPct val="115000"/>
                    </a:lnSpc>
                  </a:pP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𝑓𝑥</m:t>
                          </m:r>
                        </m:e>
                      </m:rad>
                      <m:r>
                        <a:rPr lang="id-ID" sz="20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id-ID" sz="2000" i="1">
                          <a:latin typeface="Cambria Math" panose="02040503050406030204" pitchFamily="18" charset="0"/>
                        </a:rPr>
                        <m:t>𝑔𝑥</m:t>
                      </m:r>
                    </m:oMath>
                  </a14:m>
                  <a:r>
                    <a:rPr lang="id-ID" sz="2000" dirty="0">
                      <a:latin typeface="Cooper Black" panose="0208090404030B020404" pitchFamily="18" charset="0"/>
                    </a:rPr>
                    <a:t>	</a:t>
                  </a:r>
                  <a:endParaRPr sz="4400" dirty="0">
                    <a:solidFill>
                      <a:schemeClr val="lt2"/>
                    </a:solidFill>
                    <a:latin typeface="Cooper Black" panose="0208090404030B020404" pitchFamily="18" charset="0"/>
                    <a:ea typeface="Fredoka One"/>
                    <a:cs typeface="Fredoka One"/>
                    <a:sym typeface="Fredoka One"/>
                  </a:endParaRPr>
                </a:p>
              </p:txBody>
            </p:sp>
          </mc:Choice>
          <mc:Fallback xmlns="">
            <p:sp>
              <p:nvSpPr>
                <p:cNvPr id="636" name="Google Shape;636;p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5147" y="3895135"/>
                  <a:ext cx="1523620" cy="548700"/>
                </a:xfrm>
                <a:prstGeom prst="rect">
                  <a:avLst/>
                </a:prstGeom>
                <a:blipFill>
                  <a:blip r:embed="rId7"/>
                  <a:stretch>
                    <a:fillRect t="-4444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8" name="Google Shape;638;p28"/>
          <p:cNvGrpSpPr/>
          <p:nvPr/>
        </p:nvGrpSpPr>
        <p:grpSpPr>
          <a:xfrm flipH="1">
            <a:off x="7921076" y="1651356"/>
            <a:ext cx="1005834" cy="586732"/>
            <a:chOff x="6562262" y="2725680"/>
            <a:chExt cx="605924" cy="352159"/>
          </a:xfrm>
        </p:grpSpPr>
        <p:sp>
          <p:nvSpPr>
            <p:cNvPr id="639" name="Google Shape;639;p28"/>
            <p:cNvSpPr/>
            <p:nvPr/>
          </p:nvSpPr>
          <p:spPr>
            <a:xfrm>
              <a:off x="6666159" y="2725680"/>
              <a:ext cx="386548" cy="352159"/>
            </a:xfrm>
            <a:custGeom>
              <a:avLst/>
              <a:gdLst/>
              <a:ahLst/>
              <a:cxnLst/>
              <a:rect l="l" t="t" r="r" b="b"/>
              <a:pathLst>
                <a:path w="6775" h="6172" extrusionOk="0">
                  <a:moveTo>
                    <a:pt x="3387" y="1"/>
                  </a:moveTo>
                  <a:cubicBezTo>
                    <a:pt x="2597" y="1"/>
                    <a:pt x="1808" y="302"/>
                    <a:pt x="1206" y="905"/>
                  </a:cubicBezTo>
                  <a:cubicBezTo>
                    <a:pt x="1" y="2109"/>
                    <a:pt x="1" y="4063"/>
                    <a:pt x="1206" y="5268"/>
                  </a:cubicBezTo>
                  <a:cubicBezTo>
                    <a:pt x="1808" y="5870"/>
                    <a:pt x="2597" y="6171"/>
                    <a:pt x="3387" y="6171"/>
                  </a:cubicBezTo>
                  <a:cubicBezTo>
                    <a:pt x="4177" y="6171"/>
                    <a:pt x="4966" y="5870"/>
                    <a:pt x="5569" y="5268"/>
                  </a:cubicBezTo>
                  <a:cubicBezTo>
                    <a:pt x="6774" y="4063"/>
                    <a:pt x="6774" y="2109"/>
                    <a:pt x="5569" y="905"/>
                  </a:cubicBezTo>
                  <a:cubicBezTo>
                    <a:pt x="4966" y="302"/>
                    <a:pt x="4177" y="1"/>
                    <a:pt x="338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6857578" y="2765506"/>
              <a:ext cx="117020" cy="91178"/>
            </a:xfrm>
            <a:custGeom>
              <a:avLst/>
              <a:gdLst/>
              <a:ahLst/>
              <a:cxnLst/>
              <a:rect l="l" t="t" r="r" b="b"/>
              <a:pathLst>
                <a:path w="2051" h="1598" extrusionOk="0">
                  <a:moveTo>
                    <a:pt x="649" y="1"/>
                  </a:moveTo>
                  <a:cubicBezTo>
                    <a:pt x="310" y="1"/>
                    <a:pt x="61" y="166"/>
                    <a:pt x="37" y="449"/>
                  </a:cubicBezTo>
                  <a:cubicBezTo>
                    <a:pt x="0" y="846"/>
                    <a:pt x="416" y="1324"/>
                    <a:pt x="962" y="1517"/>
                  </a:cubicBezTo>
                  <a:cubicBezTo>
                    <a:pt x="1117" y="1571"/>
                    <a:pt x="1267" y="1597"/>
                    <a:pt x="1402" y="1597"/>
                  </a:cubicBezTo>
                  <a:cubicBezTo>
                    <a:pt x="1742" y="1597"/>
                    <a:pt x="1991" y="1432"/>
                    <a:pt x="2016" y="1148"/>
                  </a:cubicBezTo>
                  <a:cubicBezTo>
                    <a:pt x="2051" y="753"/>
                    <a:pt x="1637" y="275"/>
                    <a:pt x="1089" y="82"/>
                  </a:cubicBezTo>
                  <a:cubicBezTo>
                    <a:pt x="934" y="27"/>
                    <a:pt x="784" y="1"/>
                    <a:pt x="649" y="1"/>
                  </a:cubicBez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6654862" y="2811152"/>
              <a:ext cx="428027" cy="179275"/>
            </a:xfrm>
            <a:custGeom>
              <a:avLst/>
              <a:gdLst/>
              <a:ahLst/>
              <a:cxnLst/>
              <a:rect l="l" t="t" r="r" b="b"/>
              <a:pathLst>
                <a:path w="7502" h="3142" fill="none" extrusionOk="0">
                  <a:moveTo>
                    <a:pt x="6406" y="143"/>
                  </a:moveTo>
                  <a:cubicBezTo>
                    <a:pt x="6524" y="118"/>
                    <a:pt x="6628" y="99"/>
                    <a:pt x="6717" y="90"/>
                  </a:cubicBezTo>
                  <a:cubicBezTo>
                    <a:pt x="7501" y="0"/>
                    <a:pt x="6742" y="597"/>
                    <a:pt x="5021" y="1426"/>
                  </a:cubicBezTo>
                  <a:cubicBezTo>
                    <a:pt x="3300" y="2253"/>
                    <a:pt x="1270" y="2997"/>
                    <a:pt x="485" y="3087"/>
                  </a:cubicBezTo>
                  <a:cubicBezTo>
                    <a:pt x="0" y="3142"/>
                    <a:pt x="105" y="2934"/>
                    <a:pt x="663" y="257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6562262" y="2775606"/>
              <a:ext cx="605924" cy="256816"/>
            </a:xfrm>
            <a:custGeom>
              <a:avLst/>
              <a:gdLst/>
              <a:ahLst/>
              <a:cxnLst/>
              <a:rect l="l" t="t" r="r" b="b"/>
              <a:pathLst>
                <a:path w="10620" h="4501" fill="none" extrusionOk="0">
                  <a:moveTo>
                    <a:pt x="7611" y="271"/>
                  </a:moveTo>
                  <a:cubicBezTo>
                    <a:pt x="8373" y="86"/>
                    <a:pt x="9020" y="0"/>
                    <a:pt x="9446" y="45"/>
                  </a:cubicBezTo>
                  <a:cubicBezTo>
                    <a:pt x="10619" y="168"/>
                    <a:pt x="9674" y="1238"/>
                    <a:pt x="7334" y="2435"/>
                  </a:cubicBezTo>
                  <a:cubicBezTo>
                    <a:pt x="4996" y="3631"/>
                    <a:pt x="2147" y="4500"/>
                    <a:pt x="974" y="4377"/>
                  </a:cubicBezTo>
                  <a:cubicBezTo>
                    <a:pt x="0" y="4275"/>
                    <a:pt x="591" y="3460"/>
                    <a:pt x="2124" y="252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p:grpSp>
        <p:nvGrpSpPr>
          <p:cNvPr id="643" name="Google Shape;643;p28"/>
          <p:cNvGrpSpPr/>
          <p:nvPr/>
        </p:nvGrpSpPr>
        <p:grpSpPr>
          <a:xfrm rot="-871744">
            <a:off x="7841493" y="537069"/>
            <a:ext cx="420630" cy="595891"/>
            <a:chOff x="6357535" y="3186599"/>
            <a:chExt cx="789258" cy="1106731"/>
          </a:xfrm>
        </p:grpSpPr>
        <p:sp>
          <p:nvSpPr>
            <p:cNvPr id="644" name="Google Shape;644;p28"/>
            <p:cNvSpPr/>
            <p:nvPr/>
          </p:nvSpPr>
          <p:spPr>
            <a:xfrm>
              <a:off x="6371115" y="3202824"/>
              <a:ext cx="761640" cy="1074347"/>
            </a:xfrm>
            <a:custGeom>
              <a:avLst/>
              <a:gdLst/>
              <a:ahLst/>
              <a:cxnLst/>
              <a:rect l="l" t="t" r="r" b="b"/>
              <a:pathLst>
                <a:path w="23331" h="32910" extrusionOk="0">
                  <a:moveTo>
                    <a:pt x="10944" y="6387"/>
                  </a:moveTo>
                  <a:cubicBezTo>
                    <a:pt x="12807" y="6387"/>
                    <a:pt x="14317" y="8254"/>
                    <a:pt x="14317" y="10558"/>
                  </a:cubicBezTo>
                  <a:cubicBezTo>
                    <a:pt x="14317" y="12862"/>
                    <a:pt x="12807" y="14729"/>
                    <a:pt x="10944" y="14729"/>
                  </a:cubicBezTo>
                  <a:cubicBezTo>
                    <a:pt x="9083" y="14729"/>
                    <a:pt x="7573" y="12862"/>
                    <a:pt x="7573" y="10558"/>
                  </a:cubicBezTo>
                  <a:cubicBezTo>
                    <a:pt x="7573" y="8254"/>
                    <a:pt x="9083" y="6387"/>
                    <a:pt x="10944" y="6387"/>
                  </a:cubicBezTo>
                  <a:close/>
                  <a:moveTo>
                    <a:pt x="11207" y="0"/>
                  </a:moveTo>
                  <a:cubicBezTo>
                    <a:pt x="5790" y="0"/>
                    <a:pt x="435" y="3683"/>
                    <a:pt x="190" y="10424"/>
                  </a:cubicBezTo>
                  <a:cubicBezTo>
                    <a:pt x="0" y="15618"/>
                    <a:pt x="3610" y="20513"/>
                    <a:pt x="10290" y="20513"/>
                  </a:cubicBezTo>
                  <a:cubicBezTo>
                    <a:pt x="10505" y="20513"/>
                    <a:pt x="10723" y="20508"/>
                    <a:pt x="10944" y="20498"/>
                  </a:cubicBezTo>
                  <a:cubicBezTo>
                    <a:pt x="12702" y="20416"/>
                    <a:pt x="13989" y="19964"/>
                    <a:pt x="14865" y="19506"/>
                  </a:cubicBezTo>
                  <a:cubicBezTo>
                    <a:pt x="15007" y="19431"/>
                    <a:pt x="15156" y="19397"/>
                    <a:pt x="15300" y="19397"/>
                  </a:cubicBezTo>
                  <a:cubicBezTo>
                    <a:pt x="15815" y="19397"/>
                    <a:pt x="16278" y="19833"/>
                    <a:pt x="16232" y="20407"/>
                  </a:cubicBezTo>
                  <a:cubicBezTo>
                    <a:pt x="16232" y="20418"/>
                    <a:pt x="16232" y="20426"/>
                    <a:pt x="16230" y="20437"/>
                  </a:cubicBezTo>
                  <a:cubicBezTo>
                    <a:pt x="16070" y="22423"/>
                    <a:pt x="15184" y="25042"/>
                    <a:pt x="11811" y="25998"/>
                  </a:cubicBezTo>
                  <a:cubicBezTo>
                    <a:pt x="11059" y="26211"/>
                    <a:pt x="10356" y="26298"/>
                    <a:pt x="9698" y="26298"/>
                  </a:cubicBezTo>
                  <a:cubicBezTo>
                    <a:pt x="6748" y="26298"/>
                    <a:pt x="4702" y="24544"/>
                    <a:pt x="3207" y="24544"/>
                  </a:cubicBezTo>
                  <a:cubicBezTo>
                    <a:pt x="2887" y="24544"/>
                    <a:pt x="2592" y="24624"/>
                    <a:pt x="2319" y="24820"/>
                  </a:cubicBezTo>
                  <a:cubicBezTo>
                    <a:pt x="216" y="26323"/>
                    <a:pt x="2621" y="32910"/>
                    <a:pt x="10702" y="32910"/>
                  </a:cubicBezTo>
                  <a:cubicBezTo>
                    <a:pt x="10893" y="32910"/>
                    <a:pt x="11087" y="32906"/>
                    <a:pt x="11284" y="32898"/>
                  </a:cubicBezTo>
                  <a:cubicBezTo>
                    <a:pt x="16377" y="32703"/>
                    <a:pt x="20252" y="29263"/>
                    <a:pt x="21804" y="23751"/>
                  </a:cubicBezTo>
                  <a:cubicBezTo>
                    <a:pt x="23015" y="19454"/>
                    <a:pt x="23330" y="13523"/>
                    <a:pt x="22177" y="8817"/>
                  </a:cubicBezTo>
                  <a:cubicBezTo>
                    <a:pt x="20704" y="2801"/>
                    <a:pt x="15932" y="0"/>
                    <a:pt x="11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6676966" y="3202856"/>
              <a:ext cx="455789" cy="1074282"/>
            </a:xfrm>
            <a:custGeom>
              <a:avLst/>
              <a:gdLst/>
              <a:ahLst/>
              <a:cxnLst/>
              <a:rect l="l" t="t" r="r" b="b"/>
              <a:pathLst>
                <a:path w="13962" h="32908" extrusionOk="0">
                  <a:moveTo>
                    <a:pt x="1838" y="0"/>
                  </a:moveTo>
                  <a:cubicBezTo>
                    <a:pt x="1395" y="0"/>
                    <a:pt x="953" y="25"/>
                    <a:pt x="515" y="73"/>
                  </a:cubicBezTo>
                  <a:cubicBezTo>
                    <a:pt x="4778" y="552"/>
                    <a:pt x="8825" y="3362"/>
                    <a:pt x="10160" y="8816"/>
                  </a:cubicBezTo>
                  <a:cubicBezTo>
                    <a:pt x="11313" y="13522"/>
                    <a:pt x="10998" y="19453"/>
                    <a:pt x="9786" y="23750"/>
                  </a:cubicBezTo>
                  <a:cubicBezTo>
                    <a:pt x="8310" y="28996"/>
                    <a:pt x="4732" y="32362"/>
                    <a:pt x="0" y="32845"/>
                  </a:cubicBezTo>
                  <a:cubicBezTo>
                    <a:pt x="421" y="32886"/>
                    <a:pt x="858" y="32908"/>
                    <a:pt x="1314" y="32908"/>
                  </a:cubicBezTo>
                  <a:cubicBezTo>
                    <a:pt x="1511" y="32908"/>
                    <a:pt x="1711" y="32904"/>
                    <a:pt x="1915" y="32895"/>
                  </a:cubicBezTo>
                  <a:cubicBezTo>
                    <a:pt x="7008" y="32702"/>
                    <a:pt x="10883" y="29262"/>
                    <a:pt x="12435" y="23750"/>
                  </a:cubicBezTo>
                  <a:cubicBezTo>
                    <a:pt x="13646" y="19453"/>
                    <a:pt x="13961" y="13522"/>
                    <a:pt x="12808" y="8816"/>
                  </a:cubicBezTo>
                  <a:cubicBezTo>
                    <a:pt x="11336" y="2800"/>
                    <a:pt x="6563" y="0"/>
                    <a:pt x="1838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6357535" y="3186599"/>
              <a:ext cx="789258" cy="1106731"/>
            </a:xfrm>
            <a:custGeom>
              <a:avLst/>
              <a:gdLst/>
              <a:ahLst/>
              <a:cxnLst/>
              <a:rect l="l" t="t" r="r" b="b"/>
              <a:pathLst>
                <a:path w="24177" h="33902" extrusionOk="0">
                  <a:moveTo>
                    <a:pt x="11623" y="1"/>
                  </a:moveTo>
                  <a:cubicBezTo>
                    <a:pt x="11201" y="1"/>
                    <a:pt x="10778" y="22"/>
                    <a:pt x="10354" y="65"/>
                  </a:cubicBezTo>
                  <a:cubicBezTo>
                    <a:pt x="7681" y="340"/>
                    <a:pt x="5203" y="1466"/>
                    <a:pt x="3378" y="3236"/>
                  </a:cubicBezTo>
                  <a:cubicBezTo>
                    <a:pt x="1349" y="5206"/>
                    <a:pt x="219" y="7859"/>
                    <a:pt x="108" y="10904"/>
                  </a:cubicBezTo>
                  <a:cubicBezTo>
                    <a:pt x="1" y="13838"/>
                    <a:pt x="1068" y="16637"/>
                    <a:pt x="3037" y="18586"/>
                  </a:cubicBezTo>
                  <a:cubicBezTo>
                    <a:pt x="4973" y="20504"/>
                    <a:pt x="7611" y="21506"/>
                    <a:pt x="10700" y="21506"/>
                  </a:cubicBezTo>
                  <a:cubicBezTo>
                    <a:pt x="10925" y="21506"/>
                    <a:pt x="11153" y="21501"/>
                    <a:pt x="11383" y="21490"/>
                  </a:cubicBezTo>
                  <a:cubicBezTo>
                    <a:pt x="12933" y="21419"/>
                    <a:pt x="14321" y="21066"/>
                    <a:pt x="15510" y="20442"/>
                  </a:cubicBezTo>
                  <a:cubicBezTo>
                    <a:pt x="15588" y="20402"/>
                    <a:pt x="15660" y="20384"/>
                    <a:pt x="15725" y="20384"/>
                  </a:cubicBezTo>
                  <a:cubicBezTo>
                    <a:pt x="15975" y="20384"/>
                    <a:pt x="16130" y="20643"/>
                    <a:pt x="16150" y="20894"/>
                  </a:cubicBezTo>
                  <a:cubicBezTo>
                    <a:pt x="16060" y="22036"/>
                    <a:pt x="15747" y="23025"/>
                    <a:pt x="15224" y="23830"/>
                  </a:cubicBezTo>
                  <a:cubicBezTo>
                    <a:pt x="14540" y="24886"/>
                    <a:pt x="13485" y="25621"/>
                    <a:pt x="12091" y="26018"/>
                  </a:cubicBezTo>
                  <a:cubicBezTo>
                    <a:pt x="11391" y="26217"/>
                    <a:pt x="10735" y="26298"/>
                    <a:pt x="10119" y="26298"/>
                  </a:cubicBezTo>
                  <a:cubicBezTo>
                    <a:pt x="8489" y="26298"/>
                    <a:pt x="7140" y="25728"/>
                    <a:pt x="5992" y="25243"/>
                  </a:cubicBezTo>
                  <a:cubicBezTo>
                    <a:pt x="5128" y="24876"/>
                    <a:pt x="4340" y="24542"/>
                    <a:pt x="3614" y="24542"/>
                  </a:cubicBezTo>
                  <a:cubicBezTo>
                    <a:pt x="3206" y="24542"/>
                    <a:pt x="2818" y="24648"/>
                    <a:pt x="2447" y="24913"/>
                  </a:cubicBezTo>
                  <a:cubicBezTo>
                    <a:pt x="1215" y="25793"/>
                    <a:pt x="1212" y="27906"/>
                    <a:pt x="2441" y="29830"/>
                  </a:cubicBezTo>
                  <a:cubicBezTo>
                    <a:pt x="2543" y="29989"/>
                    <a:pt x="2687" y="30055"/>
                    <a:pt x="2831" y="30055"/>
                  </a:cubicBezTo>
                  <a:cubicBezTo>
                    <a:pt x="3176" y="30055"/>
                    <a:pt x="3521" y="29677"/>
                    <a:pt x="3277" y="29296"/>
                  </a:cubicBezTo>
                  <a:cubicBezTo>
                    <a:pt x="2248" y="27681"/>
                    <a:pt x="2340" y="26211"/>
                    <a:pt x="3025" y="25722"/>
                  </a:cubicBezTo>
                  <a:cubicBezTo>
                    <a:pt x="3201" y="25595"/>
                    <a:pt x="3399" y="25538"/>
                    <a:pt x="3628" y="25538"/>
                  </a:cubicBezTo>
                  <a:cubicBezTo>
                    <a:pt x="4111" y="25538"/>
                    <a:pt x="4737" y="25789"/>
                    <a:pt x="5606" y="26157"/>
                  </a:cubicBezTo>
                  <a:cubicBezTo>
                    <a:pt x="6788" y="26657"/>
                    <a:pt x="8287" y="27291"/>
                    <a:pt x="10122" y="27291"/>
                  </a:cubicBezTo>
                  <a:cubicBezTo>
                    <a:pt x="10820" y="27291"/>
                    <a:pt x="11566" y="27199"/>
                    <a:pt x="12362" y="26973"/>
                  </a:cubicBezTo>
                  <a:cubicBezTo>
                    <a:pt x="13996" y="26509"/>
                    <a:pt x="15239" y="25634"/>
                    <a:pt x="16058" y="24371"/>
                  </a:cubicBezTo>
                  <a:cubicBezTo>
                    <a:pt x="16671" y="23426"/>
                    <a:pt x="17037" y="22282"/>
                    <a:pt x="17142" y="20976"/>
                  </a:cubicBezTo>
                  <a:cubicBezTo>
                    <a:pt x="17224" y="20102"/>
                    <a:pt x="16497" y="19403"/>
                    <a:pt x="15697" y="19403"/>
                  </a:cubicBezTo>
                  <a:cubicBezTo>
                    <a:pt x="15482" y="19403"/>
                    <a:pt x="15261" y="19453"/>
                    <a:pt x="15050" y="19564"/>
                  </a:cubicBezTo>
                  <a:cubicBezTo>
                    <a:pt x="13989" y="20119"/>
                    <a:pt x="12740" y="20434"/>
                    <a:pt x="11337" y="20499"/>
                  </a:cubicBezTo>
                  <a:cubicBezTo>
                    <a:pt x="11123" y="20509"/>
                    <a:pt x="10911" y="20514"/>
                    <a:pt x="10702" y="20514"/>
                  </a:cubicBezTo>
                  <a:cubicBezTo>
                    <a:pt x="7880" y="20514"/>
                    <a:pt x="5480" y="19608"/>
                    <a:pt x="3735" y="17880"/>
                  </a:cubicBezTo>
                  <a:cubicBezTo>
                    <a:pt x="1964" y="16127"/>
                    <a:pt x="1005" y="13598"/>
                    <a:pt x="1101" y="10939"/>
                  </a:cubicBezTo>
                  <a:cubicBezTo>
                    <a:pt x="1326" y="4748"/>
                    <a:pt x="5961" y="1514"/>
                    <a:pt x="10455" y="1054"/>
                  </a:cubicBezTo>
                  <a:cubicBezTo>
                    <a:pt x="10835" y="1016"/>
                    <a:pt x="11219" y="996"/>
                    <a:pt x="11606" y="996"/>
                  </a:cubicBezTo>
                  <a:cubicBezTo>
                    <a:pt x="15975" y="996"/>
                    <a:pt x="20660" y="3507"/>
                    <a:pt x="22110" y="9432"/>
                  </a:cubicBezTo>
                  <a:cubicBezTo>
                    <a:pt x="23175" y="13777"/>
                    <a:pt x="23030" y="19539"/>
                    <a:pt x="21741" y="24113"/>
                  </a:cubicBezTo>
                  <a:cubicBezTo>
                    <a:pt x="21002" y="26736"/>
                    <a:pt x="19695" y="28924"/>
                    <a:pt x="17961" y="30443"/>
                  </a:cubicBezTo>
                  <a:cubicBezTo>
                    <a:pt x="16226" y="31959"/>
                    <a:pt x="14054" y="32807"/>
                    <a:pt x="11679" y="32898"/>
                  </a:cubicBezTo>
                  <a:cubicBezTo>
                    <a:pt x="11487" y="32905"/>
                    <a:pt x="11299" y="32909"/>
                    <a:pt x="11114" y="32909"/>
                  </a:cubicBezTo>
                  <a:cubicBezTo>
                    <a:pt x="8033" y="32909"/>
                    <a:pt x="6057" y="31916"/>
                    <a:pt x="4923" y="31056"/>
                  </a:cubicBezTo>
                  <a:cubicBezTo>
                    <a:pt x="4827" y="30983"/>
                    <a:pt x="4728" y="30952"/>
                    <a:pt x="4633" y="30952"/>
                  </a:cubicBezTo>
                  <a:cubicBezTo>
                    <a:pt x="4226" y="30952"/>
                    <a:pt x="3909" y="31532"/>
                    <a:pt x="4323" y="31848"/>
                  </a:cubicBezTo>
                  <a:cubicBezTo>
                    <a:pt x="5581" y="32801"/>
                    <a:pt x="7758" y="33902"/>
                    <a:pt x="11114" y="33902"/>
                  </a:cubicBezTo>
                  <a:cubicBezTo>
                    <a:pt x="11312" y="33902"/>
                    <a:pt x="11513" y="33897"/>
                    <a:pt x="11719" y="33891"/>
                  </a:cubicBezTo>
                  <a:cubicBezTo>
                    <a:pt x="16974" y="33690"/>
                    <a:pt x="21077" y="30136"/>
                    <a:pt x="22698" y="24382"/>
                  </a:cubicBezTo>
                  <a:cubicBezTo>
                    <a:pt x="24030" y="19657"/>
                    <a:pt x="24177" y="13695"/>
                    <a:pt x="23074" y="9194"/>
                  </a:cubicBezTo>
                  <a:cubicBezTo>
                    <a:pt x="22299" y="6025"/>
                    <a:pt x="20571" y="3495"/>
                    <a:pt x="18080" y="1875"/>
                  </a:cubicBezTo>
                  <a:cubicBezTo>
                    <a:pt x="16195" y="649"/>
                    <a:pt x="13941" y="1"/>
                    <a:pt x="11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6602079" y="3395135"/>
              <a:ext cx="252607" cy="304708"/>
            </a:xfrm>
            <a:custGeom>
              <a:avLst/>
              <a:gdLst/>
              <a:ahLst/>
              <a:cxnLst/>
              <a:rect l="l" t="t" r="r" b="b"/>
              <a:pathLst>
                <a:path w="7738" h="9334" extrusionOk="0">
                  <a:moveTo>
                    <a:pt x="3869" y="1"/>
                  </a:moveTo>
                  <a:cubicBezTo>
                    <a:pt x="1735" y="1"/>
                    <a:pt x="1" y="2094"/>
                    <a:pt x="1" y="4667"/>
                  </a:cubicBezTo>
                  <a:cubicBezTo>
                    <a:pt x="1" y="7240"/>
                    <a:pt x="1735" y="9333"/>
                    <a:pt x="3869" y="9333"/>
                  </a:cubicBezTo>
                  <a:cubicBezTo>
                    <a:pt x="4356" y="9333"/>
                    <a:pt x="4833" y="9226"/>
                    <a:pt x="5285" y="9012"/>
                  </a:cubicBezTo>
                  <a:cubicBezTo>
                    <a:pt x="5789" y="8773"/>
                    <a:pt x="5533" y="8061"/>
                    <a:pt x="5077" y="8061"/>
                  </a:cubicBezTo>
                  <a:cubicBezTo>
                    <a:pt x="5009" y="8061"/>
                    <a:pt x="4936" y="8077"/>
                    <a:pt x="4860" y="8113"/>
                  </a:cubicBezTo>
                  <a:cubicBezTo>
                    <a:pt x="4541" y="8264"/>
                    <a:pt x="4207" y="8340"/>
                    <a:pt x="3869" y="8340"/>
                  </a:cubicBezTo>
                  <a:cubicBezTo>
                    <a:pt x="2284" y="8340"/>
                    <a:pt x="994" y="6693"/>
                    <a:pt x="994" y="4667"/>
                  </a:cubicBezTo>
                  <a:cubicBezTo>
                    <a:pt x="994" y="2640"/>
                    <a:pt x="2284" y="994"/>
                    <a:pt x="3869" y="994"/>
                  </a:cubicBezTo>
                  <a:cubicBezTo>
                    <a:pt x="5455" y="994"/>
                    <a:pt x="6744" y="2640"/>
                    <a:pt x="6744" y="4667"/>
                  </a:cubicBezTo>
                  <a:cubicBezTo>
                    <a:pt x="6744" y="5310"/>
                    <a:pt x="6610" y="5946"/>
                    <a:pt x="6358" y="6502"/>
                  </a:cubicBezTo>
                  <a:cubicBezTo>
                    <a:pt x="6182" y="6887"/>
                    <a:pt x="6515" y="7197"/>
                    <a:pt x="6838" y="7197"/>
                  </a:cubicBezTo>
                  <a:cubicBezTo>
                    <a:pt x="7005" y="7197"/>
                    <a:pt x="7170" y="7113"/>
                    <a:pt x="7261" y="6914"/>
                  </a:cubicBezTo>
                  <a:cubicBezTo>
                    <a:pt x="7574" y="6227"/>
                    <a:pt x="7737" y="5452"/>
                    <a:pt x="7737" y="4667"/>
                  </a:cubicBezTo>
                  <a:cubicBezTo>
                    <a:pt x="7737" y="2094"/>
                    <a:pt x="6003" y="1"/>
                    <a:pt x="3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6440910" y="3282869"/>
              <a:ext cx="200669" cy="199102"/>
            </a:xfrm>
            <a:custGeom>
              <a:avLst/>
              <a:gdLst/>
              <a:ahLst/>
              <a:cxnLst/>
              <a:rect l="l" t="t" r="r" b="b"/>
              <a:pathLst>
                <a:path w="6147" h="6099" extrusionOk="0">
                  <a:moveTo>
                    <a:pt x="5442" y="1"/>
                  </a:moveTo>
                  <a:cubicBezTo>
                    <a:pt x="5385" y="1"/>
                    <a:pt x="5323" y="11"/>
                    <a:pt x="5259" y="35"/>
                  </a:cubicBezTo>
                  <a:cubicBezTo>
                    <a:pt x="1485" y="1449"/>
                    <a:pt x="156" y="5281"/>
                    <a:pt x="101" y="5443"/>
                  </a:cubicBezTo>
                  <a:cubicBezTo>
                    <a:pt x="0" y="5741"/>
                    <a:pt x="265" y="6098"/>
                    <a:pt x="572" y="6098"/>
                  </a:cubicBezTo>
                  <a:cubicBezTo>
                    <a:pt x="780" y="6098"/>
                    <a:pt x="973" y="5968"/>
                    <a:pt x="1042" y="5760"/>
                  </a:cubicBezTo>
                  <a:cubicBezTo>
                    <a:pt x="1055" y="5724"/>
                    <a:pt x="2271" y="2215"/>
                    <a:pt x="5608" y="966"/>
                  </a:cubicBezTo>
                  <a:cubicBezTo>
                    <a:pt x="6146" y="763"/>
                    <a:pt x="5925" y="1"/>
                    <a:pt x="5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397251" y="1275243"/>
            <a:ext cx="2619191" cy="560056"/>
            <a:chOff x="415212" y="1266437"/>
            <a:chExt cx="2355691" cy="560056"/>
          </a:xfrm>
        </p:grpSpPr>
        <p:sp>
          <p:nvSpPr>
            <p:cNvPr id="35" name="Pentagon 34"/>
            <p:cNvSpPr/>
            <p:nvPr/>
          </p:nvSpPr>
          <p:spPr>
            <a:xfrm>
              <a:off x="415212" y="1266437"/>
              <a:ext cx="2355691" cy="56005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p:sp>
          <p:nvSpPr>
            <p:cNvPr id="36" name="Google Shape;630;p28"/>
            <p:cNvSpPr txBox="1"/>
            <p:nvPr/>
          </p:nvSpPr>
          <p:spPr>
            <a:xfrm>
              <a:off x="542269" y="1267869"/>
              <a:ext cx="2014500" cy="5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US" sz="1600" dirty="0">
                  <a:latin typeface="Cooper Black" panose="0208090404030B020404" pitchFamily="18" charset="0"/>
                </a:rPr>
                <a:t>f(x) ≥ 0 </a:t>
              </a:r>
              <a:r>
                <a:rPr lang="en-US" sz="1600" dirty="0" err="1">
                  <a:latin typeface="Cooper Black" panose="0208090404030B020404" pitchFamily="18" charset="0"/>
                </a:rPr>
                <a:t>dan</a:t>
              </a:r>
              <a:r>
                <a:rPr lang="en-US" sz="1600" dirty="0">
                  <a:latin typeface="Cooper Black" panose="0208090404030B020404" pitchFamily="18" charset="0"/>
                </a:rPr>
                <a:t> g(x) ≥ 0</a:t>
              </a:r>
              <a:endParaRPr sz="3200" dirty="0">
                <a:solidFill>
                  <a:schemeClr val="lt2"/>
                </a:solidFill>
                <a:latin typeface="Cooper Black" panose="0208090404030B020404" pitchFamily="18" charset="0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06437" y="2043017"/>
            <a:ext cx="2619191" cy="567106"/>
            <a:chOff x="415212" y="1259387"/>
            <a:chExt cx="2355691" cy="567106"/>
          </a:xfrm>
        </p:grpSpPr>
        <p:sp>
          <p:nvSpPr>
            <p:cNvPr id="38" name="Pentagon 37"/>
            <p:cNvSpPr/>
            <p:nvPr/>
          </p:nvSpPr>
          <p:spPr>
            <a:xfrm>
              <a:off x="415212" y="1266437"/>
              <a:ext cx="2355691" cy="56005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p:sp>
          <p:nvSpPr>
            <p:cNvPr id="39" name="Google Shape;630;p28"/>
            <p:cNvSpPr txBox="1"/>
            <p:nvPr/>
          </p:nvSpPr>
          <p:spPr>
            <a:xfrm>
              <a:off x="488501" y="1259387"/>
              <a:ext cx="2014500" cy="5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US" sz="1600" dirty="0">
                  <a:latin typeface="Cooper Black" panose="0208090404030B020404" pitchFamily="18" charset="0"/>
                </a:rPr>
                <a:t>f(x) ≥ 0 </a:t>
              </a:r>
              <a:r>
                <a:rPr lang="en-US" sz="1600" dirty="0" err="1">
                  <a:latin typeface="Cooper Black" panose="0208090404030B020404" pitchFamily="18" charset="0"/>
                </a:rPr>
                <a:t>dan</a:t>
              </a:r>
              <a:r>
                <a:rPr lang="en-US" sz="1600" dirty="0">
                  <a:latin typeface="Cooper Black" panose="0208090404030B020404" pitchFamily="18" charset="0"/>
                </a:rPr>
                <a:t> g(x) ≥ 0</a:t>
              </a:r>
              <a:endParaRPr sz="3200" dirty="0">
                <a:solidFill>
                  <a:schemeClr val="lt2"/>
                </a:solidFill>
                <a:latin typeface="Cooper Black" panose="0208090404030B020404" pitchFamily="18" charset="0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815623" y="2802589"/>
            <a:ext cx="2619191" cy="560056"/>
            <a:chOff x="415212" y="1266437"/>
            <a:chExt cx="2355691" cy="560056"/>
          </a:xfrm>
        </p:grpSpPr>
        <p:sp>
          <p:nvSpPr>
            <p:cNvPr id="41" name="Pentagon 40"/>
            <p:cNvSpPr/>
            <p:nvPr/>
          </p:nvSpPr>
          <p:spPr>
            <a:xfrm>
              <a:off x="415212" y="1266437"/>
              <a:ext cx="2355691" cy="56005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p:sp>
          <p:nvSpPr>
            <p:cNvPr id="42" name="Google Shape;630;p28"/>
            <p:cNvSpPr txBox="1"/>
            <p:nvPr/>
          </p:nvSpPr>
          <p:spPr>
            <a:xfrm>
              <a:off x="497308" y="1271191"/>
              <a:ext cx="2014500" cy="5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US" sz="1800" dirty="0">
                  <a:latin typeface="Cooper Black" panose="0208090404030B020404" pitchFamily="18" charset="0"/>
                </a:rPr>
                <a:t>f(x) ≥ 0</a:t>
              </a:r>
              <a:endParaRPr sz="3600" dirty="0">
                <a:solidFill>
                  <a:schemeClr val="lt2"/>
                </a:solidFill>
                <a:latin typeface="Cooper Black" panose="0208090404030B020404" pitchFamily="18" charset="0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364336" y="3531591"/>
            <a:ext cx="2619191" cy="564419"/>
            <a:chOff x="415212" y="1262074"/>
            <a:chExt cx="2355691" cy="564419"/>
          </a:xfrm>
        </p:grpSpPr>
        <p:sp>
          <p:nvSpPr>
            <p:cNvPr id="44" name="Pentagon 43"/>
            <p:cNvSpPr/>
            <p:nvPr/>
          </p:nvSpPr>
          <p:spPr>
            <a:xfrm>
              <a:off x="415212" y="1266437"/>
              <a:ext cx="2355691" cy="56005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p:sp>
          <p:nvSpPr>
            <p:cNvPr id="45" name="Google Shape;630;p28"/>
            <p:cNvSpPr txBox="1"/>
            <p:nvPr/>
          </p:nvSpPr>
          <p:spPr>
            <a:xfrm>
              <a:off x="517216" y="1262074"/>
              <a:ext cx="2014500" cy="5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US" sz="1600" dirty="0">
                  <a:latin typeface="Cooper Black" panose="0208090404030B020404" pitchFamily="18" charset="0"/>
                </a:rPr>
                <a:t>f(x) ≥ 0 </a:t>
              </a:r>
              <a:r>
                <a:rPr lang="en-US" sz="1600" dirty="0" err="1">
                  <a:latin typeface="Cooper Black" panose="0208090404030B020404" pitchFamily="18" charset="0"/>
                </a:rPr>
                <a:t>dan</a:t>
              </a:r>
              <a:r>
                <a:rPr lang="en-US" sz="1600" dirty="0">
                  <a:latin typeface="Cooper Black" panose="0208090404030B020404" pitchFamily="18" charset="0"/>
                </a:rPr>
                <a:t> g(x) ≥ 0</a:t>
              </a:r>
              <a:endParaRPr sz="3200" dirty="0">
                <a:solidFill>
                  <a:schemeClr val="lt2"/>
                </a:solidFill>
                <a:latin typeface="Cooper Black" panose="0208090404030B020404" pitchFamily="18" charset="0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74817" y="1220149"/>
            <a:ext cx="1186012" cy="365667"/>
            <a:chOff x="2974817" y="1220149"/>
            <a:chExt cx="1186012" cy="365667"/>
          </a:xfrm>
        </p:grpSpPr>
        <p:sp>
          <p:nvSpPr>
            <p:cNvPr id="5" name="Right Arrow 4"/>
            <p:cNvSpPr/>
            <p:nvPr/>
          </p:nvSpPr>
          <p:spPr>
            <a:xfrm>
              <a:off x="2974817" y="1505415"/>
              <a:ext cx="1053950" cy="804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06879" y="1220149"/>
              <a:ext cx="1053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latin typeface="Cooper Black" panose="0208090404030B020404" pitchFamily="18" charset="0"/>
                </a:rPr>
                <a:t>Syarat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71545" y="1999060"/>
            <a:ext cx="1168408" cy="336065"/>
            <a:chOff x="3671545" y="1999060"/>
            <a:chExt cx="1168408" cy="336065"/>
          </a:xfrm>
        </p:grpSpPr>
        <p:sp>
          <p:nvSpPr>
            <p:cNvPr id="46" name="Right Arrow 45"/>
            <p:cNvSpPr/>
            <p:nvPr/>
          </p:nvSpPr>
          <p:spPr>
            <a:xfrm>
              <a:off x="3671545" y="2254724"/>
              <a:ext cx="1053950" cy="804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86003" y="1999060"/>
              <a:ext cx="1053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latin typeface="Cooper Black" panose="0208090404030B020404" pitchFamily="18" charset="0"/>
                </a:rPr>
                <a:t>Syarat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68273" y="2710179"/>
            <a:ext cx="1152424" cy="374255"/>
            <a:chOff x="4368273" y="2710179"/>
            <a:chExt cx="1152424" cy="374255"/>
          </a:xfrm>
        </p:grpSpPr>
        <p:sp>
          <p:nvSpPr>
            <p:cNvPr id="47" name="Right Arrow 46"/>
            <p:cNvSpPr/>
            <p:nvPr/>
          </p:nvSpPr>
          <p:spPr>
            <a:xfrm>
              <a:off x="4368273" y="3004033"/>
              <a:ext cx="1053950" cy="804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66747" y="2710179"/>
              <a:ext cx="1053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latin typeface="Cooper Black" panose="0208090404030B020404" pitchFamily="18" charset="0"/>
                </a:rPr>
                <a:t>Syarat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79503" y="3491728"/>
            <a:ext cx="1216889" cy="389133"/>
            <a:chOff x="4879503" y="3491728"/>
            <a:chExt cx="1216889" cy="389133"/>
          </a:xfrm>
        </p:grpSpPr>
        <p:sp>
          <p:nvSpPr>
            <p:cNvPr id="48" name="Right Arrow 47"/>
            <p:cNvSpPr/>
            <p:nvPr/>
          </p:nvSpPr>
          <p:spPr>
            <a:xfrm>
              <a:off x="4879503" y="3799505"/>
              <a:ext cx="1053950" cy="813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42442" y="3491728"/>
              <a:ext cx="1053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latin typeface="Cooper Black" panose="0208090404030B020404" pitchFamily="18" charset="0"/>
                </a:rPr>
                <a:t>Syarat</a:t>
              </a:r>
            </a:p>
          </p:txBody>
        </p:sp>
      </p:grpSp>
      <p:sp>
        <p:nvSpPr>
          <p:cNvPr id="52" name="Action Button: Forward or Next 51">
            <a:hlinkClick r:id="" action="ppaction://hlinkshowjump?jump=nextslide" highlightClick="1"/>
          </p:cNvPr>
          <p:cNvSpPr/>
          <p:nvPr/>
        </p:nvSpPr>
        <p:spPr>
          <a:xfrm>
            <a:off x="8553870" y="4851155"/>
            <a:ext cx="590130" cy="3352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53" name="Action Button: Back or Previous 52">
            <a:hlinkClick r:id="" action="ppaction://hlinkshowjump?jump=previousslide" highlightClick="1"/>
          </p:cNvPr>
          <p:cNvSpPr/>
          <p:nvPr/>
        </p:nvSpPr>
        <p:spPr>
          <a:xfrm>
            <a:off x="0" y="4828224"/>
            <a:ext cx="579211" cy="3844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54" name="Action Button: Home 53">
            <a:hlinkClick r:id="rId8" action="ppaction://hlinksldjump" highlightClick="1"/>
          </p:cNvPr>
          <p:cNvSpPr/>
          <p:nvPr/>
        </p:nvSpPr>
        <p:spPr>
          <a:xfrm>
            <a:off x="4381928" y="4851751"/>
            <a:ext cx="415827" cy="3031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4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3"/>
          <p:cNvSpPr txBox="1">
            <a:spLocks noGrp="1"/>
          </p:cNvSpPr>
          <p:nvPr>
            <p:ph type="title"/>
          </p:nvPr>
        </p:nvSpPr>
        <p:spPr>
          <a:xfrm>
            <a:off x="913208" y="1185036"/>
            <a:ext cx="3657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800" dirty="0">
                <a:latin typeface="Cooper Black" panose="0208090404030B020404" pitchFamily="18" charset="0"/>
              </a:rPr>
              <a:t>INTERVAL</a:t>
            </a:r>
          </a:p>
        </p:txBody>
      </p:sp>
      <p:sp>
        <p:nvSpPr>
          <p:cNvPr id="401" name="Google Shape;401;p23"/>
          <p:cNvSpPr txBox="1">
            <a:spLocks noGrp="1"/>
          </p:cNvSpPr>
          <p:nvPr>
            <p:ph type="title" idx="2"/>
          </p:nvPr>
        </p:nvSpPr>
        <p:spPr>
          <a:xfrm>
            <a:off x="422998" y="1083849"/>
            <a:ext cx="91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01</a:t>
            </a:r>
            <a:endParaRPr sz="2800" dirty="0"/>
          </a:p>
        </p:txBody>
      </p:sp>
      <p:sp>
        <p:nvSpPr>
          <p:cNvPr id="402" name="Google Shape;402;p23"/>
          <p:cNvSpPr txBox="1">
            <a:spLocks noGrp="1"/>
          </p:cNvSpPr>
          <p:nvPr>
            <p:ph type="title" idx="3"/>
          </p:nvPr>
        </p:nvSpPr>
        <p:spPr>
          <a:xfrm>
            <a:off x="913208" y="2345082"/>
            <a:ext cx="446168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>
                <a:latin typeface="Cooper Black" panose="0208090404030B020404" pitchFamily="18" charset="0"/>
              </a:rPr>
              <a:t>PERTIDAKSAMAAN KUADRAT</a:t>
            </a:r>
            <a:endParaRPr sz="1800" dirty="0">
              <a:latin typeface="Cooper Black" panose="0208090404030B020404" pitchFamily="18" charset="0"/>
            </a:endParaRPr>
          </a:p>
        </p:txBody>
      </p:sp>
      <p:sp>
        <p:nvSpPr>
          <p:cNvPr id="403" name="Google Shape;403;p23"/>
          <p:cNvSpPr txBox="1">
            <a:spLocks noGrp="1"/>
          </p:cNvSpPr>
          <p:nvPr>
            <p:ph type="title" idx="4"/>
          </p:nvPr>
        </p:nvSpPr>
        <p:spPr>
          <a:xfrm>
            <a:off x="422998" y="2251823"/>
            <a:ext cx="91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</a:t>
            </a:r>
            <a:r>
              <a:rPr lang="id-ID" sz="2800" dirty="0"/>
              <a:t>3</a:t>
            </a:r>
            <a:endParaRPr sz="2800" dirty="0"/>
          </a:p>
        </p:txBody>
      </p:sp>
      <p:sp>
        <p:nvSpPr>
          <p:cNvPr id="404" name="Google Shape;404;p23"/>
          <p:cNvSpPr txBox="1">
            <a:spLocks noGrp="1"/>
          </p:cNvSpPr>
          <p:nvPr>
            <p:ph type="title" idx="5"/>
          </p:nvPr>
        </p:nvSpPr>
        <p:spPr>
          <a:xfrm>
            <a:off x="913208" y="1769408"/>
            <a:ext cx="3657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>
                <a:latin typeface="Cooper Black" panose="0208090404030B020404" pitchFamily="18" charset="0"/>
              </a:rPr>
              <a:t>PERTIDAKSAMAAN LINIER</a:t>
            </a:r>
            <a:endParaRPr sz="1800" dirty="0">
              <a:latin typeface="Cooper Black" panose="0208090404030B020404" pitchFamily="18" charset="0"/>
            </a:endParaRPr>
          </a:p>
        </p:txBody>
      </p:sp>
      <p:sp>
        <p:nvSpPr>
          <p:cNvPr id="405" name="Google Shape;405;p23"/>
          <p:cNvSpPr txBox="1">
            <a:spLocks noGrp="1"/>
          </p:cNvSpPr>
          <p:nvPr>
            <p:ph type="title" idx="6"/>
          </p:nvPr>
        </p:nvSpPr>
        <p:spPr>
          <a:xfrm>
            <a:off x="422998" y="1725818"/>
            <a:ext cx="579864" cy="491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</a:t>
            </a:r>
            <a:r>
              <a:rPr lang="id-ID" sz="2800" dirty="0"/>
              <a:t>2</a:t>
            </a:r>
            <a:endParaRPr sz="2800" dirty="0"/>
          </a:p>
        </p:txBody>
      </p:sp>
      <p:sp>
        <p:nvSpPr>
          <p:cNvPr id="406" name="Google Shape;406;p23"/>
          <p:cNvSpPr txBox="1">
            <a:spLocks noGrp="1"/>
          </p:cNvSpPr>
          <p:nvPr>
            <p:ph type="title" idx="7"/>
          </p:nvPr>
        </p:nvSpPr>
        <p:spPr>
          <a:xfrm>
            <a:off x="913207" y="2987098"/>
            <a:ext cx="409369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>
                <a:latin typeface="Cooper Black" panose="0208090404030B020404" pitchFamily="18" charset="0"/>
              </a:rPr>
              <a:t>PERTIDAKSAMAAN RASIONAL</a:t>
            </a:r>
            <a:endParaRPr sz="1800" dirty="0">
              <a:latin typeface="Cooper Black" panose="0208090404030B020404" pitchFamily="18" charset="0"/>
            </a:endParaRPr>
          </a:p>
        </p:txBody>
      </p:sp>
      <p:sp>
        <p:nvSpPr>
          <p:cNvPr id="407" name="Google Shape;407;p23"/>
          <p:cNvSpPr txBox="1">
            <a:spLocks noGrp="1"/>
          </p:cNvSpPr>
          <p:nvPr>
            <p:ph type="title" idx="8"/>
          </p:nvPr>
        </p:nvSpPr>
        <p:spPr>
          <a:xfrm>
            <a:off x="422998" y="2823096"/>
            <a:ext cx="579864" cy="6699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</a:t>
            </a:r>
            <a:r>
              <a:rPr lang="id-ID" sz="2800" dirty="0"/>
              <a:t>4</a:t>
            </a:r>
            <a:endParaRPr sz="2800" dirty="0"/>
          </a:p>
        </p:txBody>
      </p:sp>
      <p:sp>
        <p:nvSpPr>
          <p:cNvPr id="408" name="Google Shape;408;p23"/>
          <p:cNvSpPr txBox="1">
            <a:spLocks noGrp="1"/>
          </p:cNvSpPr>
          <p:nvPr>
            <p:ph type="title" idx="9"/>
          </p:nvPr>
        </p:nvSpPr>
        <p:spPr>
          <a:xfrm>
            <a:off x="150007" y="242068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409" name="Google Shape;409;p23"/>
          <p:cNvGrpSpPr/>
          <p:nvPr/>
        </p:nvGrpSpPr>
        <p:grpSpPr>
          <a:xfrm>
            <a:off x="8058233" y="4132065"/>
            <a:ext cx="731522" cy="942856"/>
            <a:chOff x="7120586" y="1688272"/>
            <a:chExt cx="368804" cy="475974"/>
          </a:xfrm>
        </p:grpSpPr>
        <p:sp>
          <p:nvSpPr>
            <p:cNvPr id="410" name="Google Shape;410;p23"/>
            <p:cNvSpPr/>
            <p:nvPr/>
          </p:nvSpPr>
          <p:spPr>
            <a:xfrm>
              <a:off x="7156644" y="1719882"/>
              <a:ext cx="332631" cy="372300"/>
            </a:xfrm>
            <a:custGeom>
              <a:avLst/>
              <a:gdLst/>
              <a:ahLst/>
              <a:cxnLst/>
              <a:rect l="l" t="t" r="r" b="b"/>
              <a:pathLst>
                <a:path w="5830" h="6525" extrusionOk="0">
                  <a:moveTo>
                    <a:pt x="2437" y="1"/>
                  </a:moveTo>
                  <a:lnTo>
                    <a:pt x="1" y="4803"/>
                  </a:lnTo>
                  <a:lnTo>
                    <a:pt x="3393" y="6524"/>
                  </a:lnTo>
                  <a:lnTo>
                    <a:pt x="5829" y="1722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rgbClr val="F4A838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7156644" y="1949196"/>
              <a:ext cx="216238" cy="142986"/>
            </a:xfrm>
            <a:custGeom>
              <a:avLst/>
              <a:gdLst/>
              <a:ahLst/>
              <a:cxnLst/>
              <a:rect l="l" t="t" r="r" b="b"/>
              <a:pathLst>
                <a:path w="3790" h="2506" extrusionOk="0">
                  <a:moveTo>
                    <a:pt x="397" y="1"/>
                  </a:moveTo>
                  <a:lnTo>
                    <a:pt x="1" y="784"/>
                  </a:lnTo>
                  <a:lnTo>
                    <a:pt x="3393" y="2505"/>
                  </a:lnTo>
                  <a:lnTo>
                    <a:pt x="3790" y="1723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FFEBD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7120586" y="1994499"/>
              <a:ext cx="229760" cy="169746"/>
            </a:xfrm>
            <a:custGeom>
              <a:avLst/>
              <a:gdLst/>
              <a:ahLst/>
              <a:cxnLst/>
              <a:rect l="l" t="t" r="r" b="b"/>
              <a:pathLst>
                <a:path w="4027" h="2975" extrusionOk="0">
                  <a:moveTo>
                    <a:pt x="634" y="1"/>
                  </a:moveTo>
                  <a:lnTo>
                    <a:pt x="26" y="1198"/>
                  </a:lnTo>
                  <a:cubicBezTo>
                    <a:pt x="1" y="1248"/>
                    <a:pt x="21" y="1308"/>
                    <a:pt x="70" y="1333"/>
                  </a:cubicBezTo>
                  <a:lnTo>
                    <a:pt x="3283" y="2963"/>
                  </a:lnTo>
                  <a:cubicBezTo>
                    <a:pt x="3298" y="2971"/>
                    <a:pt x="3313" y="2974"/>
                    <a:pt x="3329" y="2974"/>
                  </a:cubicBezTo>
                  <a:cubicBezTo>
                    <a:pt x="3365" y="2974"/>
                    <a:pt x="3400" y="2954"/>
                    <a:pt x="3418" y="2919"/>
                  </a:cubicBezTo>
                  <a:lnTo>
                    <a:pt x="4026" y="172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C9242A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7295801" y="1688272"/>
              <a:ext cx="193588" cy="130491"/>
            </a:xfrm>
            <a:custGeom>
              <a:avLst/>
              <a:gdLst/>
              <a:ahLst/>
              <a:cxnLst/>
              <a:rect l="l" t="t" r="r" b="b"/>
              <a:pathLst>
                <a:path w="3393" h="2287" extrusionOk="0">
                  <a:moveTo>
                    <a:pt x="2419" y="0"/>
                  </a:moveTo>
                  <a:lnTo>
                    <a:pt x="1" y="565"/>
                  </a:lnTo>
                  <a:lnTo>
                    <a:pt x="3393" y="2286"/>
                  </a:lnTo>
                  <a:lnTo>
                    <a:pt x="2419" y="0"/>
                  </a:lnTo>
                  <a:close/>
                </a:path>
              </a:pathLst>
            </a:custGeom>
            <a:solidFill>
              <a:srgbClr val="FFEBD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7364781" y="1688272"/>
              <a:ext cx="96879" cy="65274"/>
            </a:xfrm>
            <a:custGeom>
              <a:avLst/>
              <a:gdLst/>
              <a:ahLst/>
              <a:cxnLst/>
              <a:rect l="l" t="t" r="r" b="b"/>
              <a:pathLst>
                <a:path w="1698" h="1144" extrusionOk="0">
                  <a:moveTo>
                    <a:pt x="1210" y="0"/>
                  </a:moveTo>
                  <a:lnTo>
                    <a:pt x="1" y="283"/>
                  </a:lnTo>
                  <a:lnTo>
                    <a:pt x="1698" y="1144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23"/>
          <p:cNvGrpSpPr/>
          <p:nvPr/>
        </p:nvGrpSpPr>
        <p:grpSpPr>
          <a:xfrm>
            <a:off x="3852540" y="138836"/>
            <a:ext cx="1005834" cy="586732"/>
            <a:chOff x="6562262" y="2725680"/>
            <a:chExt cx="605924" cy="352159"/>
          </a:xfrm>
        </p:grpSpPr>
        <p:sp>
          <p:nvSpPr>
            <p:cNvPr id="416" name="Google Shape;416;p23"/>
            <p:cNvSpPr/>
            <p:nvPr/>
          </p:nvSpPr>
          <p:spPr>
            <a:xfrm>
              <a:off x="6666159" y="2725680"/>
              <a:ext cx="386548" cy="352159"/>
            </a:xfrm>
            <a:custGeom>
              <a:avLst/>
              <a:gdLst/>
              <a:ahLst/>
              <a:cxnLst/>
              <a:rect l="l" t="t" r="r" b="b"/>
              <a:pathLst>
                <a:path w="6775" h="6172" extrusionOk="0">
                  <a:moveTo>
                    <a:pt x="3387" y="1"/>
                  </a:moveTo>
                  <a:cubicBezTo>
                    <a:pt x="2597" y="1"/>
                    <a:pt x="1808" y="302"/>
                    <a:pt x="1206" y="905"/>
                  </a:cubicBezTo>
                  <a:cubicBezTo>
                    <a:pt x="1" y="2109"/>
                    <a:pt x="1" y="4063"/>
                    <a:pt x="1206" y="5268"/>
                  </a:cubicBezTo>
                  <a:cubicBezTo>
                    <a:pt x="1808" y="5870"/>
                    <a:pt x="2597" y="6171"/>
                    <a:pt x="3387" y="6171"/>
                  </a:cubicBezTo>
                  <a:cubicBezTo>
                    <a:pt x="4177" y="6171"/>
                    <a:pt x="4966" y="5870"/>
                    <a:pt x="5569" y="5268"/>
                  </a:cubicBezTo>
                  <a:cubicBezTo>
                    <a:pt x="6774" y="4063"/>
                    <a:pt x="6774" y="2109"/>
                    <a:pt x="5569" y="905"/>
                  </a:cubicBezTo>
                  <a:cubicBezTo>
                    <a:pt x="4966" y="302"/>
                    <a:pt x="4177" y="1"/>
                    <a:pt x="338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6857578" y="2765506"/>
              <a:ext cx="117020" cy="91178"/>
            </a:xfrm>
            <a:custGeom>
              <a:avLst/>
              <a:gdLst/>
              <a:ahLst/>
              <a:cxnLst/>
              <a:rect l="l" t="t" r="r" b="b"/>
              <a:pathLst>
                <a:path w="2051" h="1598" extrusionOk="0">
                  <a:moveTo>
                    <a:pt x="649" y="1"/>
                  </a:moveTo>
                  <a:cubicBezTo>
                    <a:pt x="310" y="1"/>
                    <a:pt x="61" y="166"/>
                    <a:pt x="37" y="449"/>
                  </a:cubicBezTo>
                  <a:cubicBezTo>
                    <a:pt x="0" y="846"/>
                    <a:pt x="416" y="1324"/>
                    <a:pt x="962" y="1517"/>
                  </a:cubicBezTo>
                  <a:cubicBezTo>
                    <a:pt x="1117" y="1571"/>
                    <a:pt x="1267" y="1597"/>
                    <a:pt x="1402" y="1597"/>
                  </a:cubicBezTo>
                  <a:cubicBezTo>
                    <a:pt x="1742" y="1597"/>
                    <a:pt x="1991" y="1432"/>
                    <a:pt x="2016" y="1148"/>
                  </a:cubicBezTo>
                  <a:cubicBezTo>
                    <a:pt x="2051" y="753"/>
                    <a:pt x="1637" y="275"/>
                    <a:pt x="1089" y="82"/>
                  </a:cubicBezTo>
                  <a:cubicBezTo>
                    <a:pt x="934" y="27"/>
                    <a:pt x="784" y="1"/>
                    <a:pt x="649" y="1"/>
                  </a:cubicBez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6654862" y="2811152"/>
              <a:ext cx="428027" cy="179275"/>
            </a:xfrm>
            <a:custGeom>
              <a:avLst/>
              <a:gdLst/>
              <a:ahLst/>
              <a:cxnLst/>
              <a:rect l="l" t="t" r="r" b="b"/>
              <a:pathLst>
                <a:path w="7502" h="3142" fill="none" extrusionOk="0">
                  <a:moveTo>
                    <a:pt x="6406" y="143"/>
                  </a:moveTo>
                  <a:cubicBezTo>
                    <a:pt x="6524" y="118"/>
                    <a:pt x="6628" y="99"/>
                    <a:pt x="6717" y="90"/>
                  </a:cubicBezTo>
                  <a:cubicBezTo>
                    <a:pt x="7501" y="0"/>
                    <a:pt x="6742" y="597"/>
                    <a:pt x="5021" y="1426"/>
                  </a:cubicBezTo>
                  <a:cubicBezTo>
                    <a:pt x="3300" y="2253"/>
                    <a:pt x="1270" y="2997"/>
                    <a:pt x="485" y="3087"/>
                  </a:cubicBezTo>
                  <a:cubicBezTo>
                    <a:pt x="0" y="3142"/>
                    <a:pt x="105" y="2934"/>
                    <a:pt x="663" y="257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6562262" y="2775606"/>
              <a:ext cx="605924" cy="256816"/>
            </a:xfrm>
            <a:custGeom>
              <a:avLst/>
              <a:gdLst/>
              <a:ahLst/>
              <a:cxnLst/>
              <a:rect l="l" t="t" r="r" b="b"/>
              <a:pathLst>
                <a:path w="10620" h="4501" fill="none" extrusionOk="0">
                  <a:moveTo>
                    <a:pt x="7611" y="271"/>
                  </a:moveTo>
                  <a:cubicBezTo>
                    <a:pt x="8373" y="86"/>
                    <a:pt x="9020" y="0"/>
                    <a:pt x="9446" y="45"/>
                  </a:cubicBezTo>
                  <a:cubicBezTo>
                    <a:pt x="10619" y="168"/>
                    <a:pt x="9674" y="1238"/>
                    <a:pt x="7334" y="2435"/>
                  </a:cubicBezTo>
                  <a:cubicBezTo>
                    <a:pt x="4996" y="3631"/>
                    <a:pt x="2147" y="4500"/>
                    <a:pt x="974" y="4377"/>
                  </a:cubicBezTo>
                  <a:cubicBezTo>
                    <a:pt x="0" y="4275"/>
                    <a:pt x="591" y="3460"/>
                    <a:pt x="2124" y="252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23"/>
          <p:cNvGrpSpPr/>
          <p:nvPr/>
        </p:nvGrpSpPr>
        <p:grpSpPr>
          <a:xfrm rot="1193248">
            <a:off x="8195623" y="203678"/>
            <a:ext cx="494257" cy="644729"/>
            <a:chOff x="1703468" y="3186599"/>
            <a:chExt cx="825396" cy="1106731"/>
          </a:xfrm>
        </p:grpSpPr>
        <p:sp>
          <p:nvSpPr>
            <p:cNvPr id="421" name="Google Shape;421;p23"/>
            <p:cNvSpPr/>
            <p:nvPr/>
          </p:nvSpPr>
          <p:spPr>
            <a:xfrm>
              <a:off x="1703468" y="3202824"/>
              <a:ext cx="822164" cy="1074314"/>
            </a:xfrm>
            <a:custGeom>
              <a:avLst/>
              <a:gdLst/>
              <a:ahLst/>
              <a:cxnLst/>
              <a:rect l="l" t="t" r="r" b="b"/>
              <a:pathLst>
                <a:path w="25185" h="32909" extrusionOk="0">
                  <a:moveTo>
                    <a:pt x="12685" y="1"/>
                  </a:moveTo>
                  <a:cubicBezTo>
                    <a:pt x="8577" y="1"/>
                    <a:pt x="5112" y="954"/>
                    <a:pt x="4012" y="2258"/>
                  </a:cubicBezTo>
                  <a:cubicBezTo>
                    <a:pt x="2710" y="3363"/>
                    <a:pt x="1546" y="7191"/>
                    <a:pt x="1733" y="10266"/>
                  </a:cubicBezTo>
                  <a:cubicBezTo>
                    <a:pt x="1951" y="13832"/>
                    <a:pt x="3760" y="17049"/>
                    <a:pt x="5028" y="17660"/>
                  </a:cubicBezTo>
                  <a:cubicBezTo>
                    <a:pt x="5506" y="17890"/>
                    <a:pt x="5987" y="17978"/>
                    <a:pt x="6474" y="17978"/>
                  </a:cubicBezTo>
                  <a:cubicBezTo>
                    <a:pt x="7719" y="17978"/>
                    <a:pt x="9007" y="17402"/>
                    <a:pt x="10400" y="17116"/>
                  </a:cubicBezTo>
                  <a:cubicBezTo>
                    <a:pt x="11109" y="16971"/>
                    <a:pt x="11770" y="16899"/>
                    <a:pt x="12375" y="16899"/>
                  </a:cubicBezTo>
                  <a:cubicBezTo>
                    <a:pt x="14618" y="16899"/>
                    <a:pt x="16103" y="17887"/>
                    <a:pt x="16471" y="19794"/>
                  </a:cubicBezTo>
                  <a:cubicBezTo>
                    <a:pt x="17095" y="23010"/>
                    <a:pt x="14178" y="24887"/>
                    <a:pt x="11130" y="24887"/>
                  </a:cubicBezTo>
                  <a:cubicBezTo>
                    <a:pt x="10637" y="24887"/>
                    <a:pt x="10140" y="24838"/>
                    <a:pt x="9655" y="24738"/>
                  </a:cubicBezTo>
                  <a:cubicBezTo>
                    <a:pt x="6608" y="24106"/>
                    <a:pt x="4625" y="22522"/>
                    <a:pt x="2873" y="22522"/>
                  </a:cubicBezTo>
                  <a:cubicBezTo>
                    <a:pt x="2593" y="22522"/>
                    <a:pt x="2318" y="22563"/>
                    <a:pt x="2046" y="22654"/>
                  </a:cubicBezTo>
                  <a:cubicBezTo>
                    <a:pt x="179" y="23282"/>
                    <a:pt x="0" y="27140"/>
                    <a:pt x="3940" y="30236"/>
                  </a:cubicBezTo>
                  <a:cubicBezTo>
                    <a:pt x="6315" y="32103"/>
                    <a:pt x="9631" y="32909"/>
                    <a:pt x="12609" y="32909"/>
                  </a:cubicBezTo>
                  <a:cubicBezTo>
                    <a:pt x="16589" y="32909"/>
                    <a:pt x="20951" y="31376"/>
                    <a:pt x="23082" y="27764"/>
                  </a:cubicBezTo>
                  <a:cubicBezTo>
                    <a:pt x="25132" y="24290"/>
                    <a:pt x="25185" y="19240"/>
                    <a:pt x="23639" y="15743"/>
                  </a:cubicBezTo>
                  <a:cubicBezTo>
                    <a:pt x="21933" y="11890"/>
                    <a:pt x="18696" y="10354"/>
                    <a:pt x="15157" y="10354"/>
                  </a:cubicBezTo>
                  <a:cubicBezTo>
                    <a:pt x="13251" y="10354"/>
                    <a:pt x="11257" y="10800"/>
                    <a:pt x="9369" y="11570"/>
                  </a:cubicBezTo>
                  <a:cubicBezTo>
                    <a:pt x="9400" y="9678"/>
                    <a:pt x="9251" y="8418"/>
                    <a:pt x="8798" y="6576"/>
                  </a:cubicBezTo>
                  <a:lnTo>
                    <a:pt x="8798" y="6576"/>
                  </a:lnTo>
                  <a:cubicBezTo>
                    <a:pt x="8798" y="6576"/>
                    <a:pt x="10161" y="7217"/>
                    <a:pt x="12744" y="7217"/>
                  </a:cubicBezTo>
                  <a:cubicBezTo>
                    <a:pt x="17734" y="7217"/>
                    <a:pt x="21722" y="5545"/>
                    <a:pt x="21722" y="3808"/>
                  </a:cubicBezTo>
                  <a:cubicBezTo>
                    <a:pt x="21722" y="2069"/>
                    <a:pt x="17675" y="1"/>
                    <a:pt x="12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070300" y="3202824"/>
              <a:ext cx="342283" cy="235664"/>
            </a:xfrm>
            <a:custGeom>
              <a:avLst/>
              <a:gdLst/>
              <a:ahLst/>
              <a:cxnLst/>
              <a:rect l="l" t="t" r="r" b="b"/>
              <a:pathLst>
                <a:path w="10485" h="7219" extrusionOk="0">
                  <a:moveTo>
                    <a:pt x="1448" y="1"/>
                  </a:moveTo>
                  <a:cubicBezTo>
                    <a:pt x="954" y="1"/>
                    <a:pt x="471" y="13"/>
                    <a:pt x="1" y="41"/>
                  </a:cubicBezTo>
                  <a:cubicBezTo>
                    <a:pt x="4424" y="337"/>
                    <a:pt x="7834" y="2212"/>
                    <a:pt x="7834" y="3808"/>
                  </a:cubicBezTo>
                  <a:cubicBezTo>
                    <a:pt x="7834" y="5373"/>
                    <a:pt x="4600" y="6885"/>
                    <a:pt x="312" y="7170"/>
                  </a:cubicBezTo>
                  <a:cubicBezTo>
                    <a:pt x="675" y="7200"/>
                    <a:pt x="1072" y="7219"/>
                    <a:pt x="1507" y="7219"/>
                  </a:cubicBezTo>
                  <a:cubicBezTo>
                    <a:pt x="6497" y="7219"/>
                    <a:pt x="10485" y="5545"/>
                    <a:pt x="10485" y="3808"/>
                  </a:cubicBezTo>
                  <a:cubicBezTo>
                    <a:pt x="10485" y="2072"/>
                    <a:pt x="6438" y="1"/>
                    <a:pt x="144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070920" y="3540863"/>
              <a:ext cx="454712" cy="736275"/>
            </a:xfrm>
            <a:custGeom>
              <a:avLst/>
              <a:gdLst/>
              <a:ahLst/>
              <a:cxnLst/>
              <a:rect l="l" t="t" r="r" b="b"/>
              <a:pathLst>
                <a:path w="13929" h="22554" extrusionOk="0">
                  <a:moveTo>
                    <a:pt x="3903" y="0"/>
                  </a:moveTo>
                  <a:cubicBezTo>
                    <a:pt x="3455" y="0"/>
                    <a:pt x="3002" y="25"/>
                    <a:pt x="2546" y="73"/>
                  </a:cubicBezTo>
                  <a:cubicBezTo>
                    <a:pt x="5566" y="415"/>
                    <a:pt x="8240" y="2011"/>
                    <a:pt x="9733" y="5388"/>
                  </a:cubicBezTo>
                  <a:cubicBezTo>
                    <a:pt x="11280" y="8885"/>
                    <a:pt x="11228" y="13935"/>
                    <a:pt x="9178" y="17409"/>
                  </a:cubicBezTo>
                  <a:cubicBezTo>
                    <a:pt x="7276" y="20632"/>
                    <a:pt x="3598" y="22199"/>
                    <a:pt x="1" y="22499"/>
                  </a:cubicBezTo>
                  <a:cubicBezTo>
                    <a:pt x="457" y="22535"/>
                    <a:pt x="908" y="22554"/>
                    <a:pt x="1353" y="22554"/>
                  </a:cubicBezTo>
                  <a:cubicBezTo>
                    <a:pt x="5333" y="22554"/>
                    <a:pt x="9695" y="21021"/>
                    <a:pt x="11826" y="17409"/>
                  </a:cubicBezTo>
                  <a:cubicBezTo>
                    <a:pt x="13876" y="13935"/>
                    <a:pt x="13929" y="8885"/>
                    <a:pt x="12383" y="5388"/>
                  </a:cubicBezTo>
                  <a:cubicBezTo>
                    <a:pt x="10678" y="1535"/>
                    <a:pt x="7440" y="0"/>
                    <a:pt x="390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1704970" y="3186599"/>
              <a:ext cx="823895" cy="1106731"/>
            </a:xfrm>
            <a:custGeom>
              <a:avLst/>
              <a:gdLst/>
              <a:ahLst/>
              <a:cxnLst/>
              <a:rect l="l" t="t" r="r" b="b"/>
              <a:pathLst>
                <a:path w="25238" h="33902" extrusionOk="0">
                  <a:moveTo>
                    <a:pt x="12637" y="0"/>
                  </a:moveTo>
                  <a:cubicBezTo>
                    <a:pt x="8481" y="0"/>
                    <a:pt x="4867" y="966"/>
                    <a:pt x="3613" y="2405"/>
                  </a:cubicBezTo>
                  <a:cubicBezTo>
                    <a:pt x="2895" y="3035"/>
                    <a:pt x="2376" y="4181"/>
                    <a:pt x="2065" y="5040"/>
                  </a:cubicBezTo>
                  <a:cubicBezTo>
                    <a:pt x="1927" y="5420"/>
                    <a:pt x="2247" y="5695"/>
                    <a:pt x="2558" y="5695"/>
                  </a:cubicBezTo>
                  <a:cubicBezTo>
                    <a:pt x="2740" y="5695"/>
                    <a:pt x="2919" y="5600"/>
                    <a:pt x="3000" y="5376"/>
                  </a:cubicBezTo>
                  <a:cubicBezTo>
                    <a:pt x="3380" y="4322"/>
                    <a:pt x="3848" y="3505"/>
                    <a:pt x="4287" y="3136"/>
                  </a:cubicBezTo>
                  <a:cubicBezTo>
                    <a:pt x="6511" y="1252"/>
                    <a:pt x="9827" y="993"/>
                    <a:pt x="12637" y="993"/>
                  </a:cubicBezTo>
                  <a:cubicBezTo>
                    <a:pt x="14861" y="993"/>
                    <a:pt x="17114" y="1434"/>
                    <a:pt x="18824" y="2203"/>
                  </a:cubicBezTo>
                  <a:cubicBezTo>
                    <a:pt x="20563" y="2982"/>
                    <a:pt x="21178" y="3822"/>
                    <a:pt x="21178" y="4305"/>
                  </a:cubicBezTo>
                  <a:cubicBezTo>
                    <a:pt x="21178" y="4784"/>
                    <a:pt x="20573" y="5534"/>
                    <a:pt x="18876" y="6200"/>
                  </a:cubicBezTo>
                  <a:cubicBezTo>
                    <a:pt x="17200" y="6855"/>
                    <a:pt x="15006" y="7218"/>
                    <a:pt x="12698" y="7218"/>
                  </a:cubicBezTo>
                  <a:cubicBezTo>
                    <a:pt x="10278" y="7218"/>
                    <a:pt x="8974" y="6630"/>
                    <a:pt x="8964" y="6624"/>
                  </a:cubicBezTo>
                  <a:cubicBezTo>
                    <a:pt x="8896" y="6592"/>
                    <a:pt x="8826" y="6577"/>
                    <a:pt x="8758" y="6577"/>
                  </a:cubicBezTo>
                  <a:cubicBezTo>
                    <a:pt x="8456" y="6577"/>
                    <a:pt x="8190" y="6867"/>
                    <a:pt x="8269" y="7193"/>
                  </a:cubicBezTo>
                  <a:cubicBezTo>
                    <a:pt x="8716" y="9009"/>
                    <a:pt x="8857" y="10238"/>
                    <a:pt x="8827" y="12057"/>
                  </a:cubicBezTo>
                  <a:cubicBezTo>
                    <a:pt x="8875" y="12386"/>
                    <a:pt x="9037" y="12550"/>
                    <a:pt x="9309" y="12550"/>
                  </a:cubicBezTo>
                  <a:cubicBezTo>
                    <a:pt x="9370" y="12550"/>
                    <a:pt x="9437" y="12542"/>
                    <a:pt x="9510" y="12525"/>
                  </a:cubicBezTo>
                  <a:cubicBezTo>
                    <a:pt x="11418" y="11748"/>
                    <a:pt x="13344" y="11349"/>
                    <a:pt x="15117" y="11349"/>
                  </a:cubicBezTo>
                  <a:cubicBezTo>
                    <a:pt x="15909" y="11349"/>
                    <a:pt x="16671" y="11429"/>
                    <a:pt x="17387" y="11590"/>
                  </a:cubicBezTo>
                  <a:cubicBezTo>
                    <a:pt x="20044" y="12187"/>
                    <a:pt x="21978" y="13819"/>
                    <a:pt x="23137" y="16442"/>
                  </a:cubicBezTo>
                  <a:cubicBezTo>
                    <a:pt x="24702" y="19974"/>
                    <a:pt x="24479" y="24838"/>
                    <a:pt x="22610" y="28007"/>
                  </a:cubicBezTo>
                  <a:cubicBezTo>
                    <a:pt x="21659" y="29617"/>
                    <a:pt x="20206" y="30873"/>
                    <a:pt x="18288" y="31734"/>
                  </a:cubicBezTo>
                  <a:cubicBezTo>
                    <a:pt x="16583" y="32503"/>
                    <a:pt x="14603" y="32908"/>
                    <a:pt x="12563" y="32908"/>
                  </a:cubicBezTo>
                  <a:cubicBezTo>
                    <a:pt x="9323" y="32908"/>
                    <a:pt x="6276" y="31974"/>
                    <a:pt x="4201" y="30342"/>
                  </a:cubicBezTo>
                  <a:cubicBezTo>
                    <a:pt x="1677" y="28357"/>
                    <a:pt x="1038" y="26159"/>
                    <a:pt x="1259" y="24875"/>
                  </a:cubicBezTo>
                  <a:cubicBezTo>
                    <a:pt x="1432" y="23868"/>
                    <a:pt x="2046" y="23542"/>
                    <a:pt x="2791" y="23542"/>
                  </a:cubicBezTo>
                  <a:cubicBezTo>
                    <a:pt x="3732" y="23542"/>
                    <a:pt x="4881" y="24061"/>
                    <a:pt x="5614" y="24380"/>
                  </a:cubicBezTo>
                  <a:cubicBezTo>
                    <a:pt x="6719" y="24859"/>
                    <a:pt x="7970" y="25401"/>
                    <a:pt x="9508" y="25720"/>
                  </a:cubicBezTo>
                  <a:cubicBezTo>
                    <a:pt x="10028" y="25828"/>
                    <a:pt x="10559" y="25880"/>
                    <a:pt x="11086" y="25880"/>
                  </a:cubicBezTo>
                  <a:cubicBezTo>
                    <a:pt x="12598" y="25880"/>
                    <a:pt x="14075" y="25446"/>
                    <a:pt x="15172" y="24642"/>
                  </a:cubicBezTo>
                  <a:cubicBezTo>
                    <a:pt x="15593" y="24334"/>
                    <a:pt x="15280" y="23743"/>
                    <a:pt x="14869" y="23743"/>
                  </a:cubicBezTo>
                  <a:cubicBezTo>
                    <a:pt x="14776" y="23743"/>
                    <a:pt x="14679" y="23772"/>
                    <a:pt x="14584" y="23842"/>
                  </a:cubicBezTo>
                  <a:cubicBezTo>
                    <a:pt x="13655" y="24521"/>
                    <a:pt x="12395" y="24889"/>
                    <a:pt x="11095" y="24889"/>
                  </a:cubicBezTo>
                  <a:cubicBezTo>
                    <a:pt x="10634" y="24889"/>
                    <a:pt x="10168" y="24843"/>
                    <a:pt x="9709" y="24747"/>
                  </a:cubicBezTo>
                  <a:cubicBezTo>
                    <a:pt x="8273" y="24449"/>
                    <a:pt x="7070" y="23928"/>
                    <a:pt x="6009" y="23468"/>
                  </a:cubicBezTo>
                  <a:cubicBezTo>
                    <a:pt x="4858" y="22970"/>
                    <a:pt x="3827" y="22521"/>
                    <a:pt x="2821" y="22521"/>
                  </a:cubicBezTo>
                  <a:cubicBezTo>
                    <a:pt x="2492" y="22521"/>
                    <a:pt x="2167" y="22569"/>
                    <a:pt x="1840" y="22679"/>
                  </a:cubicBezTo>
                  <a:cubicBezTo>
                    <a:pt x="1023" y="22954"/>
                    <a:pt x="454" y="23693"/>
                    <a:pt x="280" y="24707"/>
                  </a:cubicBezTo>
                  <a:cubicBezTo>
                    <a:pt x="1" y="26333"/>
                    <a:pt x="721" y="28872"/>
                    <a:pt x="3588" y="31123"/>
                  </a:cubicBezTo>
                  <a:cubicBezTo>
                    <a:pt x="5835" y="32889"/>
                    <a:pt x="9107" y="33902"/>
                    <a:pt x="12563" y="33902"/>
                  </a:cubicBezTo>
                  <a:cubicBezTo>
                    <a:pt x="14741" y="33902"/>
                    <a:pt x="16862" y="33467"/>
                    <a:pt x="18698" y="32639"/>
                  </a:cubicBezTo>
                  <a:cubicBezTo>
                    <a:pt x="20775" y="31705"/>
                    <a:pt x="22423" y="30277"/>
                    <a:pt x="23465" y="28513"/>
                  </a:cubicBezTo>
                  <a:cubicBezTo>
                    <a:pt x="24490" y="26774"/>
                    <a:pt x="25076" y="24617"/>
                    <a:pt x="25160" y="22276"/>
                  </a:cubicBezTo>
                  <a:cubicBezTo>
                    <a:pt x="25237" y="20054"/>
                    <a:pt x="24843" y="17840"/>
                    <a:pt x="24047" y="16038"/>
                  </a:cubicBezTo>
                  <a:cubicBezTo>
                    <a:pt x="22770" y="13155"/>
                    <a:pt x="20544" y="11282"/>
                    <a:pt x="17604" y="10620"/>
                  </a:cubicBezTo>
                  <a:cubicBezTo>
                    <a:pt x="16819" y="10444"/>
                    <a:pt x="15986" y="10357"/>
                    <a:pt x="15121" y="10357"/>
                  </a:cubicBezTo>
                  <a:cubicBezTo>
                    <a:pt x="13433" y="10357"/>
                    <a:pt x="11624" y="10690"/>
                    <a:pt x="9823" y="11343"/>
                  </a:cubicBezTo>
                  <a:cubicBezTo>
                    <a:pt x="9810" y="10087"/>
                    <a:pt x="9697" y="9062"/>
                    <a:pt x="9434" y="7825"/>
                  </a:cubicBezTo>
                  <a:lnTo>
                    <a:pt x="9434" y="7825"/>
                  </a:lnTo>
                  <a:cubicBezTo>
                    <a:pt x="10131" y="8010"/>
                    <a:pt x="11226" y="8211"/>
                    <a:pt x="12696" y="8211"/>
                  </a:cubicBezTo>
                  <a:cubicBezTo>
                    <a:pt x="17921" y="8211"/>
                    <a:pt x="22171" y="6458"/>
                    <a:pt x="22171" y="4305"/>
                  </a:cubicBezTo>
                  <a:cubicBezTo>
                    <a:pt x="22171" y="3232"/>
                    <a:pt x="21100" y="2136"/>
                    <a:pt x="19231" y="1296"/>
                  </a:cubicBezTo>
                  <a:cubicBezTo>
                    <a:pt x="17370" y="460"/>
                    <a:pt x="15029" y="0"/>
                    <a:pt x="1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1741989" y="3424451"/>
              <a:ext cx="519219" cy="495029"/>
            </a:xfrm>
            <a:custGeom>
              <a:avLst/>
              <a:gdLst/>
              <a:ahLst/>
              <a:cxnLst/>
              <a:rect l="l" t="t" r="r" b="b"/>
              <a:pathLst>
                <a:path w="15905" h="15164" extrusionOk="0">
                  <a:moveTo>
                    <a:pt x="721" y="1"/>
                  </a:moveTo>
                  <a:cubicBezTo>
                    <a:pt x="505" y="1"/>
                    <a:pt x="293" y="125"/>
                    <a:pt x="246" y="400"/>
                  </a:cubicBezTo>
                  <a:cubicBezTo>
                    <a:pt x="66" y="1482"/>
                    <a:pt x="1" y="2555"/>
                    <a:pt x="57" y="3506"/>
                  </a:cubicBezTo>
                  <a:cubicBezTo>
                    <a:pt x="160" y="5195"/>
                    <a:pt x="622" y="6967"/>
                    <a:pt x="1359" y="8498"/>
                  </a:cubicBezTo>
                  <a:cubicBezTo>
                    <a:pt x="2046" y="9926"/>
                    <a:pt x="2876" y="10953"/>
                    <a:pt x="3634" y="11319"/>
                  </a:cubicBezTo>
                  <a:cubicBezTo>
                    <a:pt x="4187" y="11584"/>
                    <a:pt x="4741" y="11684"/>
                    <a:pt x="5293" y="11684"/>
                  </a:cubicBezTo>
                  <a:cubicBezTo>
                    <a:pt x="6165" y="11684"/>
                    <a:pt x="7031" y="11434"/>
                    <a:pt x="7880" y="11188"/>
                  </a:cubicBezTo>
                  <a:cubicBezTo>
                    <a:pt x="8896" y="10895"/>
                    <a:pt x="10095" y="10581"/>
                    <a:pt x="11248" y="10581"/>
                  </a:cubicBezTo>
                  <a:cubicBezTo>
                    <a:pt x="12094" y="10581"/>
                    <a:pt x="12914" y="10750"/>
                    <a:pt x="13618" y="11220"/>
                  </a:cubicBezTo>
                  <a:cubicBezTo>
                    <a:pt x="14243" y="11638"/>
                    <a:pt x="14642" y="12270"/>
                    <a:pt x="14804" y="13100"/>
                  </a:cubicBezTo>
                  <a:cubicBezTo>
                    <a:pt x="14903" y="13614"/>
                    <a:pt x="14905" y="14108"/>
                    <a:pt x="14806" y="14561"/>
                  </a:cubicBezTo>
                  <a:cubicBezTo>
                    <a:pt x="14745" y="14845"/>
                    <a:pt x="15006" y="15164"/>
                    <a:pt x="15291" y="15164"/>
                  </a:cubicBezTo>
                  <a:cubicBezTo>
                    <a:pt x="15520" y="15164"/>
                    <a:pt x="15726" y="15004"/>
                    <a:pt x="15777" y="14771"/>
                  </a:cubicBezTo>
                  <a:cubicBezTo>
                    <a:pt x="15903" y="14183"/>
                    <a:pt x="15905" y="13559"/>
                    <a:pt x="15779" y="12911"/>
                  </a:cubicBezTo>
                  <a:cubicBezTo>
                    <a:pt x="15564" y="11810"/>
                    <a:pt x="15023" y="10964"/>
                    <a:pt x="14168" y="10393"/>
                  </a:cubicBezTo>
                  <a:cubicBezTo>
                    <a:pt x="13296" y="9810"/>
                    <a:pt x="12293" y="9601"/>
                    <a:pt x="11264" y="9601"/>
                  </a:cubicBezTo>
                  <a:cubicBezTo>
                    <a:pt x="10019" y="9601"/>
                    <a:pt x="8736" y="9908"/>
                    <a:pt x="7605" y="10235"/>
                  </a:cubicBezTo>
                  <a:cubicBezTo>
                    <a:pt x="6775" y="10474"/>
                    <a:pt x="6017" y="10693"/>
                    <a:pt x="5299" y="10693"/>
                  </a:cubicBezTo>
                  <a:cubicBezTo>
                    <a:pt x="4876" y="10693"/>
                    <a:pt x="4466" y="10617"/>
                    <a:pt x="4064" y="10424"/>
                  </a:cubicBezTo>
                  <a:cubicBezTo>
                    <a:pt x="3002" y="9914"/>
                    <a:pt x="1257" y="6871"/>
                    <a:pt x="1049" y="3446"/>
                  </a:cubicBezTo>
                  <a:cubicBezTo>
                    <a:pt x="996" y="2568"/>
                    <a:pt x="1057" y="1572"/>
                    <a:pt x="1225" y="566"/>
                  </a:cubicBezTo>
                  <a:cubicBezTo>
                    <a:pt x="1285" y="209"/>
                    <a:pt x="100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1795919" y="4056066"/>
              <a:ext cx="247971" cy="150624"/>
            </a:xfrm>
            <a:custGeom>
              <a:avLst/>
              <a:gdLst/>
              <a:ahLst/>
              <a:cxnLst/>
              <a:rect l="l" t="t" r="r" b="b"/>
              <a:pathLst>
                <a:path w="7596" h="4614" extrusionOk="0">
                  <a:moveTo>
                    <a:pt x="705" y="1"/>
                  </a:moveTo>
                  <a:cubicBezTo>
                    <a:pt x="347" y="1"/>
                    <a:pt x="1" y="422"/>
                    <a:pt x="285" y="795"/>
                  </a:cubicBezTo>
                  <a:cubicBezTo>
                    <a:pt x="386" y="930"/>
                    <a:pt x="2805" y="4063"/>
                    <a:pt x="6860" y="4609"/>
                  </a:cubicBezTo>
                  <a:cubicBezTo>
                    <a:pt x="6883" y="4613"/>
                    <a:pt x="6904" y="4613"/>
                    <a:pt x="6928" y="4613"/>
                  </a:cubicBezTo>
                  <a:cubicBezTo>
                    <a:pt x="7524" y="4613"/>
                    <a:pt x="7595" y="3706"/>
                    <a:pt x="6993" y="3626"/>
                  </a:cubicBezTo>
                  <a:cubicBezTo>
                    <a:pt x="3357" y="3135"/>
                    <a:pt x="1098" y="224"/>
                    <a:pt x="1075" y="195"/>
                  </a:cubicBezTo>
                  <a:cubicBezTo>
                    <a:pt x="970" y="57"/>
                    <a:pt x="837" y="1"/>
                    <a:pt x="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406;p23"/>
          <p:cNvSpPr txBox="1">
            <a:spLocks/>
          </p:cNvSpPr>
          <p:nvPr/>
        </p:nvSpPr>
        <p:spPr>
          <a:xfrm>
            <a:off x="913208" y="3555116"/>
            <a:ext cx="480765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id-ID" sz="1800" dirty="0">
                <a:latin typeface="Cooper Black" panose="0208090404030B020404" pitchFamily="18" charset="0"/>
              </a:rPr>
              <a:t>PERTIDAKSAMAAN BENTUK AKAR</a:t>
            </a:r>
          </a:p>
        </p:txBody>
      </p:sp>
      <p:sp>
        <p:nvSpPr>
          <p:cNvPr id="30" name="Google Shape;407;p23"/>
          <p:cNvSpPr txBox="1">
            <a:spLocks/>
          </p:cNvSpPr>
          <p:nvPr/>
        </p:nvSpPr>
        <p:spPr>
          <a:xfrm>
            <a:off x="422998" y="3398416"/>
            <a:ext cx="579864" cy="66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" sz="2800" dirty="0"/>
              <a:t>0</a:t>
            </a:r>
            <a:r>
              <a:rPr lang="id-ID" sz="2800" dirty="0"/>
              <a:t>5</a:t>
            </a:r>
            <a:endParaRPr lang="en" sz="2800" dirty="0"/>
          </a:p>
        </p:txBody>
      </p:sp>
      <p:sp>
        <p:nvSpPr>
          <p:cNvPr id="31" name="Google Shape;406;p23"/>
          <p:cNvSpPr txBox="1">
            <a:spLocks/>
          </p:cNvSpPr>
          <p:nvPr/>
        </p:nvSpPr>
        <p:spPr>
          <a:xfrm>
            <a:off x="913207" y="4130436"/>
            <a:ext cx="461779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id-ID" sz="1800" dirty="0">
                <a:latin typeface="Cooper Black" panose="0208090404030B020404" pitchFamily="18" charset="0"/>
              </a:rPr>
              <a:t>PERTIDAKSAMAAN NILAI MUTLAK</a:t>
            </a:r>
          </a:p>
        </p:txBody>
      </p:sp>
      <p:sp>
        <p:nvSpPr>
          <p:cNvPr id="32" name="Google Shape;407;p23"/>
          <p:cNvSpPr txBox="1">
            <a:spLocks/>
          </p:cNvSpPr>
          <p:nvPr/>
        </p:nvSpPr>
        <p:spPr>
          <a:xfrm>
            <a:off x="422998" y="3973736"/>
            <a:ext cx="579864" cy="66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40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" sz="2800" dirty="0"/>
              <a:t>0</a:t>
            </a:r>
            <a:r>
              <a:rPr lang="id-ID" sz="2800" dirty="0"/>
              <a:t>6</a:t>
            </a:r>
            <a:endParaRPr lang="en" sz="2800" dirty="0"/>
          </a:p>
        </p:txBody>
      </p:sp>
      <p:sp>
        <p:nvSpPr>
          <p:cNvPr id="2" name="Left Arrow 1">
            <a:hlinkClick r:id="rId3" action="ppaction://hlinksldjump"/>
          </p:cNvPr>
          <p:cNvSpPr/>
          <p:nvPr/>
        </p:nvSpPr>
        <p:spPr>
          <a:xfrm>
            <a:off x="6077415" y="1167224"/>
            <a:ext cx="1170878" cy="4750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Left Arrow 33">
            <a:hlinkClick r:id="rId4" action="ppaction://hlinksldjump"/>
          </p:cNvPr>
          <p:cNvSpPr/>
          <p:nvPr/>
        </p:nvSpPr>
        <p:spPr>
          <a:xfrm>
            <a:off x="6077415" y="1742794"/>
            <a:ext cx="1170878" cy="4750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Left Arrow 34">
            <a:hlinkClick r:id="rId5" action="ppaction://hlinksldjump"/>
          </p:cNvPr>
          <p:cNvSpPr/>
          <p:nvPr/>
        </p:nvSpPr>
        <p:spPr>
          <a:xfrm>
            <a:off x="6077415" y="2336176"/>
            <a:ext cx="1170878" cy="4750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Left Arrow 35">
            <a:hlinkClick r:id="rId6" action="ppaction://hlinksldjump"/>
          </p:cNvPr>
          <p:cNvSpPr/>
          <p:nvPr/>
        </p:nvSpPr>
        <p:spPr>
          <a:xfrm>
            <a:off x="6077415" y="2894804"/>
            <a:ext cx="1170878" cy="4750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Left Arrow 36">
            <a:hlinkClick r:id="rId7" action="ppaction://hlinksldjump"/>
          </p:cNvPr>
          <p:cNvSpPr/>
          <p:nvPr/>
        </p:nvSpPr>
        <p:spPr>
          <a:xfrm>
            <a:off x="6077415" y="3498724"/>
            <a:ext cx="1170878" cy="4750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Left Arrow 37">
            <a:hlinkClick r:id="rId8" action="ppaction://hlinksldjump"/>
          </p:cNvPr>
          <p:cNvSpPr/>
          <p:nvPr/>
        </p:nvSpPr>
        <p:spPr>
          <a:xfrm>
            <a:off x="6077415" y="4076144"/>
            <a:ext cx="1170878" cy="4750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/>
      <p:bldP spid="401" grpId="0"/>
      <p:bldP spid="402" grpId="0"/>
      <p:bldP spid="403" grpId="0"/>
      <p:bldP spid="404" grpId="0"/>
      <p:bldP spid="405" grpId="0"/>
      <p:bldP spid="406" grpId="0"/>
      <p:bldP spid="407" grpId="0"/>
      <p:bldP spid="29" grpId="0"/>
      <p:bldP spid="30" grpId="0"/>
      <p:bldP spid="31" grpId="0"/>
      <p:bldP spid="32" grpId="0"/>
      <p:bldP spid="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2544" y="1667435"/>
            <a:ext cx="4445452" cy="3379268"/>
            <a:chOff x="2132544" y="1667435"/>
            <a:chExt cx="4445452" cy="3379268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2700169" y="1667435"/>
              <a:ext cx="3151991" cy="2470180"/>
            </a:xfrm>
            <a:prstGeom prst="wedgeRoundRectCallout">
              <a:avLst>
                <a:gd name="adj1" fmla="val -571"/>
                <a:gd name="adj2" fmla="val -7628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6" name="Google Shape;606;p27"/>
                <p:cNvSpPr txBox="1"/>
                <p:nvPr/>
              </p:nvSpPr>
              <p:spPr>
                <a:xfrm>
                  <a:off x="2132544" y="1764252"/>
                  <a:ext cx="4445452" cy="32824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lvl="0" algn="ctr"/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rad>
                        <m:r>
                          <a:rPr lang="id-ID" i="1">
                            <a:latin typeface="Cambria Math" panose="02040503050406030204" pitchFamily="18" charset="0"/>
                          </a:rPr>
                          <m:t>≤6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id-ID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d-ID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id-ID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id-ID" i="1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e>
                            </m:rad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i="1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−9≤36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−9+9≤36+9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≤45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45</m:t>
                            </m:r>
                          </m:num>
                          <m:den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≤15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</p:txBody>
            </p:sp>
          </mc:Choice>
          <mc:Fallback xmlns="">
            <p:sp>
              <p:nvSpPr>
                <p:cNvPr id="606" name="Google Shape;606;p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544" y="1764252"/>
                  <a:ext cx="4445452" cy="328245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7" name="Google Shape;607;p27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48823" y="259796"/>
                <a:ext cx="7704000" cy="640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rad>
                      <m:r>
                        <a:rPr lang="id-ID" i="1"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id-ID" dirty="0">
                  <a:latin typeface="Cooper Black" panose="0208090404030B020404" pitchFamily="18" charset="0"/>
                </a:endParaRPr>
              </a:p>
            </p:txBody>
          </p:sp>
        </mc:Choice>
        <mc:Fallback xmlns="">
          <p:sp>
            <p:nvSpPr>
              <p:cNvPr id="607" name="Google Shape;607;p2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8823" y="259796"/>
                <a:ext cx="7704000" cy="640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0" name="Google Shape;610;p27"/>
          <p:cNvGrpSpPr/>
          <p:nvPr/>
        </p:nvGrpSpPr>
        <p:grpSpPr>
          <a:xfrm flipH="1">
            <a:off x="8103971" y="4055734"/>
            <a:ext cx="640065" cy="906784"/>
            <a:chOff x="5719616" y="2003960"/>
            <a:chExt cx="326298" cy="475802"/>
          </a:xfrm>
        </p:grpSpPr>
        <p:sp>
          <p:nvSpPr>
            <p:cNvPr id="611" name="Google Shape;611;p27"/>
            <p:cNvSpPr/>
            <p:nvPr/>
          </p:nvSpPr>
          <p:spPr>
            <a:xfrm>
              <a:off x="5868073" y="2319031"/>
              <a:ext cx="177840" cy="160731"/>
            </a:xfrm>
            <a:custGeom>
              <a:avLst/>
              <a:gdLst/>
              <a:ahLst/>
              <a:cxnLst/>
              <a:rect l="l" t="t" r="r" b="b"/>
              <a:pathLst>
                <a:path w="3117" h="2817" extrusionOk="0">
                  <a:moveTo>
                    <a:pt x="2482" y="0"/>
                  </a:moveTo>
                  <a:lnTo>
                    <a:pt x="0" y="769"/>
                  </a:lnTo>
                  <a:lnTo>
                    <a:pt x="635" y="2817"/>
                  </a:lnTo>
                  <a:lnTo>
                    <a:pt x="3117" y="2048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5886787" y="2379627"/>
              <a:ext cx="158670" cy="99908"/>
            </a:xfrm>
            <a:custGeom>
              <a:avLst/>
              <a:gdLst/>
              <a:ahLst/>
              <a:cxnLst/>
              <a:rect l="l" t="t" r="r" b="b"/>
              <a:pathLst>
                <a:path w="2781" h="1751" fill="none" extrusionOk="0">
                  <a:moveTo>
                    <a:pt x="2751" y="997"/>
                  </a:moveTo>
                  <a:lnTo>
                    <a:pt x="339" y="1744"/>
                  </a:lnTo>
                  <a:cubicBezTo>
                    <a:pt x="320" y="1751"/>
                    <a:pt x="300" y="1740"/>
                    <a:pt x="295" y="1720"/>
                  </a:cubicBezTo>
                  <a:lnTo>
                    <a:pt x="0" y="769"/>
                  </a:lnTo>
                  <a:lnTo>
                    <a:pt x="2481" y="0"/>
                  </a:lnTo>
                  <a:lnTo>
                    <a:pt x="2775" y="951"/>
                  </a:lnTo>
                  <a:cubicBezTo>
                    <a:pt x="2781" y="971"/>
                    <a:pt x="2770" y="992"/>
                    <a:pt x="2751" y="9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5719616" y="2003960"/>
              <a:ext cx="318139" cy="359006"/>
            </a:xfrm>
            <a:custGeom>
              <a:avLst/>
              <a:gdLst/>
              <a:ahLst/>
              <a:cxnLst/>
              <a:rect l="l" t="t" r="r" b="b"/>
              <a:pathLst>
                <a:path w="5576" h="6292" extrusionOk="0">
                  <a:moveTo>
                    <a:pt x="2833" y="0"/>
                  </a:moveTo>
                  <a:cubicBezTo>
                    <a:pt x="2480" y="0"/>
                    <a:pt x="2120" y="71"/>
                    <a:pt x="1769" y="223"/>
                  </a:cubicBezTo>
                  <a:cubicBezTo>
                    <a:pt x="651" y="708"/>
                    <a:pt x="0" y="1932"/>
                    <a:pt x="225" y="3129"/>
                  </a:cubicBezTo>
                  <a:cubicBezTo>
                    <a:pt x="379" y="3946"/>
                    <a:pt x="877" y="4590"/>
                    <a:pt x="1530" y="4959"/>
                  </a:cubicBezTo>
                  <a:cubicBezTo>
                    <a:pt x="2026" y="5239"/>
                    <a:pt x="2412" y="5679"/>
                    <a:pt x="2580" y="6224"/>
                  </a:cubicBezTo>
                  <a:lnTo>
                    <a:pt x="2600" y="6291"/>
                  </a:lnTo>
                  <a:lnTo>
                    <a:pt x="5081" y="5522"/>
                  </a:lnTo>
                  <a:lnTo>
                    <a:pt x="5060" y="5453"/>
                  </a:lnTo>
                  <a:cubicBezTo>
                    <a:pt x="4894" y="4922"/>
                    <a:pt x="4939" y="4348"/>
                    <a:pt x="5192" y="3852"/>
                  </a:cubicBezTo>
                  <a:cubicBezTo>
                    <a:pt x="5495" y="3259"/>
                    <a:pt x="5575" y="2553"/>
                    <a:pt x="5364" y="1866"/>
                  </a:cubicBezTo>
                  <a:cubicBezTo>
                    <a:pt x="5011" y="730"/>
                    <a:pt x="3963" y="0"/>
                    <a:pt x="283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5892721" y="2046924"/>
              <a:ext cx="77880" cy="60595"/>
            </a:xfrm>
            <a:custGeom>
              <a:avLst/>
              <a:gdLst/>
              <a:ahLst/>
              <a:cxnLst/>
              <a:rect l="l" t="t" r="r" b="b"/>
              <a:pathLst>
                <a:path w="1365" h="1062" extrusionOk="0">
                  <a:moveTo>
                    <a:pt x="432" y="0"/>
                  </a:moveTo>
                  <a:cubicBezTo>
                    <a:pt x="206" y="0"/>
                    <a:pt x="41" y="110"/>
                    <a:pt x="25" y="298"/>
                  </a:cubicBezTo>
                  <a:cubicBezTo>
                    <a:pt x="1" y="562"/>
                    <a:pt x="277" y="879"/>
                    <a:pt x="640" y="1008"/>
                  </a:cubicBezTo>
                  <a:cubicBezTo>
                    <a:pt x="743" y="1044"/>
                    <a:pt x="842" y="1061"/>
                    <a:pt x="932" y="1061"/>
                  </a:cubicBezTo>
                  <a:cubicBezTo>
                    <a:pt x="1158" y="1061"/>
                    <a:pt x="1324" y="951"/>
                    <a:pt x="1340" y="762"/>
                  </a:cubicBezTo>
                  <a:cubicBezTo>
                    <a:pt x="1364" y="500"/>
                    <a:pt x="1088" y="183"/>
                    <a:pt x="724" y="54"/>
                  </a:cubicBezTo>
                  <a:cubicBezTo>
                    <a:pt x="621" y="17"/>
                    <a:pt x="52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5868073" y="2319031"/>
              <a:ext cx="160439" cy="104529"/>
            </a:xfrm>
            <a:custGeom>
              <a:avLst/>
              <a:gdLst/>
              <a:ahLst/>
              <a:cxnLst/>
              <a:rect l="l" t="t" r="r" b="b"/>
              <a:pathLst>
                <a:path w="2812" h="1832" fill="none" extrusionOk="0">
                  <a:moveTo>
                    <a:pt x="0" y="769"/>
                  </a:moveTo>
                  <a:lnTo>
                    <a:pt x="2482" y="0"/>
                  </a:lnTo>
                  <a:lnTo>
                    <a:pt x="2811" y="1062"/>
                  </a:lnTo>
                  <a:lnTo>
                    <a:pt x="330" y="183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5810277" y="2171253"/>
              <a:ext cx="128545" cy="169746"/>
            </a:xfrm>
            <a:custGeom>
              <a:avLst/>
              <a:gdLst/>
              <a:ahLst/>
              <a:cxnLst/>
              <a:rect l="l" t="t" r="r" b="b"/>
              <a:pathLst>
                <a:path w="2253" h="2975" fill="none" extrusionOk="0">
                  <a:moveTo>
                    <a:pt x="2252" y="2975"/>
                  </a:moveTo>
                  <a:lnTo>
                    <a:pt x="1591" y="839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5900937" y="2127375"/>
              <a:ext cx="48383" cy="91748"/>
            </a:xfrm>
            <a:custGeom>
              <a:avLst/>
              <a:gdLst/>
              <a:ahLst/>
              <a:cxnLst/>
              <a:rect l="l" t="t" r="r" b="b"/>
              <a:pathLst>
                <a:path w="848" h="1608" fill="none" extrusionOk="0">
                  <a:moveTo>
                    <a:pt x="0" y="1608"/>
                  </a:moveTo>
                  <a:lnTo>
                    <a:pt x="848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553870" y="4851155"/>
            <a:ext cx="590130" cy="3352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0" y="4828224"/>
            <a:ext cx="579211" cy="3844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4381928" y="4851751"/>
            <a:ext cx="415827" cy="3031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62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2"/>
          <p:cNvSpPr txBox="1">
            <a:spLocks noGrp="1"/>
          </p:cNvSpPr>
          <p:nvPr>
            <p:ph type="title"/>
          </p:nvPr>
        </p:nvSpPr>
        <p:spPr>
          <a:xfrm>
            <a:off x="610846" y="2037047"/>
            <a:ext cx="77040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Cooper Black" panose="0208090404030B020404" pitchFamily="18" charset="0"/>
              </a:rPr>
              <a:t>PERTIDAKSAMAAN NILAI MUTLAK</a:t>
            </a:r>
            <a:endParaRPr dirty="0">
              <a:latin typeface="Cooper Black" panose="0208090404030B020404" pitchFamily="18" charset="0"/>
            </a:endParaRPr>
          </a:p>
        </p:txBody>
      </p:sp>
      <p:sp>
        <p:nvSpPr>
          <p:cNvPr id="775" name="Google Shape;775;p32"/>
          <p:cNvSpPr txBox="1">
            <a:spLocks noGrp="1"/>
          </p:cNvSpPr>
          <p:nvPr>
            <p:ph type="title" idx="2"/>
          </p:nvPr>
        </p:nvSpPr>
        <p:spPr>
          <a:xfrm>
            <a:off x="3657600" y="652871"/>
            <a:ext cx="1828800" cy="1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oper Black" panose="0208090404030B020404" pitchFamily="18" charset="0"/>
              </a:rPr>
              <a:t>0</a:t>
            </a:r>
            <a:r>
              <a:rPr lang="id-ID" dirty="0">
                <a:latin typeface="Cooper Black" panose="0208090404030B020404" pitchFamily="18" charset="0"/>
              </a:rPr>
              <a:t>6</a:t>
            </a:r>
            <a:endParaRPr dirty="0">
              <a:latin typeface="Cooper Black" panose="0208090404030B020404" pitchFamily="18" charset="0"/>
            </a:endParaRPr>
          </a:p>
        </p:txBody>
      </p:sp>
      <p:grpSp>
        <p:nvGrpSpPr>
          <p:cNvPr id="776" name="Google Shape;776;p32"/>
          <p:cNvGrpSpPr/>
          <p:nvPr/>
        </p:nvGrpSpPr>
        <p:grpSpPr>
          <a:xfrm>
            <a:off x="434107" y="2971408"/>
            <a:ext cx="1097250" cy="1835498"/>
            <a:chOff x="4502818" y="1149274"/>
            <a:chExt cx="683304" cy="1130302"/>
          </a:xfrm>
        </p:grpSpPr>
        <p:sp>
          <p:nvSpPr>
            <p:cNvPr id="777" name="Google Shape;777;p32"/>
            <p:cNvSpPr/>
            <p:nvPr/>
          </p:nvSpPr>
          <p:spPr>
            <a:xfrm>
              <a:off x="4564166" y="2083425"/>
              <a:ext cx="621956" cy="196151"/>
            </a:xfrm>
            <a:custGeom>
              <a:avLst/>
              <a:gdLst/>
              <a:ahLst/>
              <a:cxnLst/>
              <a:rect l="l" t="t" r="r" b="b"/>
              <a:pathLst>
                <a:path w="10166" h="3206" extrusionOk="0">
                  <a:moveTo>
                    <a:pt x="5083" y="1"/>
                  </a:moveTo>
                  <a:cubicBezTo>
                    <a:pt x="2276" y="1"/>
                    <a:pt x="0" y="719"/>
                    <a:pt x="0" y="1604"/>
                  </a:cubicBezTo>
                  <a:cubicBezTo>
                    <a:pt x="0" y="2489"/>
                    <a:pt x="2276" y="3206"/>
                    <a:pt x="5083" y="3206"/>
                  </a:cubicBezTo>
                  <a:cubicBezTo>
                    <a:pt x="7890" y="3206"/>
                    <a:pt x="10165" y="2489"/>
                    <a:pt x="10165" y="1604"/>
                  </a:cubicBezTo>
                  <a:cubicBezTo>
                    <a:pt x="10165" y="719"/>
                    <a:pt x="7890" y="1"/>
                    <a:pt x="508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502818" y="1225674"/>
              <a:ext cx="210419" cy="958680"/>
            </a:xfrm>
            <a:custGeom>
              <a:avLst/>
              <a:gdLst/>
              <a:ahLst/>
              <a:cxnLst/>
              <a:rect l="l" t="t" r="r" b="b"/>
              <a:pathLst>
                <a:path w="3688" h="16802" extrusionOk="0">
                  <a:moveTo>
                    <a:pt x="2663" y="1"/>
                  </a:moveTo>
                  <a:lnTo>
                    <a:pt x="1296" y="1996"/>
                  </a:lnTo>
                  <a:cubicBezTo>
                    <a:pt x="333" y="3401"/>
                    <a:pt x="1" y="5146"/>
                    <a:pt x="380" y="6807"/>
                  </a:cubicBezTo>
                  <a:lnTo>
                    <a:pt x="2663" y="16802"/>
                  </a:lnTo>
                  <a:lnTo>
                    <a:pt x="3688" y="16802"/>
                  </a:lnTo>
                  <a:lnTo>
                    <a:pt x="1404" y="6807"/>
                  </a:lnTo>
                  <a:cubicBezTo>
                    <a:pt x="1024" y="5146"/>
                    <a:pt x="1356" y="3401"/>
                    <a:pt x="2319" y="1996"/>
                  </a:cubicBezTo>
                  <a:lnTo>
                    <a:pt x="3688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651046" y="2106300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51046" y="2070297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526895" y="1154010"/>
              <a:ext cx="429852" cy="383483"/>
            </a:xfrm>
            <a:custGeom>
              <a:avLst/>
              <a:gdLst/>
              <a:ahLst/>
              <a:cxnLst/>
              <a:rect l="l" t="t" r="r" b="b"/>
              <a:pathLst>
                <a:path w="7534" h="6721" extrusionOk="0">
                  <a:moveTo>
                    <a:pt x="7534" y="1"/>
                  </a:moveTo>
                  <a:lnTo>
                    <a:pt x="843" y="1324"/>
                  </a:lnTo>
                  <a:cubicBezTo>
                    <a:pt x="449" y="1401"/>
                    <a:pt x="144" y="1712"/>
                    <a:pt x="73" y="2106"/>
                  </a:cubicBezTo>
                  <a:cubicBezTo>
                    <a:pt x="0" y="2510"/>
                    <a:pt x="189" y="2916"/>
                    <a:pt x="544" y="3121"/>
                  </a:cubicBezTo>
                  <a:lnTo>
                    <a:pt x="6764" y="6721"/>
                  </a:lnTo>
                  <a:lnTo>
                    <a:pt x="7534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819758" y="1149274"/>
              <a:ext cx="304274" cy="398946"/>
            </a:xfrm>
            <a:custGeom>
              <a:avLst/>
              <a:gdLst/>
              <a:ahLst/>
              <a:cxnLst/>
              <a:rect l="l" t="t" r="r" b="b"/>
              <a:pathLst>
                <a:path w="5333" h="6992" extrusionOk="0">
                  <a:moveTo>
                    <a:pt x="2934" y="0"/>
                  </a:moveTo>
                  <a:cubicBezTo>
                    <a:pt x="1705" y="0"/>
                    <a:pt x="548" y="1344"/>
                    <a:pt x="283" y="3145"/>
                  </a:cubicBezTo>
                  <a:cubicBezTo>
                    <a:pt x="1" y="5066"/>
                    <a:pt x="839" y="6780"/>
                    <a:pt x="2154" y="6974"/>
                  </a:cubicBezTo>
                  <a:cubicBezTo>
                    <a:pt x="2236" y="6986"/>
                    <a:pt x="2317" y="6992"/>
                    <a:pt x="2398" y="6992"/>
                  </a:cubicBezTo>
                  <a:cubicBezTo>
                    <a:pt x="3627" y="6992"/>
                    <a:pt x="4785" y="5649"/>
                    <a:pt x="5050" y="3847"/>
                  </a:cubicBezTo>
                  <a:cubicBezTo>
                    <a:pt x="5332" y="1925"/>
                    <a:pt x="4494" y="211"/>
                    <a:pt x="3179" y="18"/>
                  </a:cubicBezTo>
                  <a:cubicBezTo>
                    <a:pt x="3097" y="6"/>
                    <a:pt x="3015" y="0"/>
                    <a:pt x="29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32"/>
          <p:cNvGrpSpPr/>
          <p:nvPr/>
        </p:nvGrpSpPr>
        <p:grpSpPr>
          <a:xfrm>
            <a:off x="7223710" y="3771698"/>
            <a:ext cx="1371607" cy="783791"/>
            <a:chOff x="7270650" y="881723"/>
            <a:chExt cx="943658" cy="528624"/>
          </a:xfrm>
        </p:grpSpPr>
        <p:sp>
          <p:nvSpPr>
            <p:cNvPr id="784" name="Google Shape;784;p32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extrusionOk="0">
                  <a:moveTo>
                    <a:pt x="1" y="1"/>
                  </a:moveTo>
                  <a:lnTo>
                    <a:pt x="282" y="1044"/>
                  </a:lnTo>
                  <a:lnTo>
                    <a:pt x="726" y="925"/>
                  </a:lnTo>
                  <a:lnTo>
                    <a:pt x="1332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extrusionOk="0">
                  <a:moveTo>
                    <a:pt x="446" y="1"/>
                  </a:moveTo>
                  <a:lnTo>
                    <a:pt x="0" y="120"/>
                  </a:lnTo>
                  <a:lnTo>
                    <a:pt x="281" y="1165"/>
                  </a:lnTo>
                  <a:lnTo>
                    <a:pt x="1338" y="33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7273173" y="908298"/>
              <a:ext cx="941135" cy="429641"/>
            </a:xfrm>
            <a:custGeom>
              <a:avLst/>
              <a:gdLst/>
              <a:ahLst/>
              <a:cxnLst/>
              <a:rect l="l" t="t" r="r" b="b"/>
              <a:pathLst>
                <a:path w="11192" h="5109" extrusionOk="0">
                  <a:moveTo>
                    <a:pt x="7692" y="1"/>
                  </a:moveTo>
                  <a:cubicBezTo>
                    <a:pt x="7134" y="1"/>
                    <a:pt x="6529" y="69"/>
                    <a:pt x="5892" y="240"/>
                  </a:cubicBezTo>
                  <a:cubicBezTo>
                    <a:pt x="3617" y="851"/>
                    <a:pt x="1647" y="1942"/>
                    <a:pt x="740" y="2491"/>
                  </a:cubicBezTo>
                  <a:cubicBezTo>
                    <a:pt x="405" y="2695"/>
                    <a:pt x="168" y="3028"/>
                    <a:pt x="89" y="3413"/>
                  </a:cubicBezTo>
                  <a:cubicBezTo>
                    <a:pt x="1" y="3848"/>
                    <a:pt x="121" y="4301"/>
                    <a:pt x="417" y="4633"/>
                  </a:cubicBezTo>
                  <a:cubicBezTo>
                    <a:pt x="677" y="4925"/>
                    <a:pt x="1048" y="5095"/>
                    <a:pt x="1441" y="5104"/>
                  </a:cubicBezTo>
                  <a:cubicBezTo>
                    <a:pt x="1567" y="5107"/>
                    <a:pt x="1710" y="5109"/>
                    <a:pt x="1868" y="5109"/>
                  </a:cubicBezTo>
                  <a:cubicBezTo>
                    <a:pt x="3038" y="5109"/>
                    <a:pt x="5025" y="5011"/>
                    <a:pt x="7028" y="4473"/>
                  </a:cubicBezTo>
                  <a:cubicBezTo>
                    <a:pt x="9097" y="3919"/>
                    <a:pt x="10322" y="2598"/>
                    <a:pt x="10914" y="1767"/>
                  </a:cubicBezTo>
                  <a:cubicBezTo>
                    <a:pt x="11191" y="1378"/>
                    <a:pt x="11046" y="836"/>
                    <a:pt x="10612" y="638"/>
                  </a:cubicBezTo>
                  <a:cubicBezTo>
                    <a:pt x="9969" y="345"/>
                    <a:pt x="8947" y="1"/>
                    <a:pt x="7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7273173" y="881723"/>
              <a:ext cx="941135" cy="457729"/>
            </a:xfrm>
            <a:custGeom>
              <a:avLst/>
              <a:gdLst/>
              <a:ahLst/>
              <a:cxnLst/>
              <a:rect l="l" t="t" r="r" b="b"/>
              <a:pathLst>
                <a:path w="11192" h="5443" fill="none" extrusionOk="0">
                  <a:moveTo>
                    <a:pt x="5892" y="556"/>
                  </a:moveTo>
                  <a:cubicBezTo>
                    <a:pt x="7961" y="0"/>
                    <a:pt x="9684" y="530"/>
                    <a:pt x="10612" y="954"/>
                  </a:cubicBezTo>
                  <a:cubicBezTo>
                    <a:pt x="11046" y="1152"/>
                    <a:pt x="11191" y="1694"/>
                    <a:pt x="10914" y="2083"/>
                  </a:cubicBezTo>
                  <a:cubicBezTo>
                    <a:pt x="10322" y="2914"/>
                    <a:pt x="9097" y="4235"/>
                    <a:pt x="7028" y="4789"/>
                  </a:cubicBezTo>
                  <a:cubicBezTo>
                    <a:pt x="4754" y="5400"/>
                    <a:pt x="2501" y="5443"/>
                    <a:pt x="1441" y="5420"/>
                  </a:cubicBezTo>
                  <a:cubicBezTo>
                    <a:pt x="1048" y="5411"/>
                    <a:pt x="677" y="5241"/>
                    <a:pt x="417" y="4949"/>
                  </a:cubicBezTo>
                  <a:lnTo>
                    <a:pt x="417" y="4949"/>
                  </a:lnTo>
                  <a:cubicBezTo>
                    <a:pt x="121" y="4617"/>
                    <a:pt x="1" y="4164"/>
                    <a:pt x="89" y="3729"/>
                  </a:cubicBezTo>
                  <a:lnTo>
                    <a:pt x="89" y="3729"/>
                  </a:lnTo>
                  <a:cubicBezTo>
                    <a:pt x="168" y="3344"/>
                    <a:pt x="405" y="3011"/>
                    <a:pt x="740" y="2807"/>
                  </a:cubicBezTo>
                  <a:cubicBezTo>
                    <a:pt x="1647" y="2258"/>
                    <a:pt x="3617" y="1167"/>
                    <a:pt x="5892" y="5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7282339" y="1003326"/>
              <a:ext cx="918347" cy="246482"/>
            </a:xfrm>
            <a:custGeom>
              <a:avLst/>
              <a:gdLst/>
              <a:ahLst/>
              <a:cxnLst/>
              <a:rect l="l" t="t" r="r" b="b"/>
              <a:pathLst>
                <a:path w="10921" h="2931" fill="none" extrusionOk="0">
                  <a:moveTo>
                    <a:pt x="10920" y="1"/>
                  </a:moveTo>
                  <a:lnTo>
                    <a:pt x="0" y="293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7278807" y="922762"/>
              <a:ext cx="913890" cy="307704"/>
            </a:xfrm>
            <a:custGeom>
              <a:avLst/>
              <a:gdLst/>
              <a:ahLst/>
              <a:cxnLst/>
              <a:rect l="l" t="t" r="r" b="b"/>
              <a:pathLst>
                <a:path w="10868" h="3659" fill="none" extrusionOk="0">
                  <a:moveTo>
                    <a:pt x="10867" y="743"/>
                  </a:moveTo>
                  <a:cubicBezTo>
                    <a:pt x="10867" y="743"/>
                    <a:pt x="5454" y="1"/>
                    <a:pt x="1" y="365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7289234" y="1024013"/>
              <a:ext cx="913806" cy="282055"/>
            </a:xfrm>
            <a:custGeom>
              <a:avLst/>
              <a:gdLst/>
              <a:ahLst/>
              <a:cxnLst/>
              <a:rect l="l" t="t" r="r" b="b"/>
              <a:pathLst>
                <a:path w="10867" h="3354" fill="none" extrusionOk="0">
                  <a:moveTo>
                    <a:pt x="10867" y="1"/>
                  </a:moveTo>
                  <a:cubicBezTo>
                    <a:pt x="10867" y="1"/>
                    <a:pt x="6553" y="3353"/>
                    <a:pt x="0" y="291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fill="none" extrusionOk="0">
                  <a:moveTo>
                    <a:pt x="1338" y="334"/>
                  </a:moveTo>
                  <a:lnTo>
                    <a:pt x="446" y="1"/>
                  </a:lnTo>
                  <a:lnTo>
                    <a:pt x="0" y="120"/>
                  </a:lnTo>
                  <a:lnTo>
                    <a:pt x="281" y="11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fill="none" extrusionOk="0">
                  <a:moveTo>
                    <a:pt x="1332" y="191"/>
                  </a:moveTo>
                  <a:lnTo>
                    <a:pt x="726" y="925"/>
                  </a:lnTo>
                  <a:lnTo>
                    <a:pt x="282" y="1044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7570094" y="1296231"/>
              <a:ext cx="246636" cy="88888"/>
            </a:xfrm>
            <a:custGeom>
              <a:avLst/>
              <a:gdLst/>
              <a:ahLst/>
              <a:cxnLst/>
              <a:rect l="l" t="t" r="r" b="b"/>
              <a:pathLst>
                <a:path w="2933" h="1057" extrusionOk="0">
                  <a:moveTo>
                    <a:pt x="2933" y="1"/>
                  </a:moveTo>
                  <a:cubicBezTo>
                    <a:pt x="2933" y="1"/>
                    <a:pt x="877" y="440"/>
                    <a:pt x="133" y="440"/>
                  </a:cubicBezTo>
                  <a:cubicBezTo>
                    <a:pt x="82" y="440"/>
                    <a:pt x="38" y="438"/>
                    <a:pt x="0" y="433"/>
                  </a:cubicBezTo>
                  <a:lnTo>
                    <a:pt x="0" y="433"/>
                  </a:lnTo>
                  <a:lnTo>
                    <a:pt x="360" y="853"/>
                  </a:lnTo>
                  <a:cubicBezTo>
                    <a:pt x="473" y="984"/>
                    <a:pt x="635" y="1057"/>
                    <a:pt x="803" y="1057"/>
                  </a:cubicBezTo>
                  <a:cubicBezTo>
                    <a:pt x="854" y="1057"/>
                    <a:pt x="905" y="1050"/>
                    <a:pt x="956" y="1036"/>
                  </a:cubicBezTo>
                  <a:lnTo>
                    <a:pt x="2354" y="661"/>
                  </a:lnTo>
                  <a:cubicBezTo>
                    <a:pt x="2503" y="621"/>
                    <a:pt x="2632" y="523"/>
                    <a:pt x="2709" y="389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7570094" y="1296231"/>
              <a:ext cx="246636" cy="92168"/>
            </a:xfrm>
            <a:custGeom>
              <a:avLst/>
              <a:gdLst/>
              <a:ahLst/>
              <a:cxnLst/>
              <a:rect l="l" t="t" r="r" b="b"/>
              <a:pathLst>
                <a:path w="2933" h="1096" fill="none" extrusionOk="0">
                  <a:moveTo>
                    <a:pt x="2933" y="1"/>
                  </a:moveTo>
                  <a:lnTo>
                    <a:pt x="2709" y="389"/>
                  </a:lnTo>
                  <a:cubicBezTo>
                    <a:pt x="2632" y="523"/>
                    <a:pt x="2503" y="621"/>
                    <a:pt x="2354" y="661"/>
                  </a:cubicBezTo>
                  <a:lnTo>
                    <a:pt x="956" y="1036"/>
                  </a:lnTo>
                  <a:cubicBezTo>
                    <a:pt x="738" y="1095"/>
                    <a:pt x="508" y="1024"/>
                    <a:pt x="360" y="853"/>
                  </a:cubicBezTo>
                  <a:lnTo>
                    <a:pt x="0" y="43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32"/>
          <p:cNvGrpSpPr/>
          <p:nvPr/>
        </p:nvGrpSpPr>
        <p:grpSpPr>
          <a:xfrm flipH="1">
            <a:off x="8082052" y="3085939"/>
            <a:ext cx="730457" cy="373023"/>
            <a:chOff x="4784542" y="803141"/>
            <a:chExt cx="648373" cy="331105"/>
          </a:xfrm>
        </p:grpSpPr>
        <p:sp>
          <p:nvSpPr>
            <p:cNvPr id="796" name="Google Shape;796;p32"/>
            <p:cNvSpPr/>
            <p:nvPr/>
          </p:nvSpPr>
          <p:spPr>
            <a:xfrm>
              <a:off x="4784542" y="815636"/>
              <a:ext cx="236265" cy="211284"/>
            </a:xfrm>
            <a:custGeom>
              <a:avLst/>
              <a:gdLst/>
              <a:ahLst/>
              <a:cxnLst/>
              <a:rect l="l" t="t" r="r" b="b"/>
              <a:pathLst>
                <a:path w="4141" h="3703" extrusionOk="0">
                  <a:moveTo>
                    <a:pt x="2071" y="1"/>
                  </a:moveTo>
                  <a:cubicBezTo>
                    <a:pt x="1282" y="1"/>
                    <a:pt x="551" y="509"/>
                    <a:pt x="304" y="1303"/>
                  </a:cubicBezTo>
                  <a:cubicBezTo>
                    <a:pt x="1" y="2279"/>
                    <a:pt x="546" y="3316"/>
                    <a:pt x="1522" y="3619"/>
                  </a:cubicBezTo>
                  <a:cubicBezTo>
                    <a:pt x="1705" y="3675"/>
                    <a:pt x="1889" y="3702"/>
                    <a:pt x="2071" y="3702"/>
                  </a:cubicBezTo>
                  <a:cubicBezTo>
                    <a:pt x="2860" y="3702"/>
                    <a:pt x="3592" y="3193"/>
                    <a:pt x="3838" y="2400"/>
                  </a:cubicBezTo>
                  <a:cubicBezTo>
                    <a:pt x="4141" y="1425"/>
                    <a:pt x="3595" y="388"/>
                    <a:pt x="2619" y="84"/>
                  </a:cubicBezTo>
                  <a:cubicBezTo>
                    <a:pt x="2437" y="28"/>
                    <a:pt x="2252" y="1"/>
                    <a:pt x="2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079801" y="908069"/>
              <a:ext cx="241057" cy="211227"/>
            </a:xfrm>
            <a:custGeom>
              <a:avLst/>
              <a:gdLst/>
              <a:ahLst/>
              <a:cxnLst/>
              <a:rect l="l" t="t" r="r" b="b"/>
              <a:pathLst>
                <a:path w="4225" h="3702" extrusionOk="0">
                  <a:moveTo>
                    <a:pt x="2115" y="1"/>
                  </a:moveTo>
                  <a:cubicBezTo>
                    <a:pt x="1491" y="1"/>
                    <a:pt x="881" y="317"/>
                    <a:pt x="532" y="890"/>
                  </a:cubicBezTo>
                  <a:cubicBezTo>
                    <a:pt x="1" y="1761"/>
                    <a:pt x="278" y="2900"/>
                    <a:pt x="1151" y="3432"/>
                  </a:cubicBezTo>
                  <a:cubicBezTo>
                    <a:pt x="1451" y="3615"/>
                    <a:pt x="1783" y="3702"/>
                    <a:pt x="2111" y="3702"/>
                  </a:cubicBezTo>
                  <a:cubicBezTo>
                    <a:pt x="2735" y="3702"/>
                    <a:pt x="3344" y="3386"/>
                    <a:pt x="3693" y="2814"/>
                  </a:cubicBezTo>
                  <a:cubicBezTo>
                    <a:pt x="4225" y="1941"/>
                    <a:pt x="3947" y="803"/>
                    <a:pt x="3076" y="271"/>
                  </a:cubicBezTo>
                  <a:cubicBezTo>
                    <a:pt x="2775" y="88"/>
                    <a:pt x="2443" y="1"/>
                    <a:pt x="2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4784542" y="803141"/>
              <a:ext cx="236265" cy="236275"/>
            </a:xfrm>
            <a:custGeom>
              <a:avLst/>
              <a:gdLst/>
              <a:ahLst/>
              <a:cxnLst/>
              <a:rect l="l" t="t" r="r" b="b"/>
              <a:pathLst>
                <a:path w="4141" h="4141" fill="none" extrusionOk="0">
                  <a:moveTo>
                    <a:pt x="3838" y="2619"/>
                  </a:moveTo>
                  <a:cubicBezTo>
                    <a:pt x="3535" y="3595"/>
                    <a:pt x="2497" y="4140"/>
                    <a:pt x="1522" y="3838"/>
                  </a:cubicBezTo>
                  <a:cubicBezTo>
                    <a:pt x="546" y="3535"/>
                    <a:pt x="1" y="2498"/>
                    <a:pt x="304" y="1522"/>
                  </a:cubicBezTo>
                  <a:cubicBezTo>
                    <a:pt x="608" y="546"/>
                    <a:pt x="1644" y="1"/>
                    <a:pt x="2619" y="303"/>
                  </a:cubicBezTo>
                  <a:cubicBezTo>
                    <a:pt x="3595" y="607"/>
                    <a:pt x="4141" y="1644"/>
                    <a:pt x="3838" y="2619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079801" y="893177"/>
              <a:ext cx="241057" cy="241068"/>
            </a:xfrm>
            <a:custGeom>
              <a:avLst/>
              <a:gdLst/>
              <a:ahLst/>
              <a:cxnLst/>
              <a:rect l="l" t="t" r="r" b="b"/>
              <a:pathLst>
                <a:path w="4225" h="4225" fill="none" extrusionOk="0">
                  <a:moveTo>
                    <a:pt x="3076" y="532"/>
                  </a:moveTo>
                  <a:cubicBezTo>
                    <a:pt x="3947" y="1064"/>
                    <a:pt x="4225" y="2202"/>
                    <a:pt x="3693" y="3075"/>
                  </a:cubicBezTo>
                  <a:cubicBezTo>
                    <a:pt x="3161" y="3947"/>
                    <a:pt x="2023" y="4224"/>
                    <a:pt x="1151" y="3693"/>
                  </a:cubicBezTo>
                  <a:cubicBezTo>
                    <a:pt x="278" y="3161"/>
                    <a:pt x="1" y="2022"/>
                    <a:pt x="532" y="1151"/>
                  </a:cubicBezTo>
                  <a:cubicBezTo>
                    <a:pt x="1064" y="277"/>
                    <a:pt x="2202" y="0"/>
                    <a:pt x="3076" y="532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006086" y="859913"/>
              <a:ext cx="123581" cy="84445"/>
            </a:xfrm>
            <a:custGeom>
              <a:avLst/>
              <a:gdLst/>
              <a:ahLst/>
              <a:cxnLst/>
              <a:rect l="l" t="t" r="r" b="b"/>
              <a:pathLst>
                <a:path w="2166" h="1480" fill="none" extrusionOk="0">
                  <a:moveTo>
                    <a:pt x="0" y="859"/>
                  </a:moveTo>
                  <a:cubicBezTo>
                    <a:pt x="172" y="309"/>
                    <a:pt x="757" y="1"/>
                    <a:pt x="1307" y="172"/>
                  </a:cubicBezTo>
                  <a:cubicBezTo>
                    <a:pt x="1858" y="344"/>
                    <a:pt x="2166" y="929"/>
                    <a:pt x="1995" y="1479"/>
                  </a:cubicBez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301175" y="990232"/>
              <a:ext cx="131740" cy="54832"/>
            </a:xfrm>
            <a:custGeom>
              <a:avLst/>
              <a:gdLst/>
              <a:ahLst/>
              <a:cxnLst/>
              <a:rect l="l" t="t" r="r" b="b"/>
              <a:pathLst>
                <a:path w="2309" h="961" fill="none" extrusionOk="0">
                  <a:moveTo>
                    <a:pt x="1" y="960"/>
                  </a:moveTo>
                  <a:lnTo>
                    <a:pt x="1405" y="221"/>
                  </a:lnTo>
                  <a:cubicBezTo>
                    <a:pt x="1827" y="0"/>
                    <a:pt x="2308" y="399"/>
                    <a:pt x="2166" y="855"/>
                  </a:cubicBezTo>
                  <a:lnTo>
                    <a:pt x="2166" y="855"/>
                  </a:ln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4871151" y="902078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6" y="1"/>
                  </a:moveTo>
                  <a:lnTo>
                    <a:pt x="0" y="620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4903616" y="941277"/>
              <a:ext cx="36515" cy="19342"/>
            </a:xfrm>
            <a:custGeom>
              <a:avLst/>
              <a:gdLst/>
              <a:ahLst/>
              <a:cxnLst/>
              <a:rect l="l" t="t" r="r" b="b"/>
              <a:pathLst>
                <a:path w="640" h="339" fill="none" extrusionOk="0">
                  <a:moveTo>
                    <a:pt x="639" y="1"/>
                  </a:moveTo>
                  <a:lnTo>
                    <a:pt x="0" y="338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180504" y="998163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7" y="0"/>
                  </a:moveTo>
                  <a:lnTo>
                    <a:pt x="1" y="619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212911" y="1037419"/>
              <a:ext cx="36572" cy="19228"/>
            </a:xfrm>
            <a:custGeom>
              <a:avLst/>
              <a:gdLst/>
              <a:ahLst/>
              <a:cxnLst/>
              <a:rect l="l" t="t" r="r" b="b"/>
              <a:pathLst>
                <a:path w="641" h="337" fill="none" extrusionOk="0">
                  <a:moveTo>
                    <a:pt x="641" y="1"/>
                  </a:moveTo>
                  <a:lnTo>
                    <a:pt x="1" y="337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32"/>
          <p:cNvGrpSpPr/>
          <p:nvPr/>
        </p:nvGrpSpPr>
        <p:grpSpPr>
          <a:xfrm flipH="1">
            <a:off x="2139090" y="367598"/>
            <a:ext cx="720393" cy="684172"/>
            <a:chOff x="4390146" y="1163073"/>
            <a:chExt cx="720393" cy="684172"/>
          </a:xfrm>
        </p:grpSpPr>
        <p:sp>
          <p:nvSpPr>
            <p:cNvPr id="807" name="Google Shape;807;p32"/>
            <p:cNvSpPr/>
            <p:nvPr/>
          </p:nvSpPr>
          <p:spPr>
            <a:xfrm>
              <a:off x="4390146" y="1163073"/>
              <a:ext cx="720393" cy="684172"/>
            </a:xfrm>
            <a:custGeom>
              <a:avLst/>
              <a:gdLst/>
              <a:ahLst/>
              <a:cxnLst/>
              <a:rect l="l" t="t" r="r" b="b"/>
              <a:pathLst>
                <a:path w="9308" h="8840" extrusionOk="0">
                  <a:moveTo>
                    <a:pt x="6226" y="0"/>
                  </a:moveTo>
                  <a:lnTo>
                    <a:pt x="1" y="3828"/>
                  </a:lnTo>
                  <a:lnTo>
                    <a:pt x="3084" y="8839"/>
                  </a:lnTo>
                  <a:lnTo>
                    <a:pt x="9307" y="501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4390146" y="1163073"/>
              <a:ext cx="547492" cy="403073"/>
            </a:xfrm>
            <a:custGeom>
              <a:avLst/>
              <a:gdLst/>
              <a:ahLst/>
              <a:cxnLst/>
              <a:rect l="l" t="t" r="r" b="b"/>
              <a:pathLst>
                <a:path w="7074" h="5208" extrusionOk="0">
                  <a:moveTo>
                    <a:pt x="6226" y="0"/>
                  </a:moveTo>
                  <a:lnTo>
                    <a:pt x="1" y="3828"/>
                  </a:lnTo>
                  <a:lnTo>
                    <a:pt x="850" y="5207"/>
                  </a:lnTo>
                  <a:lnTo>
                    <a:pt x="7073" y="1380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4552676" y="1527373"/>
              <a:ext cx="132268" cy="126309"/>
            </a:xfrm>
            <a:custGeom>
              <a:avLst/>
              <a:gdLst/>
              <a:ahLst/>
              <a:cxnLst/>
              <a:rect l="l" t="t" r="r" b="b"/>
              <a:pathLst>
                <a:path w="1709" h="1632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2"/>
                  </a:lnTo>
                  <a:lnTo>
                    <a:pt x="1708" y="934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4684867" y="1446263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3" y="1630"/>
                  </a:lnTo>
                  <a:lnTo>
                    <a:pt x="1708" y="932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4816980" y="1364843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4617069" y="163208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4749182" y="1550902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4881373" y="146955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4825107" y="1216786"/>
              <a:ext cx="55492" cy="56808"/>
            </a:xfrm>
            <a:custGeom>
              <a:avLst/>
              <a:gdLst/>
              <a:ahLst/>
              <a:cxnLst/>
              <a:rect l="l" t="t" r="r" b="b"/>
              <a:pathLst>
                <a:path w="717" h="734" fill="none" extrusionOk="0">
                  <a:moveTo>
                    <a:pt x="0" y="261"/>
                  </a:moveTo>
                  <a:lnTo>
                    <a:pt x="426" y="0"/>
                  </a:lnTo>
                  <a:lnTo>
                    <a:pt x="717" y="473"/>
                  </a:lnTo>
                  <a:lnTo>
                    <a:pt x="291" y="734"/>
                  </a:ln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4793452" y="1256180"/>
              <a:ext cx="22599" cy="36608"/>
            </a:xfrm>
            <a:custGeom>
              <a:avLst/>
              <a:gdLst/>
              <a:ahLst/>
              <a:cxnLst/>
              <a:rect l="l" t="t" r="r" b="b"/>
              <a:pathLst>
                <a:path w="292" h="473" fill="none" extrusionOk="0">
                  <a:moveTo>
                    <a:pt x="1" y="0"/>
                  </a:moveTo>
                  <a:lnTo>
                    <a:pt x="291" y="473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32"/>
          <p:cNvGrpSpPr/>
          <p:nvPr/>
        </p:nvGrpSpPr>
        <p:grpSpPr>
          <a:xfrm rot="-955891">
            <a:off x="6514482" y="582372"/>
            <a:ext cx="375349" cy="634241"/>
            <a:chOff x="2984817" y="1876816"/>
            <a:chExt cx="662139" cy="1106666"/>
          </a:xfrm>
        </p:grpSpPr>
        <p:sp>
          <p:nvSpPr>
            <p:cNvPr id="818" name="Google Shape;818;p32"/>
            <p:cNvSpPr/>
            <p:nvPr/>
          </p:nvSpPr>
          <p:spPr>
            <a:xfrm>
              <a:off x="2984817" y="1892878"/>
              <a:ext cx="645947" cy="1074575"/>
            </a:xfrm>
            <a:custGeom>
              <a:avLst/>
              <a:gdLst/>
              <a:ahLst/>
              <a:cxnLst/>
              <a:rect l="l" t="t" r="r" b="b"/>
              <a:pathLst>
                <a:path w="19787" h="32917" extrusionOk="0">
                  <a:moveTo>
                    <a:pt x="13933" y="0"/>
                  </a:moveTo>
                  <a:cubicBezTo>
                    <a:pt x="12072" y="0"/>
                    <a:pt x="8841" y="1754"/>
                    <a:pt x="5824" y="4544"/>
                  </a:cubicBezTo>
                  <a:cubicBezTo>
                    <a:pt x="2022" y="8060"/>
                    <a:pt x="0" y="11892"/>
                    <a:pt x="1308" y="13104"/>
                  </a:cubicBezTo>
                  <a:cubicBezTo>
                    <a:pt x="1579" y="13354"/>
                    <a:pt x="2011" y="13473"/>
                    <a:pt x="2557" y="13473"/>
                  </a:cubicBezTo>
                  <a:cubicBezTo>
                    <a:pt x="4202" y="13473"/>
                    <a:pt x="6878" y="12394"/>
                    <a:pt x="9259" y="10584"/>
                  </a:cubicBezTo>
                  <a:lnTo>
                    <a:pt x="9259" y="10584"/>
                  </a:lnTo>
                  <a:cubicBezTo>
                    <a:pt x="8999" y="12407"/>
                    <a:pt x="8856" y="14387"/>
                    <a:pt x="8856" y="16458"/>
                  </a:cubicBezTo>
                  <a:cubicBezTo>
                    <a:pt x="8856" y="25547"/>
                    <a:pt x="10937" y="32916"/>
                    <a:pt x="14323" y="32916"/>
                  </a:cubicBezTo>
                  <a:cubicBezTo>
                    <a:pt x="17706" y="32916"/>
                    <a:pt x="19787" y="25547"/>
                    <a:pt x="19787" y="16458"/>
                  </a:cubicBezTo>
                  <a:cubicBezTo>
                    <a:pt x="19787" y="7369"/>
                    <a:pt x="17706" y="8"/>
                    <a:pt x="14323" y="8"/>
                  </a:cubicBezTo>
                  <a:cubicBezTo>
                    <a:pt x="14281" y="8"/>
                    <a:pt x="14240" y="5"/>
                    <a:pt x="14199" y="5"/>
                  </a:cubicBezTo>
                  <a:cubicBezTo>
                    <a:pt x="14178" y="5"/>
                    <a:pt x="14158" y="6"/>
                    <a:pt x="14138" y="8"/>
                  </a:cubicBezTo>
                  <a:cubicBezTo>
                    <a:pt x="14071" y="3"/>
                    <a:pt x="14003" y="0"/>
                    <a:pt x="139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3397091" y="1892878"/>
              <a:ext cx="233673" cy="1074575"/>
            </a:xfrm>
            <a:custGeom>
              <a:avLst/>
              <a:gdLst/>
              <a:ahLst/>
              <a:cxnLst/>
              <a:rect l="l" t="t" r="r" b="b"/>
              <a:pathLst>
                <a:path w="7158" h="32917" extrusionOk="0">
                  <a:moveTo>
                    <a:pt x="1301" y="0"/>
                  </a:moveTo>
                  <a:cubicBezTo>
                    <a:pt x="921" y="0"/>
                    <a:pt x="482" y="75"/>
                    <a:pt x="1" y="216"/>
                  </a:cubicBezTo>
                  <a:cubicBezTo>
                    <a:pt x="2815" y="1470"/>
                    <a:pt x="4508" y="8261"/>
                    <a:pt x="4508" y="16458"/>
                  </a:cubicBezTo>
                  <a:cubicBezTo>
                    <a:pt x="4508" y="24291"/>
                    <a:pt x="2962" y="30848"/>
                    <a:pt x="368" y="32509"/>
                  </a:cubicBezTo>
                  <a:cubicBezTo>
                    <a:pt x="784" y="32773"/>
                    <a:pt x="1225" y="32916"/>
                    <a:pt x="1694" y="32916"/>
                  </a:cubicBezTo>
                  <a:cubicBezTo>
                    <a:pt x="5077" y="32916"/>
                    <a:pt x="7158" y="25547"/>
                    <a:pt x="7158" y="16458"/>
                  </a:cubicBezTo>
                  <a:cubicBezTo>
                    <a:pt x="7158" y="7369"/>
                    <a:pt x="5077" y="8"/>
                    <a:pt x="1694" y="8"/>
                  </a:cubicBezTo>
                  <a:cubicBezTo>
                    <a:pt x="1652" y="8"/>
                    <a:pt x="1611" y="5"/>
                    <a:pt x="1570" y="5"/>
                  </a:cubicBezTo>
                  <a:cubicBezTo>
                    <a:pt x="1549" y="5"/>
                    <a:pt x="1529" y="6"/>
                    <a:pt x="1509" y="8"/>
                  </a:cubicBezTo>
                  <a:cubicBezTo>
                    <a:pt x="1442" y="3"/>
                    <a:pt x="1372" y="0"/>
                    <a:pt x="130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2998299" y="1876816"/>
              <a:ext cx="648656" cy="848901"/>
            </a:xfrm>
            <a:custGeom>
              <a:avLst/>
              <a:gdLst/>
              <a:ahLst/>
              <a:cxnLst/>
              <a:rect l="l" t="t" r="r" b="b"/>
              <a:pathLst>
                <a:path w="19870" h="26004" extrusionOk="0">
                  <a:moveTo>
                    <a:pt x="13910" y="0"/>
                  </a:moveTo>
                  <a:cubicBezTo>
                    <a:pt x="10558" y="0"/>
                    <a:pt x="7414" y="2504"/>
                    <a:pt x="5075" y="4667"/>
                  </a:cubicBezTo>
                  <a:cubicBezTo>
                    <a:pt x="1992" y="7516"/>
                    <a:pt x="1" y="10603"/>
                    <a:pt x="1" y="12533"/>
                  </a:cubicBezTo>
                  <a:cubicBezTo>
                    <a:pt x="1" y="13126"/>
                    <a:pt x="194" y="13619"/>
                    <a:pt x="559" y="13957"/>
                  </a:cubicBezTo>
                  <a:cubicBezTo>
                    <a:pt x="842" y="14218"/>
                    <a:pt x="1326" y="14460"/>
                    <a:pt x="2149" y="14460"/>
                  </a:cubicBezTo>
                  <a:cubicBezTo>
                    <a:pt x="2663" y="14460"/>
                    <a:pt x="3311" y="14365"/>
                    <a:pt x="4125" y="14121"/>
                  </a:cubicBezTo>
                  <a:cubicBezTo>
                    <a:pt x="4685" y="13953"/>
                    <a:pt x="4496" y="13146"/>
                    <a:pt x="3993" y="13146"/>
                  </a:cubicBezTo>
                  <a:cubicBezTo>
                    <a:pt x="3945" y="13146"/>
                    <a:pt x="3894" y="13154"/>
                    <a:pt x="3840" y="13170"/>
                  </a:cubicBezTo>
                  <a:cubicBezTo>
                    <a:pt x="3132" y="13382"/>
                    <a:pt x="2572" y="13465"/>
                    <a:pt x="2148" y="13465"/>
                  </a:cubicBezTo>
                  <a:cubicBezTo>
                    <a:pt x="1683" y="13465"/>
                    <a:pt x="1383" y="13365"/>
                    <a:pt x="1233" y="13226"/>
                  </a:cubicBezTo>
                  <a:cubicBezTo>
                    <a:pt x="1072" y="13077"/>
                    <a:pt x="994" y="12851"/>
                    <a:pt x="994" y="12533"/>
                  </a:cubicBezTo>
                  <a:cubicBezTo>
                    <a:pt x="994" y="10921"/>
                    <a:pt x="2949" y="7985"/>
                    <a:pt x="5749" y="5397"/>
                  </a:cubicBezTo>
                  <a:cubicBezTo>
                    <a:pt x="7897" y="3409"/>
                    <a:pt x="10833" y="994"/>
                    <a:pt x="13910" y="994"/>
                  </a:cubicBezTo>
                  <a:cubicBezTo>
                    <a:pt x="15270" y="994"/>
                    <a:pt x="16524" y="2579"/>
                    <a:pt x="17436" y="5463"/>
                  </a:cubicBezTo>
                  <a:cubicBezTo>
                    <a:pt x="18366" y="8394"/>
                    <a:pt x="18876" y="12470"/>
                    <a:pt x="18876" y="16946"/>
                  </a:cubicBezTo>
                  <a:cubicBezTo>
                    <a:pt x="18876" y="20014"/>
                    <a:pt x="18635" y="22941"/>
                    <a:pt x="18175" y="25415"/>
                  </a:cubicBezTo>
                  <a:cubicBezTo>
                    <a:pt x="18118" y="25714"/>
                    <a:pt x="18362" y="26003"/>
                    <a:pt x="18664" y="26003"/>
                  </a:cubicBezTo>
                  <a:cubicBezTo>
                    <a:pt x="18897" y="26003"/>
                    <a:pt x="19107" y="25837"/>
                    <a:pt x="19151" y="25598"/>
                  </a:cubicBezTo>
                  <a:cubicBezTo>
                    <a:pt x="19622" y="23063"/>
                    <a:pt x="19870" y="20073"/>
                    <a:pt x="19870" y="16946"/>
                  </a:cubicBezTo>
                  <a:cubicBezTo>
                    <a:pt x="19870" y="12372"/>
                    <a:pt x="19342" y="8186"/>
                    <a:pt x="18383" y="5162"/>
                  </a:cubicBezTo>
                  <a:cubicBezTo>
                    <a:pt x="17312" y="1785"/>
                    <a:pt x="15766" y="0"/>
                    <a:pt x="13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3183788" y="2222168"/>
              <a:ext cx="421349" cy="761314"/>
            </a:xfrm>
            <a:custGeom>
              <a:avLst/>
              <a:gdLst/>
              <a:ahLst/>
              <a:cxnLst/>
              <a:rect l="l" t="t" r="r" b="b"/>
              <a:pathLst>
                <a:path w="12907" h="23321" extrusionOk="0">
                  <a:moveTo>
                    <a:pt x="3151" y="0"/>
                  </a:moveTo>
                  <a:cubicBezTo>
                    <a:pt x="3052" y="0"/>
                    <a:pt x="2952" y="30"/>
                    <a:pt x="2864" y="98"/>
                  </a:cubicBezTo>
                  <a:cubicBezTo>
                    <a:pt x="2110" y="671"/>
                    <a:pt x="1310" y="1182"/>
                    <a:pt x="487" y="1616"/>
                  </a:cubicBezTo>
                  <a:cubicBezTo>
                    <a:pt x="0" y="1872"/>
                    <a:pt x="273" y="2555"/>
                    <a:pt x="718" y="2555"/>
                  </a:cubicBezTo>
                  <a:cubicBezTo>
                    <a:pt x="792" y="2555"/>
                    <a:pt x="870" y="2536"/>
                    <a:pt x="951" y="2494"/>
                  </a:cubicBezTo>
                  <a:cubicBezTo>
                    <a:pt x="1488" y="2211"/>
                    <a:pt x="2016" y="1896"/>
                    <a:pt x="2528" y="1555"/>
                  </a:cubicBezTo>
                  <a:lnTo>
                    <a:pt x="2528" y="1555"/>
                  </a:lnTo>
                  <a:cubicBezTo>
                    <a:pt x="2354" y="3110"/>
                    <a:pt x="2265" y="4724"/>
                    <a:pt x="2265" y="6367"/>
                  </a:cubicBezTo>
                  <a:cubicBezTo>
                    <a:pt x="2265" y="10941"/>
                    <a:pt x="2793" y="15126"/>
                    <a:pt x="3752" y="18154"/>
                  </a:cubicBezTo>
                  <a:cubicBezTo>
                    <a:pt x="4823" y="21536"/>
                    <a:pt x="6369" y="23321"/>
                    <a:pt x="8228" y="23321"/>
                  </a:cubicBezTo>
                  <a:cubicBezTo>
                    <a:pt x="9561" y="23321"/>
                    <a:pt x="11437" y="22373"/>
                    <a:pt x="12793" y="17860"/>
                  </a:cubicBezTo>
                  <a:cubicBezTo>
                    <a:pt x="12906" y="17486"/>
                    <a:pt x="12595" y="17233"/>
                    <a:pt x="12294" y="17233"/>
                  </a:cubicBezTo>
                  <a:cubicBezTo>
                    <a:pt x="12102" y="17233"/>
                    <a:pt x="11914" y="17335"/>
                    <a:pt x="11842" y="17575"/>
                  </a:cubicBezTo>
                  <a:cubicBezTo>
                    <a:pt x="10920" y="20639"/>
                    <a:pt x="9637" y="22327"/>
                    <a:pt x="8228" y="22327"/>
                  </a:cubicBezTo>
                  <a:cubicBezTo>
                    <a:pt x="6865" y="22327"/>
                    <a:pt x="5613" y="20740"/>
                    <a:pt x="4699" y="17854"/>
                  </a:cubicBezTo>
                  <a:cubicBezTo>
                    <a:pt x="3771" y="14922"/>
                    <a:pt x="3259" y="10842"/>
                    <a:pt x="3259" y="6367"/>
                  </a:cubicBezTo>
                  <a:cubicBezTo>
                    <a:pt x="3259" y="4367"/>
                    <a:pt x="3393" y="2414"/>
                    <a:pt x="3656" y="562"/>
                  </a:cubicBezTo>
                  <a:cubicBezTo>
                    <a:pt x="3701" y="245"/>
                    <a:pt x="3432" y="0"/>
                    <a:pt x="3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3228936" y="1947852"/>
              <a:ext cx="228123" cy="142528"/>
            </a:xfrm>
            <a:custGeom>
              <a:avLst/>
              <a:gdLst/>
              <a:ahLst/>
              <a:cxnLst/>
              <a:rect l="l" t="t" r="r" b="b"/>
              <a:pathLst>
                <a:path w="6988" h="4366" extrusionOk="0">
                  <a:moveTo>
                    <a:pt x="6290" y="1"/>
                  </a:moveTo>
                  <a:cubicBezTo>
                    <a:pt x="6239" y="1"/>
                    <a:pt x="6185" y="9"/>
                    <a:pt x="6128" y="27"/>
                  </a:cubicBezTo>
                  <a:cubicBezTo>
                    <a:pt x="2989" y="1044"/>
                    <a:pt x="431" y="3406"/>
                    <a:pt x="324" y="3507"/>
                  </a:cubicBezTo>
                  <a:cubicBezTo>
                    <a:pt x="0" y="3807"/>
                    <a:pt x="227" y="4366"/>
                    <a:pt x="662" y="4366"/>
                  </a:cubicBezTo>
                  <a:cubicBezTo>
                    <a:pt x="784" y="4366"/>
                    <a:pt x="903" y="4322"/>
                    <a:pt x="1000" y="4234"/>
                  </a:cubicBezTo>
                  <a:cubicBezTo>
                    <a:pt x="1025" y="4211"/>
                    <a:pt x="3503" y="1921"/>
                    <a:pt x="6435" y="974"/>
                  </a:cubicBezTo>
                  <a:cubicBezTo>
                    <a:pt x="6988" y="795"/>
                    <a:pt x="6788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823;p32"/>
          <p:cNvGrpSpPr/>
          <p:nvPr/>
        </p:nvGrpSpPr>
        <p:grpSpPr>
          <a:xfrm rot="-912329">
            <a:off x="1530729" y="3286947"/>
            <a:ext cx="442212" cy="634187"/>
            <a:chOff x="5156362" y="1876816"/>
            <a:chExt cx="779987" cy="1106666"/>
          </a:xfrm>
        </p:grpSpPr>
        <p:sp>
          <p:nvSpPr>
            <p:cNvPr id="824" name="Google Shape;824;p32"/>
            <p:cNvSpPr/>
            <p:nvPr/>
          </p:nvSpPr>
          <p:spPr>
            <a:xfrm>
              <a:off x="5156362" y="1892976"/>
              <a:ext cx="764154" cy="1074314"/>
            </a:xfrm>
            <a:custGeom>
              <a:avLst/>
              <a:gdLst/>
              <a:ahLst/>
              <a:cxnLst/>
              <a:rect l="l" t="t" r="r" b="b"/>
              <a:pathLst>
                <a:path w="23408" h="32909" extrusionOk="0">
                  <a:moveTo>
                    <a:pt x="12935" y="1"/>
                  </a:moveTo>
                  <a:cubicBezTo>
                    <a:pt x="3446" y="1"/>
                    <a:pt x="0" y="7278"/>
                    <a:pt x="1922" y="9508"/>
                  </a:cubicBezTo>
                  <a:cubicBezTo>
                    <a:pt x="2419" y="10084"/>
                    <a:pt x="2951" y="10310"/>
                    <a:pt x="3517" y="10310"/>
                  </a:cubicBezTo>
                  <a:cubicBezTo>
                    <a:pt x="5594" y="10310"/>
                    <a:pt x="8134" y="7269"/>
                    <a:pt x="11099" y="7269"/>
                  </a:cubicBezTo>
                  <a:cubicBezTo>
                    <a:pt x="11401" y="7269"/>
                    <a:pt x="11707" y="7301"/>
                    <a:pt x="12017" y="7370"/>
                  </a:cubicBezTo>
                  <a:cubicBezTo>
                    <a:pt x="15180" y="8076"/>
                    <a:pt x="15587" y="12007"/>
                    <a:pt x="12032" y="13366"/>
                  </a:cubicBezTo>
                  <a:cubicBezTo>
                    <a:pt x="10564" y="13926"/>
                    <a:pt x="7388" y="14386"/>
                    <a:pt x="7453" y="16499"/>
                  </a:cubicBezTo>
                  <a:cubicBezTo>
                    <a:pt x="7453" y="18366"/>
                    <a:pt x="10177" y="18834"/>
                    <a:pt x="12032" y="19544"/>
                  </a:cubicBezTo>
                  <a:cubicBezTo>
                    <a:pt x="15585" y="20903"/>
                    <a:pt x="15180" y="24834"/>
                    <a:pt x="12017" y="25540"/>
                  </a:cubicBezTo>
                  <a:cubicBezTo>
                    <a:pt x="11707" y="25609"/>
                    <a:pt x="11401" y="25641"/>
                    <a:pt x="11099" y="25641"/>
                  </a:cubicBezTo>
                  <a:cubicBezTo>
                    <a:pt x="8134" y="25641"/>
                    <a:pt x="5594" y="22599"/>
                    <a:pt x="3518" y="22599"/>
                  </a:cubicBezTo>
                  <a:cubicBezTo>
                    <a:pt x="2951" y="22599"/>
                    <a:pt x="2419" y="22825"/>
                    <a:pt x="1922" y="23402"/>
                  </a:cubicBezTo>
                  <a:cubicBezTo>
                    <a:pt x="0" y="25630"/>
                    <a:pt x="3449" y="32909"/>
                    <a:pt x="12935" y="32909"/>
                  </a:cubicBezTo>
                  <a:cubicBezTo>
                    <a:pt x="17941" y="32909"/>
                    <a:pt x="22257" y="29725"/>
                    <a:pt x="22992" y="24622"/>
                  </a:cubicBezTo>
                  <a:cubicBezTo>
                    <a:pt x="23408" y="21728"/>
                    <a:pt x="22370" y="18601"/>
                    <a:pt x="20386" y="16455"/>
                  </a:cubicBezTo>
                  <a:cubicBezTo>
                    <a:pt x="22370" y="14309"/>
                    <a:pt x="23408" y="11182"/>
                    <a:pt x="22992" y="8288"/>
                  </a:cubicBezTo>
                  <a:cubicBezTo>
                    <a:pt x="22257" y="3185"/>
                    <a:pt x="17941" y="1"/>
                    <a:pt x="129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530964" y="1892976"/>
              <a:ext cx="389553" cy="1074314"/>
            </a:xfrm>
            <a:custGeom>
              <a:avLst/>
              <a:gdLst/>
              <a:ahLst/>
              <a:cxnLst/>
              <a:rect l="l" t="t" r="r" b="b"/>
              <a:pathLst>
                <a:path w="11933" h="32909" extrusionOk="0">
                  <a:moveTo>
                    <a:pt x="1460" y="1"/>
                  </a:moveTo>
                  <a:cubicBezTo>
                    <a:pt x="956" y="1"/>
                    <a:pt x="468" y="22"/>
                    <a:pt x="0" y="62"/>
                  </a:cubicBezTo>
                  <a:cubicBezTo>
                    <a:pt x="4486" y="524"/>
                    <a:pt x="8192" y="3594"/>
                    <a:pt x="8867" y="8288"/>
                  </a:cubicBezTo>
                  <a:cubicBezTo>
                    <a:pt x="9282" y="11182"/>
                    <a:pt x="8247" y="14309"/>
                    <a:pt x="6260" y="16455"/>
                  </a:cubicBezTo>
                  <a:cubicBezTo>
                    <a:pt x="8247" y="18601"/>
                    <a:pt x="9282" y="21728"/>
                    <a:pt x="8867" y="24622"/>
                  </a:cubicBezTo>
                  <a:cubicBezTo>
                    <a:pt x="8192" y="29316"/>
                    <a:pt x="4486" y="32386"/>
                    <a:pt x="0" y="32848"/>
                  </a:cubicBezTo>
                  <a:cubicBezTo>
                    <a:pt x="468" y="32886"/>
                    <a:pt x="956" y="32909"/>
                    <a:pt x="1460" y="32909"/>
                  </a:cubicBezTo>
                  <a:cubicBezTo>
                    <a:pt x="6466" y="32909"/>
                    <a:pt x="10782" y="29725"/>
                    <a:pt x="11517" y="24620"/>
                  </a:cubicBezTo>
                  <a:cubicBezTo>
                    <a:pt x="11933" y="21728"/>
                    <a:pt x="10895" y="18599"/>
                    <a:pt x="8911" y="16455"/>
                  </a:cubicBezTo>
                  <a:cubicBezTo>
                    <a:pt x="10895" y="14309"/>
                    <a:pt x="11933" y="11182"/>
                    <a:pt x="11517" y="8288"/>
                  </a:cubicBezTo>
                  <a:cubicBezTo>
                    <a:pt x="10782" y="3185"/>
                    <a:pt x="6466" y="1"/>
                    <a:pt x="146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179312" y="1876816"/>
              <a:ext cx="757038" cy="1007588"/>
            </a:xfrm>
            <a:custGeom>
              <a:avLst/>
              <a:gdLst/>
              <a:ahLst/>
              <a:cxnLst/>
              <a:rect l="l" t="t" r="r" b="b"/>
              <a:pathLst>
                <a:path w="23190" h="30865" extrusionOk="0">
                  <a:moveTo>
                    <a:pt x="12229" y="0"/>
                  </a:moveTo>
                  <a:cubicBezTo>
                    <a:pt x="9319" y="0"/>
                    <a:pt x="6765" y="651"/>
                    <a:pt x="4638" y="1939"/>
                  </a:cubicBezTo>
                  <a:cubicBezTo>
                    <a:pt x="2882" y="3003"/>
                    <a:pt x="1506" y="4478"/>
                    <a:pt x="767" y="6093"/>
                  </a:cubicBezTo>
                  <a:cubicBezTo>
                    <a:pt x="1" y="7762"/>
                    <a:pt x="30" y="9385"/>
                    <a:pt x="841" y="10326"/>
                  </a:cubicBezTo>
                  <a:cubicBezTo>
                    <a:pt x="1404" y="10980"/>
                    <a:pt x="2051" y="11302"/>
                    <a:pt x="2805" y="11302"/>
                  </a:cubicBezTo>
                  <a:cubicBezTo>
                    <a:pt x="3029" y="11302"/>
                    <a:pt x="3264" y="11274"/>
                    <a:pt x="3508" y="11217"/>
                  </a:cubicBezTo>
                  <a:cubicBezTo>
                    <a:pt x="4371" y="11015"/>
                    <a:pt x="5255" y="10480"/>
                    <a:pt x="6194" y="9910"/>
                  </a:cubicBezTo>
                  <a:cubicBezTo>
                    <a:pt x="7538" y="9097"/>
                    <a:pt x="8921" y="8259"/>
                    <a:pt x="10390" y="8259"/>
                  </a:cubicBezTo>
                  <a:cubicBezTo>
                    <a:pt x="10659" y="8259"/>
                    <a:pt x="10930" y="8287"/>
                    <a:pt x="11205" y="8348"/>
                  </a:cubicBezTo>
                  <a:cubicBezTo>
                    <a:pt x="12442" y="8625"/>
                    <a:pt x="13259" y="9476"/>
                    <a:pt x="13338" y="10570"/>
                  </a:cubicBezTo>
                  <a:cubicBezTo>
                    <a:pt x="13406" y="11507"/>
                    <a:pt x="12868" y="12739"/>
                    <a:pt x="11152" y="13397"/>
                  </a:cubicBezTo>
                  <a:cubicBezTo>
                    <a:pt x="10650" y="13705"/>
                    <a:pt x="10778" y="14373"/>
                    <a:pt x="11264" y="14373"/>
                  </a:cubicBezTo>
                  <a:cubicBezTo>
                    <a:pt x="11337" y="14373"/>
                    <a:pt x="11417" y="14358"/>
                    <a:pt x="11505" y="14325"/>
                  </a:cubicBezTo>
                  <a:cubicBezTo>
                    <a:pt x="13731" y="13472"/>
                    <a:pt x="14422" y="11790"/>
                    <a:pt x="14330" y="10498"/>
                  </a:cubicBezTo>
                  <a:cubicBezTo>
                    <a:pt x="14218" y="8974"/>
                    <a:pt x="13076" y="7749"/>
                    <a:pt x="11421" y="7380"/>
                  </a:cubicBezTo>
                  <a:cubicBezTo>
                    <a:pt x="11069" y="7301"/>
                    <a:pt x="10723" y="7265"/>
                    <a:pt x="10385" y="7265"/>
                  </a:cubicBezTo>
                  <a:cubicBezTo>
                    <a:pt x="8642" y="7265"/>
                    <a:pt x="7083" y="8211"/>
                    <a:pt x="5679" y="9062"/>
                  </a:cubicBezTo>
                  <a:cubicBezTo>
                    <a:pt x="4472" y="9792"/>
                    <a:pt x="3572" y="10304"/>
                    <a:pt x="2823" y="10304"/>
                  </a:cubicBezTo>
                  <a:cubicBezTo>
                    <a:pt x="2369" y="10304"/>
                    <a:pt x="1971" y="10117"/>
                    <a:pt x="1593" y="9677"/>
                  </a:cubicBezTo>
                  <a:cubicBezTo>
                    <a:pt x="1047" y="9045"/>
                    <a:pt x="1076" y="7800"/>
                    <a:pt x="1668" y="6506"/>
                  </a:cubicBezTo>
                  <a:cubicBezTo>
                    <a:pt x="2328" y="5070"/>
                    <a:pt x="3565" y="3749"/>
                    <a:pt x="5152" y="2789"/>
                  </a:cubicBezTo>
                  <a:cubicBezTo>
                    <a:pt x="7120" y="1596"/>
                    <a:pt x="9501" y="991"/>
                    <a:pt x="12229" y="991"/>
                  </a:cubicBezTo>
                  <a:cubicBezTo>
                    <a:pt x="14592" y="991"/>
                    <a:pt x="16837" y="1745"/>
                    <a:pt x="18551" y="3113"/>
                  </a:cubicBezTo>
                  <a:cubicBezTo>
                    <a:pt x="20338" y="4541"/>
                    <a:pt x="21459" y="6525"/>
                    <a:pt x="21795" y="8854"/>
                  </a:cubicBezTo>
                  <a:cubicBezTo>
                    <a:pt x="22184" y="11565"/>
                    <a:pt x="21235" y="14539"/>
                    <a:pt x="19315" y="16612"/>
                  </a:cubicBezTo>
                  <a:cubicBezTo>
                    <a:pt x="19139" y="16803"/>
                    <a:pt x="19139" y="17097"/>
                    <a:pt x="19315" y="17286"/>
                  </a:cubicBezTo>
                  <a:cubicBezTo>
                    <a:pt x="21235" y="19361"/>
                    <a:pt x="22184" y="22332"/>
                    <a:pt x="21795" y="25046"/>
                  </a:cubicBezTo>
                  <a:cubicBezTo>
                    <a:pt x="21520" y="26963"/>
                    <a:pt x="20689" y="28685"/>
                    <a:pt x="19391" y="30023"/>
                  </a:cubicBezTo>
                  <a:cubicBezTo>
                    <a:pt x="19103" y="30319"/>
                    <a:pt x="19336" y="30865"/>
                    <a:pt x="19748" y="30865"/>
                  </a:cubicBezTo>
                  <a:cubicBezTo>
                    <a:pt x="19878" y="30865"/>
                    <a:pt x="20008" y="30815"/>
                    <a:pt x="20105" y="30714"/>
                  </a:cubicBezTo>
                  <a:cubicBezTo>
                    <a:pt x="21548" y="29225"/>
                    <a:pt x="22472" y="27314"/>
                    <a:pt x="22778" y="25186"/>
                  </a:cubicBezTo>
                  <a:cubicBezTo>
                    <a:pt x="23188" y="22330"/>
                    <a:pt x="22259" y="19216"/>
                    <a:pt x="20344" y="16950"/>
                  </a:cubicBezTo>
                  <a:cubicBezTo>
                    <a:pt x="22259" y="14684"/>
                    <a:pt x="23190" y="11570"/>
                    <a:pt x="22778" y="8713"/>
                  </a:cubicBezTo>
                  <a:cubicBezTo>
                    <a:pt x="22406" y="6130"/>
                    <a:pt x="21159" y="3925"/>
                    <a:pt x="19170" y="2338"/>
                  </a:cubicBezTo>
                  <a:cubicBezTo>
                    <a:pt x="17280" y="830"/>
                    <a:pt x="14817" y="0"/>
                    <a:pt x="12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179312" y="2340147"/>
              <a:ext cx="597991" cy="643335"/>
            </a:xfrm>
            <a:custGeom>
              <a:avLst/>
              <a:gdLst/>
              <a:ahLst/>
              <a:cxnLst/>
              <a:rect l="l" t="t" r="r" b="b"/>
              <a:pathLst>
                <a:path w="18318" h="19707" extrusionOk="0">
                  <a:moveTo>
                    <a:pt x="8823" y="0"/>
                  </a:moveTo>
                  <a:cubicBezTo>
                    <a:pt x="8762" y="0"/>
                    <a:pt x="8697" y="12"/>
                    <a:pt x="8630" y="39"/>
                  </a:cubicBezTo>
                  <a:cubicBezTo>
                    <a:pt x="8029" y="283"/>
                    <a:pt x="6202" y="1020"/>
                    <a:pt x="6253" y="2809"/>
                  </a:cubicBezTo>
                  <a:cubicBezTo>
                    <a:pt x="6259" y="5174"/>
                    <a:pt x="9468" y="5666"/>
                    <a:pt x="11150" y="6310"/>
                  </a:cubicBezTo>
                  <a:cubicBezTo>
                    <a:pt x="12586" y="6858"/>
                    <a:pt x="13424" y="7942"/>
                    <a:pt x="13338" y="9137"/>
                  </a:cubicBezTo>
                  <a:cubicBezTo>
                    <a:pt x="13259" y="10231"/>
                    <a:pt x="12439" y="11082"/>
                    <a:pt x="11205" y="11359"/>
                  </a:cubicBezTo>
                  <a:cubicBezTo>
                    <a:pt x="10931" y="11420"/>
                    <a:pt x="10660" y="11448"/>
                    <a:pt x="10392" y="11448"/>
                  </a:cubicBezTo>
                  <a:cubicBezTo>
                    <a:pt x="8922" y="11448"/>
                    <a:pt x="7539" y="10610"/>
                    <a:pt x="6194" y="9796"/>
                  </a:cubicBezTo>
                  <a:cubicBezTo>
                    <a:pt x="5255" y="9227"/>
                    <a:pt x="4371" y="8692"/>
                    <a:pt x="3506" y="8490"/>
                  </a:cubicBezTo>
                  <a:cubicBezTo>
                    <a:pt x="3261" y="8433"/>
                    <a:pt x="3027" y="8404"/>
                    <a:pt x="2803" y="8404"/>
                  </a:cubicBezTo>
                  <a:cubicBezTo>
                    <a:pt x="2050" y="8404"/>
                    <a:pt x="1404" y="8727"/>
                    <a:pt x="841" y="9381"/>
                  </a:cubicBezTo>
                  <a:cubicBezTo>
                    <a:pt x="30" y="10321"/>
                    <a:pt x="1" y="11945"/>
                    <a:pt x="767" y="13614"/>
                  </a:cubicBezTo>
                  <a:cubicBezTo>
                    <a:pt x="1506" y="15229"/>
                    <a:pt x="2882" y="16704"/>
                    <a:pt x="4638" y="17766"/>
                  </a:cubicBezTo>
                  <a:cubicBezTo>
                    <a:pt x="6765" y="19053"/>
                    <a:pt x="9319" y="19707"/>
                    <a:pt x="12229" y="19707"/>
                  </a:cubicBezTo>
                  <a:cubicBezTo>
                    <a:pt x="14243" y="19707"/>
                    <a:pt x="16186" y="19209"/>
                    <a:pt x="17845" y="18266"/>
                  </a:cubicBezTo>
                  <a:cubicBezTo>
                    <a:pt x="18318" y="17997"/>
                    <a:pt x="18036" y="17334"/>
                    <a:pt x="17599" y="17334"/>
                  </a:cubicBezTo>
                  <a:cubicBezTo>
                    <a:pt x="17521" y="17334"/>
                    <a:pt x="17438" y="17355"/>
                    <a:pt x="17354" y="17403"/>
                  </a:cubicBezTo>
                  <a:cubicBezTo>
                    <a:pt x="15844" y="18260"/>
                    <a:pt x="14071" y="18713"/>
                    <a:pt x="12229" y="18713"/>
                  </a:cubicBezTo>
                  <a:cubicBezTo>
                    <a:pt x="9501" y="18713"/>
                    <a:pt x="7120" y="18111"/>
                    <a:pt x="5152" y="16918"/>
                  </a:cubicBezTo>
                  <a:cubicBezTo>
                    <a:pt x="3565" y="15956"/>
                    <a:pt x="2328" y="14637"/>
                    <a:pt x="1668" y="13201"/>
                  </a:cubicBezTo>
                  <a:cubicBezTo>
                    <a:pt x="1076" y="11907"/>
                    <a:pt x="1047" y="10662"/>
                    <a:pt x="1593" y="10027"/>
                  </a:cubicBezTo>
                  <a:cubicBezTo>
                    <a:pt x="1971" y="9589"/>
                    <a:pt x="2369" y="9402"/>
                    <a:pt x="2822" y="9402"/>
                  </a:cubicBezTo>
                  <a:cubicBezTo>
                    <a:pt x="3572" y="9402"/>
                    <a:pt x="4471" y="9913"/>
                    <a:pt x="5679" y="10645"/>
                  </a:cubicBezTo>
                  <a:cubicBezTo>
                    <a:pt x="7084" y="11495"/>
                    <a:pt x="8646" y="12441"/>
                    <a:pt x="10389" y="12441"/>
                  </a:cubicBezTo>
                  <a:cubicBezTo>
                    <a:pt x="10726" y="12441"/>
                    <a:pt x="11070" y="12405"/>
                    <a:pt x="11421" y="12327"/>
                  </a:cubicBezTo>
                  <a:cubicBezTo>
                    <a:pt x="13076" y="11957"/>
                    <a:pt x="14218" y="10733"/>
                    <a:pt x="14330" y="9208"/>
                  </a:cubicBezTo>
                  <a:cubicBezTo>
                    <a:pt x="14422" y="7917"/>
                    <a:pt x="13731" y="6233"/>
                    <a:pt x="11505" y="5382"/>
                  </a:cubicBezTo>
                  <a:cubicBezTo>
                    <a:pt x="10318" y="4928"/>
                    <a:pt x="7311" y="4496"/>
                    <a:pt x="7246" y="2786"/>
                  </a:cubicBezTo>
                  <a:cubicBezTo>
                    <a:pt x="7221" y="2024"/>
                    <a:pt x="7763" y="1461"/>
                    <a:pt x="9002" y="961"/>
                  </a:cubicBezTo>
                  <a:cubicBezTo>
                    <a:pt x="9530" y="747"/>
                    <a:pt x="9297" y="0"/>
                    <a:pt x="8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334930" y="1956601"/>
              <a:ext cx="225610" cy="90263"/>
            </a:xfrm>
            <a:custGeom>
              <a:avLst/>
              <a:gdLst/>
              <a:ahLst/>
              <a:cxnLst/>
              <a:rect l="l" t="t" r="r" b="b"/>
              <a:pathLst>
                <a:path w="6911" h="2765" extrusionOk="0">
                  <a:moveTo>
                    <a:pt x="6213" y="1"/>
                  </a:moveTo>
                  <a:cubicBezTo>
                    <a:pt x="2825" y="1"/>
                    <a:pt x="465" y="1798"/>
                    <a:pt x="366" y="1876"/>
                  </a:cubicBezTo>
                  <a:cubicBezTo>
                    <a:pt x="1" y="2160"/>
                    <a:pt x="213" y="2764"/>
                    <a:pt x="671" y="2764"/>
                  </a:cubicBezTo>
                  <a:cubicBezTo>
                    <a:pt x="776" y="2764"/>
                    <a:pt x="883" y="2731"/>
                    <a:pt x="973" y="2662"/>
                  </a:cubicBezTo>
                  <a:cubicBezTo>
                    <a:pt x="994" y="2645"/>
                    <a:pt x="3176" y="994"/>
                    <a:pt x="6213" y="994"/>
                  </a:cubicBezTo>
                  <a:cubicBezTo>
                    <a:pt x="6910" y="992"/>
                    <a:pt x="6902" y="1"/>
                    <a:pt x="6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32"/>
          <p:cNvGrpSpPr/>
          <p:nvPr/>
        </p:nvGrpSpPr>
        <p:grpSpPr>
          <a:xfrm rot="1129300">
            <a:off x="208776" y="717711"/>
            <a:ext cx="501649" cy="634316"/>
            <a:chOff x="3976082" y="3186599"/>
            <a:chExt cx="884875" cy="1106731"/>
          </a:xfrm>
        </p:grpSpPr>
        <p:sp>
          <p:nvSpPr>
            <p:cNvPr id="830" name="Google Shape;830;p32"/>
            <p:cNvSpPr/>
            <p:nvPr/>
          </p:nvSpPr>
          <p:spPr>
            <a:xfrm>
              <a:off x="3992242" y="3202758"/>
              <a:ext cx="852328" cy="1074412"/>
            </a:xfrm>
            <a:custGeom>
              <a:avLst/>
              <a:gdLst/>
              <a:ahLst/>
              <a:cxnLst/>
              <a:rect l="l" t="t" r="r" b="b"/>
              <a:pathLst>
                <a:path w="26109" h="32912" extrusionOk="0">
                  <a:moveTo>
                    <a:pt x="12637" y="1"/>
                  </a:moveTo>
                  <a:cubicBezTo>
                    <a:pt x="5658" y="1"/>
                    <a:pt x="1" y="2187"/>
                    <a:pt x="1" y="4881"/>
                  </a:cubicBezTo>
                  <a:cubicBezTo>
                    <a:pt x="1" y="7576"/>
                    <a:pt x="5658" y="9760"/>
                    <a:pt x="12637" y="9760"/>
                  </a:cubicBezTo>
                  <a:cubicBezTo>
                    <a:pt x="13338" y="9760"/>
                    <a:pt x="14703" y="9739"/>
                    <a:pt x="15373" y="9697"/>
                  </a:cubicBezTo>
                  <a:lnTo>
                    <a:pt x="15373" y="9697"/>
                  </a:lnTo>
                  <a:cubicBezTo>
                    <a:pt x="14527" y="11081"/>
                    <a:pt x="13706" y="12616"/>
                    <a:pt x="12948" y="14262"/>
                  </a:cubicBezTo>
                  <a:cubicBezTo>
                    <a:pt x="12784" y="14258"/>
                    <a:pt x="12620" y="14256"/>
                    <a:pt x="12452" y="14256"/>
                  </a:cubicBezTo>
                  <a:cubicBezTo>
                    <a:pt x="8876" y="14256"/>
                    <a:pt x="5975" y="15386"/>
                    <a:pt x="5975" y="16780"/>
                  </a:cubicBezTo>
                  <a:cubicBezTo>
                    <a:pt x="5975" y="17977"/>
                    <a:pt x="8115" y="18981"/>
                    <a:pt x="10986" y="19240"/>
                  </a:cubicBezTo>
                  <a:cubicBezTo>
                    <a:pt x="8764" y="26004"/>
                    <a:pt x="8061" y="31687"/>
                    <a:pt x="10499" y="32741"/>
                  </a:cubicBezTo>
                  <a:cubicBezTo>
                    <a:pt x="10765" y="32856"/>
                    <a:pt x="11051" y="32912"/>
                    <a:pt x="11355" y="32912"/>
                  </a:cubicBezTo>
                  <a:cubicBezTo>
                    <a:pt x="14359" y="32912"/>
                    <a:pt x="19031" y="27440"/>
                    <a:pt x="22331" y="19819"/>
                  </a:cubicBezTo>
                  <a:cubicBezTo>
                    <a:pt x="24950" y="13765"/>
                    <a:pt x="26109" y="7981"/>
                    <a:pt x="25271" y="4802"/>
                  </a:cubicBezTo>
                  <a:cubicBezTo>
                    <a:pt x="24769" y="2895"/>
                    <a:pt x="20831" y="1"/>
                    <a:pt x="1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4323915" y="3202758"/>
              <a:ext cx="520655" cy="1074412"/>
            </a:xfrm>
            <a:custGeom>
              <a:avLst/>
              <a:gdLst/>
              <a:ahLst/>
              <a:cxnLst/>
              <a:rect l="l" t="t" r="r" b="b"/>
              <a:pathLst>
                <a:path w="15949" h="32912" extrusionOk="0">
                  <a:moveTo>
                    <a:pt x="2477" y="1"/>
                  </a:moveTo>
                  <a:cubicBezTo>
                    <a:pt x="2030" y="1"/>
                    <a:pt x="1589" y="11"/>
                    <a:pt x="1154" y="28"/>
                  </a:cubicBezTo>
                  <a:cubicBezTo>
                    <a:pt x="8447" y="320"/>
                    <a:pt x="11988" y="3002"/>
                    <a:pt x="12463" y="4802"/>
                  </a:cubicBezTo>
                  <a:cubicBezTo>
                    <a:pt x="13299" y="7981"/>
                    <a:pt x="12142" y="13765"/>
                    <a:pt x="9521" y="19819"/>
                  </a:cubicBezTo>
                  <a:cubicBezTo>
                    <a:pt x="6717" y="26296"/>
                    <a:pt x="2922" y="31218"/>
                    <a:pt x="1" y="32552"/>
                  </a:cubicBezTo>
                  <a:cubicBezTo>
                    <a:pt x="106" y="32625"/>
                    <a:pt x="217" y="32688"/>
                    <a:pt x="337" y="32741"/>
                  </a:cubicBezTo>
                  <a:cubicBezTo>
                    <a:pt x="603" y="32856"/>
                    <a:pt x="890" y="32912"/>
                    <a:pt x="1193" y="32912"/>
                  </a:cubicBezTo>
                  <a:cubicBezTo>
                    <a:pt x="4199" y="32912"/>
                    <a:pt x="8871" y="27440"/>
                    <a:pt x="12169" y="19819"/>
                  </a:cubicBezTo>
                  <a:cubicBezTo>
                    <a:pt x="14790" y="13765"/>
                    <a:pt x="15949" y="7981"/>
                    <a:pt x="15111" y="4802"/>
                  </a:cubicBezTo>
                  <a:cubicBezTo>
                    <a:pt x="14609" y="2895"/>
                    <a:pt x="10671" y="1"/>
                    <a:pt x="2477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3976082" y="3186599"/>
              <a:ext cx="655805" cy="837932"/>
            </a:xfrm>
            <a:custGeom>
              <a:avLst/>
              <a:gdLst/>
              <a:ahLst/>
              <a:cxnLst/>
              <a:rect l="l" t="t" r="r" b="b"/>
              <a:pathLst>
                <a:path w="20089" h="25668" extrusionOk="0">
                  <a:moveTo>
                    <a:pt x="13134" y="0"/>
                  </a:moveTo>
                  <a:cubicBezTo>
                    <a:pt x="9698" y="0"/>
                    <a:pt x="6462" y="521"/>
                    <a:pt x="4020" y="1464"/>
                  </a:cubicBezTo>
                  <a:cubicBezTo>
                    <a:pt x="1428" y="2464"/>
                    <a:pt x="0" y="3854"/>
                    <a:pt x="0" y="5376"/>
                  </a:cubicBezTo>
                  <a:cubicBezTo>
                    <a:pt x="0" y="6899"/>
                    <a:pt x="1428" y="8289"/>
                    <a:pt x="4020" y="9291"/>
                  </a:cubicBezTo>
                  <a:cubicBezTo>
                    <a:pt x="6462" y="10234"/>
                    <a:pt x="9698" y="10753"/>
                    <a:pt x="13134" y="10753"/>
                  </a:cubicBezTo>
                  <a:cubicBezTo>
                    <a:pt x="13600" y="10753"/>
                    <a:pt x="14331" y="10744"/>
                    <a:pt x="14974" y="10725"/>
                  </a:cubicBezTo>
                  <a:lnTo>
                    <a:pt x="14974" y="10725"/>
                  </a:lnTo>
                  <a:cubicBezTo>
                    <a:pt x="14325" y="11842"/>
                    <a:pt x="13707" y="13025"/>
                    <a:pt x="13130" y="14255"/>
                  </a:cubicBezTo>
                  <a:cubicBezTo>
                    <a:pt x="13097" y="14255"/>
                    <a:pt x="13063" y="14255"/>
                    <a:pt x="13027" y="14255"/>
                  </a:cubicBezTo>
                  <a:cubicBezTo>
                    <a:pt x="11121" y="14255"/>
                    <a:pt x="5975" y="14770"/>
                    <a:pt x="5975" y="17275"/>
                  </a:cubicBezTo>
                  <a:cubicBezTo>
                    <a:pt x="5975" y="17823"/>
                    <a:pt x="6271" y="18621"/>
                    <a:pt x="7684" y="19304"/>
                  </a:cubicBezTo>
                  <a:cubicBezTo>
                    <a:pt x="8508" y="19703"/>
                    <a:pt x="9606" y="20001"/>
                    <a:pt x="10824" y="20163"/>
                  </a:cubicBezTo>
                  <a:cubicBezTo>
                    <a:pt x="10259" y="21931"/>
                    <a:pt x="9816" y="23580"/>
                    <a:pt x="9505" y="25071"/>
                  </a:cubicBezTo>
                  <a:cubicBezTo>
                    <a:pt x="9446" y="25352"/>
                    <a:pt x="9709" y="25667"/>
                    <a:pt x="9992" y="25667"/>
                  </a:cubicBezTo>
                  <a:cubicBezTo>
                    <a:pt x="10221" y="25667"/>
                    <a:pt x="10429" y="25508"/>
                    <a:pt x="10477" y="25275"/>
                  </a:cubicBezTo>
                  <a:cubicBezTo>
                    <a:pt x="10816" y="23660"/>
                    <a:pt x="11313" y="21847"/>
                    <a:pt x="11954" y="19892"/>
                  </a:cubicBezTo>
                  <a:cubicBezTo>
                    <a:pt x="12021" y="19537"/>
                    <a:pt x="11878" y="19321"/>
                    <a:pt x="11527" y="19241"/>
                  </a:cubicBezTo>
                  <a:cubicBezTo>
                    <a:pt x="8711" y="18987"/>
                    <a:pt x="6968" y="18023"/>
                    <a:pt x="6968" y="17277"/>
                  </a:cubicBezTo>
                  <a:cubicBezTo>
                    <a:pt x="6968" y="16429"/>
                    <a:pt x="9245" y="15249"/>
                    <a:pt x="12949" y="15249"/>
                  </a:cubicBezTo>
                  <a:cubicBezTo>
                    <a:pt x="13048" y="15249"/>
                    <a:pt x="13161" y="15257"/>
                    <a:pt x="13276" y="15257"/>
                  </a:cubicBezTo>
                  <a:cubicBezTo>
                    <a:pt x="13525" y="15257"/>
                    <a:pt x="13780" y="15218"/>
                    <a:pt x="13896" y="14967"/>
                  </a:cubicBezTo>
                  <a:cubicBezTo>
                    <a:pt x="14631" y="13367"/>
                    <a:pt x="15438" y="11849"/>
                    <a:pt x="16293" y="10452"/>
                  </a:cubicBezTo>
                  <a:cubicBezTo>
                    <a:pt x="16507" y="10101"/>
                    <a:pt x="16216" y="9695"/>
                    <a:pt x="15868" y="9695"/>
                  </a:cubicBezTo>
                  <a:cubicBezTo>
                    <a:pt x="15858" y="9695"/>
                    <a:pt x="15849" y="9696"/>
                    <a:pt x="15839" y="9696"/>
                  </a:cubicBezTo>
                  <a:cubicBezTo>
                    <a:pt x="15190" y="9738"/>
                    <a:pt x="13827" y="9759"/>
                    <a:pt x="13134" y="9759"/>
                  </a:cubicBezTo>
                  <a:cubicBezTo>
                    <a:pt x="9818" y="9759"/>
                    <a:pt x="6708" y="9264"/>
                    <a:pt x="4379" y="8365"/>
                  </a:cubicBezTo>
                  <a:cubicBezTo>
                    <a:pt x="2228" y="7533"/>
                    <a:pt x="993" y="6445"/>
                    <a:pt x="993" y="5376"/>
                  </a:cubicBezTo>
                  <a:cubicBezTo>
                    <a:pt x="993" y="4309"/>
                    <a:pt x="2228" y="3220"/>
                    <a:pt x="4379" y="2390"/>
                  </a:cubicBezTo>
                  <a:cubicBezTo>
                    <a:pt x="6708" y="1491"/>
                    <a:pt x="9818" y="993"/>
                    <a:pt x="13134" y="993"/>
                  </a:cubicBezTo>
                  <a:cubicBezTo>
                    <a:pt x="15396" y="993"/>
                    <a:pt x="17462" y="1218"/>
                    <a:pt x="19277" y="1659"/>
                  </a:cubicBezTo>
                  <a:cubicBezTo>
                    <a:pt x="19322" y="1670"/>
                    <a:pt x="19366" y="1676"/>
                    <a:pt x="19407" y="1676"/>
                  </a:cubicBezTo>
                  <a:cubicBezTo>
                    <a:pt x="19930" y="1676"/>
                    <a:pt x="20088" y="835"/>
                    <a:pt x="19510" y="695"/>
                  </a:cubicBezTo>
                  <a:cubicBezTo>
                    <a:pt x="17620" y="235"/>
                    <a:pt x="15474" y="0"/>
                    <a:pt x="13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4260649" y="3241508"/>
              <a:ext cx="600309" cy="1051822"/>
            </a:xfrm>
            <a:custGeom>
              <a:avLst/>
              <a:gdLst/>
              <a:ahLst/>
              <a:cxnLst/>
              <a:rect l="l" t="t" r="r" b="b"/>
              <a:pathLst>
                <a:path w="18389" h="32220" extrusionOk="0">
                  <a:moveTo>
                    <a:pt x="13614" y="0"/>
                  </a:moveTo>
                  <a:cubicBezTo>
                    <a:pt x="13155" y="0"/>
                    <a:pt x="12902" y="715"/>
                    <a:pt x="13410" y="952"/>
                  </a:cubicBezTo>
                  <a:cubicBezTo>
                    <a:pt x="15447" y="1897"/>
                    <a:pt x="16379" y="3014"/>
                    <a:pt x="16570" y="3743"/>
                  </a:cubicBezTo>
                  <a:cubicBezTo>
                    <a:pt x="17372" y="6792"/>
                    <a:pt x="16255" y="12422"/>
                    <a:pt x="13653" y="18435"/>
                  </a:cubicBezTo>
                  <a:cubicBezTo>
                    <a:pt x="11919" y="22444"/>
                    <a:pt x="9753" y="25974"/>
                    <a:pt x="7555" y="28374"/>
                  </a:cubicBezTo>
                  <a:cubicBezTo>
                    <a:pt x="5856" y="30229"/>
                    <a:pt x="4296" y="31229"/>
                    <a:pt x="3141" y="31229"/>
                  </a:cubicBezTo>
                  <a:cubicBezTo>
                    <a:pt x="2900" y="31229"/>
                    <a:pt x="2677" y="31186"/>
                    <a:pt x="2474" y="31098"/>
                  </a:cubicBezTo>
                  <a:cubicBezTo>
                    <a:pt x="1164" y="30531"/>
                    <a:pt x="1133" y="28127"/>
                    <a:pt x="1336" y="26209"/>
                  </a:cubicBezTo>
                  <a:cubicBezTo>
                    <a:pt x="1373" y="25864"/>
                    <a:pt x="1100" y="25674"/>
                    <a:pt x="832" y="25674"/>
                  </a:cubicBezTo>
                  <a:cubicBezTo>
                    <a:pt x="604" y="25674"/>
                    <a:pt x="380" y="25810"/>
                    <a:pt x="349" y="26104"/>
                  </a:cubicBezTo>
                  <a:cubicBezTo>
                    <a:pt x="1" y="29376"/>
                    <a:pt x="582" y="31363"/>
                    <a:pt x="2082" y="32010"/>
                  </a:cubicBezTo>
                  <a:cubicBezTo>
                    <a:pt x="2405" y="32150"/>
                    <a:pt x="2754" y="32220"/>
                    <a:pt x="3123" y="32220"/>
                  </a:cubicBezTo>
                  <a:cubicBezTo>
                    <a:pt x="4589" y="32220"/>
                    <a:pt x="6381" y="31130"/>
                    <a:pt x="8288" y="29046"/>
                  </a:cubicBezTo>
                  <a:cubicBezTo>
                    <a:pt x="10558" y="26566"/>
                    <a:pt x="12788" y="22937"/>
                    <a:pt x="14565" y="18830"/>
                  </a:cubicBezTo>
                  <a:cubicBezTo>
                    <a:pt x="17253" y="12624"/>
                    <a:pt x="18389" y="6746"/>
                    <a:pt x="17532" y="3489"/>
                  </a:cubicBezTo>
                  <a:cubicBezTo>
                    <a:pt x="17204" y="2245"/>
                    <a:pt x="15854" y="992"/>
                    <a:pt x="13828" y="51"/>
                  </a:cubicBezTo>
                  <a:cubicBezTo>
                    <a:pt x="13753" y="16"/>
                    <a:pt x="13681" y="0"/>
                    <a:pt x="13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4046922" y="3359063"/>
              <a:ext cx="256557" cy="95748"/>
            </a:xfrm>
            <a:custGeom>
              <a:avLst/>
              <a:gdLst/>
              <a:ahLst/>
              <a:cxnLst/>
              <a:rect l="l" t="t" r="r" b="b"/>
              <a:pathLst>
                <a:path w="7859" h="2933" extrusionOk="0">
                  <a:moveTo>
                    <a:pt x="724" y="0"/>
                  </a:moveTo>
                  <a:cubicBezTo>
                    <a:pt x="300" y="0"/>
                    <a:pt x="1" y="628"/>
                    <a:pt x="449" y="919"/>
                  </a:cubicBezTo>
                  <a:cubicBezTo>
                    <a:pt x="558" y="988"/>
                    <a:pt x="3181" y="2655"/>
                    <a:pt x="7167" y="2933"/>
                  </a:cubicBezTo>
                  <a:lnTo>
                    <a:pt x="7203" y="2933"/>
                  </a:lnTo>
                  <a:cubicBezTo>
                    <a:pt x="7820" y="2933"/>
                    <a:pt x="7858" y="1985"/>
                    <a:pt x="7236" y="1941"/>
                  </a:cubicBezTo>
                  <a:cubicBezTo>
                    <a:pt x="3517" y="1683"/>
                    <a:pt x="1012" y="100"/>
                    <a:pt x="989" y="83"/>
                  </a:cubicBezTo>
                  <a:cubicBezTo>
                    <a:pt x="899" y="25"/>
                    <a:pt x="809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32"/>
          <p:cNvGrpSpPr/>
          <p:nvPr/>
        </p:nvGrpSpPr>
        <p:grpSpPr>
          <a:xfrm flipH="1">
            <a:off x="3324740" y="3366398"/>
            <a:ext cx="2494505" cy="1534047"/>
            <a:chOff x="2734313" y="3319028"/>
            <a:chExt cx="2696762" cy="1655923"/>
          </a:xfrm>
        </p:grpSpPr>
        <p:sp>
          <p:nvSpPr>
            <p:cNvPr id="836" name="Google Shape;836;p32"/>
            <p:cNvSpPr/>
            <p:nvPr/>
          </p:nvSpPr>
          <p:spPr>
            <a:xfrm>
              <a:off x="2803407" y="3536588"/>
              <a:ext cx="2558517" cy="1438363"/>
            </a:xfrm>
            <a:custGeom>
              <a:avLst/>
              <a:gdLst/>
              <a:ahLst/>
              <a:cxnLst/>
              <a:rect l="l" t="t" r="r" b="b"/>
              <a:pathLst>
                <a:path w="44843" h="25209" extrusionOk="0">
                  <a:moveTo>
                    <a:pt x="19580" y="1"/>
                  </a:moveTo>
                  <a:cubicBezTo>
                    <a:pt x="15796" y="1"/>
                    <a:pt x="13113" y="4902"/>
                    <a:pt x="7083" y="5267"/>
                  </a:cubicBezTo>
                  <a:cubicBezTo>
                    <a:pt x="6645" y="5294"/>
                    <a:pt x="6266" y="5595"/>
                    <a:pt x="6122" y="6030"/>
                  </a:cubicBezTo>
                  <a:lnTo>
                    <a:pt x="78" y="24743"/>
                  </a:lnTo>
                  <a:cubicBezTo>
                    <a:pt x="1" y="24974"/>
                    <a:pt x="167" y="25209"/>
                    <a:pt x="389" y="25209"/>
                  </a:cubicBezTo>
                  <a:cubicBezTo>
                    <a:pt x="408" y="25209"/>
                    <a:pt x="427" y="25207"/>
                    <a:pt x="446" y="25204"/>
                  </a:cubicBezTo>
                  <a:cubicBezTo>
                    <a:pt x="3019" y="24745"/>
                    <a:pt x="13836" y="22007"/>
                    <a:pt x="19274" y="20617"/>
                  </a:cubicBezTo>
                  <a:cubicBezTo>
                    <a:pt x="20166" y="21198"/>
                    <a:pt x="21216" y="21536"/>
                    <a:pt x="22341" y="21536"/>
                  </a:cubicBezTo>
                  <a:cubicBezTo>
                    <a:pt x="23512" y="21536"/>
                    <a:pt x="24600" y="21172"/>
                    <a:pt x="25515" y="20546"/>
                  </a:cubicBezTo>
                  <a:lnTo>
                    <a:pt x="44392" y="25046"/>
                  </a:lnTo>
                  <a:cubicBezTo>
                    <a:pt x="44413" y="25050"/>
                    <a:pt x="44434" y="25052"/>
                    <a:pt x="44454" y="25052"/>
                  </a:cubicBezTo>
                  <a:cubicBezTo>
                    <a:pt x="44675" y="25052"/>
                    <a:pt x="44842" y="24818"/>
                    <a:pt x="44765" y="24587"/>
                  </a:cubicBezTo>
                  <a:lnTo>
                    <a:pt x="38729" y="6030"/>
                  </a:lnTo>
                  <a:cubicBezTo>
                    <a:pt x="38585" y="5595"/>
                    <a:pt x="38204" y="5294"/>
                    <a:pt x="37768" y="5267"/>
                  </a:cubicBezTo>
                  <a:cubicBezTo>
                    <a:pt x="31737" y="4902"/>
                    <a:pt x="29054" y="1"/>
                    <a:pt x="25271" y="1"/>
                  </a:cubicBezTo>
                  <a:cubicBezTo>
                    <a:pt x="24399" y="1"/>
                    <a:pt x="23469" y="261"/>
                    <a:pt x="22425" y="897"/>
                  </a:cubicBezTo>
                  <a:cubicBezTo>
                    <a:pt x="21382" y="261"/>
                    <a:pt x="20452" y="1"/>
                    <a:pt x="1958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2734313" y="3489116"/>
              <a:ext cx="2696762" cy="1438420"/>
            </a:xfrm>
            <a:custGeom>
              <a:avLst/>
              <a:gdLst/>
              <a:ahLst/>
              <a:cxnLst/>
              <a:rect l="l" t="t" r="r" b="b"/>
              <a:pathLst>
                <a:path w="47266" h="25210" extrusionOk="0">
                  <a:moveTo>
                    <a:pt x="20638" y="0"/>
                  </a:moveTo>
                  <a:cubicBezTo>
                    <a:pt x="16650" y="0"/>
                    <a:pt x="13822" y="4901"/>
                    <a:pt x="7465" y="5267"/>
                  </a:cubicBezTo>
                  <a:cubicBezTo>
                    <a:pt x="7004" y="5293"/>
                    <a:pt x="6604" y="5594"/>
                    <a:pt x="6451" y="6030"/>
                  </a:cubicBezTo>
                  <a:lnTo>
                    <a:pt x="82" y="24742"/>
                  </a:lnTo>
                  <a:cubicBezTo>
                    <a:pt x="0" y="24975"/>
                    <a:pt x="177" y="25209"/>
                    <a:pt x="411" y="25209"/>
                  </a:cubicBezTo>
                  <a:cubicBezTo>
                    <a:pt x="430" y="25209"/>
                    <a:pt x="450" y="25208"/>
                    <a:pt x="470" y="25204"/>
                  </a:cubicBezTo>
                  <a:cubicBezTo>
                    <a:pt x="3182" y="24745"/>
                    <a:pt x="14583" y="22006"/>
                    <a:pt x="20315" y="20617"/>
                  </a:cubicBezTo>
                  <a:cubicBezTo>
                    <a:pt x="21255" y="21199"/>
                    <a:pt x="22363" y="21535"/>
                    <a:pt x="23548" y="21535"/>
                  </a:cubicBezTo>
                  <a:cubicBezTo>
                    <a:pt x="24783" y="21535"/>
                    <a:pt x="25931" y="21171"/>
                    <a:pt x="26893" y="20545"/>
                  </a:cubicBezTo>
                  <a:lnTo>
                    <a:pt x="46789" y="25046"/>
                  </a:lnTo>
                  <a:cubicBezTo>
                    <a:pt x="46811" y="25050"/>
                    <a:pt x="46833" y="25052"/>
                    <a:pt x="46854" y="25052"/>
                  </a:cubicBezTo>
                  <a:cubicBezTo>
                    <a:pt x="47088" y="25052"/>
                    <a:pt x="47265" y="24819"/>
                    <a:pt x="47183" y="24586"/>
                  </a:cubicBezTo>
                  <a:lnTo>
                    <a:pt x="40821" y="6030"/>
                  </a:lnTo>
                  <a:cubicBezTo>
                    <a:pt x="40669" y="5594"/>
                    <a:pt x="40268" y="5293"/>
                    <a:pt x="39808" y="5267"/>
                  </a:cubicBezTo>
                  <a:cubicBezTo>
                    <a:pt x="33451" y="4901"/>
                    <a:pt x="30623" y="0"/>
                    <a:pt x="26635" y="0"/>
                  </a:cubicBezTo>
                  <a:cubicBezTo>
                    <a:pt x="25716" y="0"/>
                    <a:pt x="24736" y="260"/>
                    <a:pt x="23636" y="896"/>
                  </a:cubicBezTo>
                  <a:cubicBezTo>
                    <a:pt x="22537" y="260"/>
                    <a:pt x="21557" y="0"/>
                    <a:pt x="20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292259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20336" y="0"/>
                  </a:moveTo>
                  <a:lnTo>
                    <a:pt x="0" y="6538"/>
                  </a:lnTo>
                  <a:lnTo>
                    <a:pt x="0" y="8917"/>
                  </a:lnTo>
                  <a:lnTo>
                    <a:pt x="20336" y="4099"/>
                  </a:lnTo>
                  <a:lnTo>
                    <a:pt x="20336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408286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0" y="0"/>
                  </a:moveTo>
                  <a:lnTo>
                    <a:pt x="0" y="4099"/>
                  </a:lnTo>
                  <a:lnTo>
                    <a:pt x="20337" y="8917"/>
                  </a:lnTo>
                  <a:lnTo>
                    <a:pt x="20337" y="6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3380632" y="4331741"/>
              <a:ext cx="1391629" cy="335384"/>
            </a:xfrm>
            <a:custGeom>
              <a:avLst/>
              <a:gdLst/>
              <a:ahLst/>
              <a:cxnLst/>
              <a:rect l="l" t="t" r="r" b="b"/>
              <a:pathLst>
                <a:path w="24391" h="5878" extrusionOk="0">
                  <a:moveTo>
                    <a:pt x="11416" y="1"/>
                  </a:moveTo>
                  <a:cubicBezTo>
                    <a:pt x="11416" y="1"/>
                    <a:pt x="11416" y="1"/>
                    <a:pt x="11415" y="1"/>
                  </a:cubicBezTo>
                  <a:cubicBezTo>
                    <a:pt x="11414" y="1"/>
                    <a:pt x="11414" y="2"/>
                    <a:pt x="11414" y="2"/>
                  </a:cubicBezTo>
                  <a:lnTo>
                    <a:pt x="11414" y="2"/>
                  </a:lnTo>
                  <a:cubicBezTo>
                    <a:pt x="11416" y="1"/>
                    <a:pt x="11417" y="1"/>
                    <a:pt x="11416" y="1"/>
                  </a:cubicBezTo>
                  <a:close/>
                  <a:moveTo>
                    <a:pt x="11414" y="2"/>
                  </a:moveTo>
                  <a:cubicBezTo>
                    <a:pt x="11224" y="112"/>
                    <a:pt x="1" y="5878"/>
                    <a:pt x="1" y="5878"/>
                  </a:cubicBezTo>
                  <a:lnTo>
                    <a:pt x="12371" y="2974"/>
                  </a:lnTo>
                  <a:lnTo>
                    <a:pt x="24391" y="5728"/>
                  </a:lnTo>
                  <a:lnTo>
                    <a:pt x="24391" y="3597"/>
                  </a:lnTo>
                  <a:cubicBezTo>
                    <a:pt x="24391" y="3597"/>
                    <a:pt x="11402" y="95"/>
                    <a:pt x="11414" y="2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4082865" y="3349953"/>
              <a:ext cx="1250417" cy="1308614"/>
            </a:xfrm>
            <a:custGeom>
              <a:avLst/>
              <a:gdLst/>
              <a:ahLst/>
              <a:cxnLst/>
              <a:rect l="l" t="t" r="r" b="b"/>
              <a:pathLst>
                <a:path w="21916" h="22935" extrusionOk="0">
                  <a:moveTo>
                    <a:pt x="3527" y="1"/>
                  </a:moveTo>
                  <a:cubicBezTo>
                    <a:pt x="2533" y="1"/>
                    <a:pt x="1412" y="315"/>
                    <a:pt x="0" y="1132"/>
                  </a:cubicBezTo>
                  <a:lnTo>
                    <a:pt x="0" y="20591"/>
                  </a:lnTo>
                  <a:cubicBezTo>
                    <a:pt x="1893" y="19564"/>
                    <a:pt x="3279" y="19176"/>
                    <a:pt x="4509" y="19176"/>
                  </a:cubicBezTo>
                  <a:cubicBezTo>
                    <a:pt x="8289" y="19176"/>
                    <a:pt x="10600" y="22843"/>
                    <a:pt x="21637" y="22935"/>
                  </a:cubicBezTo>
                  <a:cubicBezTo>
                    <a:pt x="21638" y="22935"/>
                    <a:pt x="21638" y="22935"/>
                    <a:pt x="21639" y="22935"/>
                  </a:cubicBezTo>
                  <a:cubicBezTo>
                    <a:pt x="21801" y="22935"/>
                    <a:pt x="21915" y="22773"/>
                    <a:pt x="21862" y="22618"/>
                  </a:cubicBezTo>
                  <a:lnTo>
                    <a:pt x="15412" y="4220"/>
                  </a:lnTo>
                  <a:cubicBezTo>
                    <a:pt x="15258" y="3783"/>
                    <a:pt x="14858" y="3482"/>
                    <a:pt x="14396" y="3457"/>
                  </a:cubicBezTo>
                  <a:cubicBezTo>
                    <a:pt x="8551" y="3130"/>
                    <a:pt x="6666" y="1"/>
                    <a:pt x="352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4082865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4384" y="1"/>
                  </a:moveTo>
                  <a:cubicBezTo>
                    <a:pt x="3143" y="1"/>
                    <a:pt x="1786" y="369"/>
                    <a:pt x="0" y="1402"/>
                  </a:cubicBezTo>
                  <a:lnTo>
                    <a:pt x="0" y="21051"/>
                  </a:lnTo>
                  <a:cubicBezTo>
                    <a:pt x="2360" y="19771"/>
                    <a:pt x="3971" y="19325"/>
                    <a:pt x="5488" y="19325"/>
                  </a:cubicBezTo>
                  <a:cubicBezTo>
                    <a:pt x="8929" y="19325"/>
                    <a:pt x="11896" y="21618"/>
                    <a:pt x="22047" y="21702"/>
                  </a:cubicBezTo>
                  <a:cubicBezTo>
                    <a:pt x="22048" y="21702"/>
                    <a:pt x="22048" y="21702"/>
                    <a:pt x="22049" y="21702"/>
                  </a:cubicBezTo>
                  <a:cubicBezTo>
                    <a:pt x="22211" y="21702"/>
                    <a:pt x="22325" y="21541"/>
                    <a:pt x="22272" y="21387"/>
                  </a:cubicBezTo>
                  <a:lnTo>
                    <a:pt x="15821" y="2989"/>
                  </a:lnTo>
                  <a:cubicBezTo>
                    <a:pt x="15668" y="2552"/>
                    <a:pt x="15266" y="2251"/>
                    <a:pt x="14804" y="2226"/>
                  </a:cubicBezTo>
                  <a:cubicBezTo>
                    <a:pt x="9450" y="1926"/>
                    <a:pt x="7221" y="1"/>
                    <a:pt x="438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4082865" y="3345103"/>
              <a:ext cx="139557" cy="1176925"/>
            </a:xfrm>
            <a:custGeom>
              <a:avLst/>
              <a:gdLst/>
              <a:ahLst/>
              <a:cxnLst/>
              <a:rect l="l" t="t" r="r" b="b"/>
              <a:pathLst>
                <a:path w="2446" h="20627" extrusionOk="0">
                  <a:moveTo>
                    <a:pt x="2446" y="1"/>
                  </a:moveTo>
                  <a:lnTo>
                    <a:pt x="2446" y="1"/>
                  </a:lnTo>
                  <a:cubicBezTo>
                    <a:pt x="1156" y="153"/>
                    <a:pt x="0" y="921"/>
                    <a:pt x="0" y="921"/>
                  </a:cubicBezTo>
                  <a:lnTo>
                    <a:pt x="0" y="20626"/>
                  </a:lnTo>
                  <a:lnTo>
                    <a:pt x="571" y="20332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2836042" y="3349953"/>
              <a:ext cx="1250474" cy="1308614"/>
            </a:xfrm>
            <a:custGeom>
              <a:avLst/>
              <a:gdLst/>
              <a:ahLst/>
              <a:cxnLst/>
              <a:rect l="l" t="t" r="r" b="b"/>
              <a:pathLst>
                <a:path w="21917" h="22935" extrusionOk="0">
                  <a:moveTo>
                    <a:pt x="18390" y="1"/>
                  </a:moveTo>
                  <a:cubicBezTo>
                    <a:pt x="15251" y="1"/>
                    <a:pt x="13366" y="3130"/>
                    <a:pt x="7521" y="3457"/>
                  </a:cubicBezTo>
                  <a:cubicBezTo>
                    <a:pt x="7059" y="3482"/>
                    <a:pt x="6658" y="3783"/>
                    <a:pt x="6504" y="4220"/>
                  </a:cubicBezTo>
                  <a:lnTo>
                    <a:pt x="55" y="22618"/>
                  </a:lnTo>
                  <a:cubicBezTo>
                    <a:pt x="0" y="22773"/>
                    <a:pt x="115" y="22935"/>
                    <a:pt x="278" y="22935"/>
                  </a:cubicBezTo>
                  <a:cubicBezTo>
                    <a:pt x="278" y="22935"/>
                    <a:pt x="279" y="22935"/>
                    <a:pt x="280" y="22935"/>
                  </a:cubicBezTo>
                  <a:cubicBezTo>
                    <a:pt x="11316" y="22843"/>
                    <a:pt x="13627" y="19176"/>
                    <a:pt x="17407" y="19176"/>
                  </a:cubicBezTo>
                  <a:cubicBezTo>
                    <a:pt x="18638" y="19176"/>
                    <a:pt x="20023" y="19564"/>
                    <a:pt x="21916" y="20591"/>
                  </a:cubicBezTo>
                  <a:lnTo>
                    <a:pt x="21916" y="1132"/>
                  </a:lnTo>
                  <a:cubicBezTo>
                    <a:pt x="20504" y="315"/>
                    <a:pt x="19384" y="1"/>
                    <a:pt x="1839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2812707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17942" y="1"/>
                  </a:moveTo>
                  <a:cubicBezTo>
                    <a:pt x="15105" y="1"/>
                    <a:pt x="12875" y="1926"/>
                    <a:pt x="7521" y="2226"/>
                  </a:cubicBezTo>
                  <a:cubicBezTo>
                    <a:pt x="7059" y="2251"/>
                    <a:pt x="6658" y="2552"/>
                    <a:pt x="6505" y="2989"/>
                  </a:cubicBezTo>
                  <a:lnTo>
                    <a:pt x="54" y="21387"/>
                  </a:lnTo>
                  <a:cubicBezTo>
                    <a:pt x="1" y="21541"/>
                    <a:pt x="115" y="21702"/>
                    <a:pt x="277" y="21702"/>
                  </a:cubicBezTo>
                  <a:cubicBezTo>
                    <a:pt x="278" y="21702"/>
                    <a:pt x="278" y="21702"/>
                    <a:pt x="279" y="21702"/>
                  </a:cubicBezTo>
                  <a:cubicBezTo>
                    <a:pt x="10376" y="21619"/>
                    <a:pt x="13365" y="19388"/>
                    <a:pt x="16783" y="19388"/>
                  </a:cubicBezTo>
                  <a:cubicBezTo>
                    <a:pt x="18317" y="19388"/>
                    <a:pt x="19937" y="19837"/>
                    <a:pt x="22325" y="21133"/>
                  </a:cubicBezTo>
                  <a:lnTo>
                    <a:pt x="22325" y="1402"/>
                  </a:lnTo>
                  <a:cubicBezTo>
                    <a:pt x="20540" y="369"/>
                    <a:pt x="19183" y="1"/>
                    <a:pt x="1794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32"/>
          <p:cNvGrpSpPr/>
          <p:nvPr/>
        </p:nvGrpSpPr>
        <p:grpSpPr>
          <a:xfrm flipH="1">
            <a:off x="3037948" y="4058599"/>
            <a:ext cx="831595" cy="945378"/>
            <a:chOff x="7413357" y="3354055"/>
            <a:chExt cx="734235" cy="829643"/>
          </a:xfrm>
        </p:grpSpPr>
        <p:sp>
          <p:nvSpPr>
            <p:cNvPr id="851" name="Google Shape;851;p32"/>
            <p:cNvSpPr/>
            <p:nvPr/>
          </p:nvSpPr>
          <p:spPr>
            <a:xfrm>
              <a:off x="7413357" y="3984699"/>
              <a:ext cx="669427" cy="198998"/>
            </a:xfrm>
            <a:custGeom>
              <a:avLst/>
              <a:gdLst/>
              <a:ahLst/>
              <a:cxnLst/>
              <a:rect l="l" t="t" r="r" b="b"/>
              <a:pathLst>
                <a:path w="10782" h="3205" extrusionOk="0">
                  <a:moveTo>
                    <a:pt x="5391" y="0"/>
                  </a:moveTo>
                  <a:cubicBezTo>
                    <a:pt x="2414" y="0"/>
                    <a:pt x="1" y="718"/>
                    <a:pt x="1" y="1602"/>
                  </a:cubicBezTo>
                  <a:cubicBezTo>
                    <a:pt x="1" y="2487"/>
                    <a:pt x="2414" y="3205"/>
                    <a:pt x="5391" y="3205"/>
                  </a:cubicBezTo>
                  <a:cubicBezTo>
                    <a:pt x="8368" y="3205"/>
                    <a:pt x="10782" y="2487"/>
                    <a:pt x="10782" y="1602"/>
                  </a:cubicBezTo>
                  <a:cubicBezTo>
                    <a:pt x="10782" y="718"/>
                    <a:pt x="8368" y="0"/>
                    <a:pt x="539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7489405" y="3448485"/>
              <a:ext cx="525020" cy="678699"/>
            </a:xfrm>
            <a:custGeom>
              <a:avLst/>
              <a:gdLst/>
              <a:ahLst/>
              <a:cxnLst/>
              <a:rect l="l" t="t" r="r" b="b"/>
              <a:pathLst>
                <a:path w="9202" h="11895" extrusionOk="0">
                  <a:moveTo>
                    <a:pt x="1" y="1"/>
                  </a:moveTo>
                  <a:lnTo>
                    <a:pt x="1" y="10240"/>
                  </a:lnTo>
                  <a:cubicBezTo>
                    <a:pt x="1" y="11154"/>
                    <a:pt x="2060" y="11894"/>
                    <a:pt x="4601" y="11894"/>
                  </a:cubicBezTo>
                  <a:cubicBezTo>
                    <a:pt x="7141" y="11894"/>
                    <a:pt x="9201" y="11154"/>
                    <a:pt x="9201" y="10240"/>
                  </a:cubicBezTo>
                  <a:lnTo>
                    <a:pt x="9201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7912354" y="3448485"/>
              <a:ext cx="43761" cy="658957"/>
            </a:xfrm>
            <a:custGeom>
              <a:avLst/>
              <a:gdLst/>
              <a:ahLst/>
              <a:cxnLst/>
              <a:rect l="l" t="t" r="r" b="b"/>
              <a:pathLst>
                <a:path w="767" h="11549" extrusionOk="0">
                  <a:moveTo>
                    <a:pt x="0" y="1"/>
                  </a:moveTo>
                  <a:lnTo>
                    <a:pt x="0" y="11549"/>
                  </a:lnTo>
                  <a:cubicBezTo>
                    <a:pt x="284" y="11470"/>
                    <a:pt x="541" y="11380"/>
                    <a:pt x="766" y="11280"/>
                  </a:cubicBezTo>
                  <a:lnTo>
                    <a:pt x="766" y="1"/>
                  </a:ln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7489405" y="3354055"/>
              <a:ext cx="525020" cy="188860"/>
            </a:xfrm>
            <a:custGeom>
              <a:avLst/>
              <a:gdLst/>
              <a:ahLst/>
              <a:cxnLst/>
              <a:rect l="l" t="t" r="r" b="b"/>
              <a:pathLst>
                <a:path w="9202" h="3310" extrusionOk="0">
                  <a:moveTo>
                    <a:pt x="4601" y="0"/>
                  </a:moveTo>
                  <a:cubicBezTo>
                    <a:pt x="2060" y="0"/>
                    <a:pt x="1" y="741"/>
                    <a:pt x="1" y="1656"/>
                  </a:cubicBezTo>
                  <a:cubicBezTo>
                    <a:pt x="1" y="2569"/>
                    <a:pt x="2060" y="3310"/>
                    <a:pt x="4601" y="3310"/>
                  </a:cubicBezTo>
                  <a:cubicBezTo>
                    <a:pt x="7141" y="3310"/>
                    <a:pt x="9201" y="2569"/>
                    <a:pt x="9201" y="1656"/>
                  </a:cubicBezTo>
                  <a:cubicBezTo>
                    <a:pt x="9201" y="741"/>
                    <a:pt x="7141" y="0"/>
                    <a:pt x="460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7541668" y="3386007"/>
              <a:ext cx="420381" cy="124956"/>
            </a:xfrm>
            <a:custGeom>
              <a:avLst/>
              <a:gdLst/>
              <a:ahLst/>
              <a:cxnLst/>
              <a:rect l="l" t="t" r="r" b="b"/>
              <a:pathLst>
                <a:path w="7368" h="2190" extrusionOk="0">
                  <a:moveTo>
                    <a:pt x="3685" y="0"/>
                  </a:moveTo>
                  <a:cubicBezTo>
                    <a:pt x="1650" y="0"/>
                    <a:pt x="1" y="490"/>
                    <a:pt x="1" y="1096"/>
                  </a:cubicBezTo>
                  <a:cubicBezTo>
                    <a:pt x="1" y="1700"/>
                    <a:pt x="1650" y="2190"/>
                    <a:pt x="3685" y="2190"/>
                  </a:cubicBezTo>
                  <a:cubicBezTo>
                    <a:pt x="5719" y="2190"/>
                    <a:pt x="7368" y="1700"/>
                    <a:pt x="7368" y="1096"/>
                  </a:cubicBezTo>
                  <a:cubicBezTo>
                    <a:pt x="7368" y="490"/>
                    <a:pt x="5719" y="0"/>
                    <a:pt x="3685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fill="none" extrusionOk="0">
                  <a:moveTo>
                    <a:pt x="0" y="4672"/>
                  </a:moveTo>
                  <a:lnTo>
                    <a:pt x="1590" y="4672"/>
                  </a:lnTo>
                  <a:lnTo>
                    <a:pt x="1590" y="724"/>
                  </a:lnTo>
                  <a:lnTo>
                    <a:pt x="0" y="724"/>
                  </a:lnTo>
                  <a:lnTo>
                    <a:pt x="0" y="1"/>
                  </a:lnTo>
                  <a:lnTo>
                    <a:pt x="1691" y="1"/>
                  </a:lnTo>
                  <a:cubicBezTo>
                    <a:pt x="2046" y="1"/>
                    <a:pt x="2334" y="288"/>
                    <a:pt x="2334" y="643"/>
                  </a:cubicBezTo>
                  <a:lnTo>
                    <a:pt x="2334" y="4752"/>
                  </a:lnTo>
                  <a:cubicBezTo>
                    <a:pt x="2334" y="5108"/>
                    <a:pt x="2046" y="5396"/>
                    <a:pt x="1691" y="5396"/>
                  </a:cubicBezTo>
                  <a:lnTo>
                    <a:pt x="0" y="5396"/>
                  </a:lnTo>
                  <a:close/>
                </a:path>
              </a:pathLst>
            </a:custGeom>
            <a:noFill/>
            <a:ln w="82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extrusionOk="0">
                  <a:moveTo>
                    <a:pt x="0" y="1"/>
                  </a:moveTo>
                  <a:lnTo>
                    <a:pt x="0" y="724"/>
                  </a:lnTo>
                  <a:lnTo>
                    <a:pt x="1590" y="724"/>
                  </a:lnTo>
                  <a:lnTo>
                    <a:pt x="1590" y="4672"/>
                  </a:lnTo>
                  <a:lnTo>
                    <a:pt x="0" y="4672"/>
                  </a:lnTo>
                  <a:lnTo>
                    <a:pt x="0" y="5396"/>
                  </a:lnTo>
                  <a:lnTo>
                    <a:pt x="1691" y="5396"/>
                  </a:lnTo>
                  <a:cubicBezTo>
                    <a:pt x="2046" y="5396"/>
                    <a:pt x="2334" y="5108"/>
                    <a:pt x="2334" y="4752"/>
                  </a:cubicBezTo>
                  <a:lnTo>
                    <a:pt x="2334" y="643"/>
                  </a:lnTo>
                  <a:cubicBezTo>
                    <a:pt x="2334" y="288"/>
                    <a:pt x="2046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7594444" y="3498068"/>
              <a:ext cx="29726" cy="348222"/>
            </a:xfrm>
            <a:custGeom>
              <a:avLst/>
              <a:gdLst/>
              <a:ahLst/>
              <a:cxnLst/>
              <a:rect l="l" t="t" r="r" b="b"/>
              <a:pathLst>
                <a:path w="521" h="6103" fill="none" extrusionOk="0">
                  <a:moveTo>
                    <a:pt x="1" y="6102"/>
                  </a:moveTo>
                  <a:lnTo>
                    <a:pt x="1" y="456"/>
                  </a:lnTo>
                  <a:lnTo>
                    <a:pt x="52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extrusionOk="0">
                  <a:moveTo>
                    <a:pt x="0" y="1"/>
                  </a:moveTo>
                  <a:lnTo>
                    <a:pt x="0" y="2676"/>
                  </a:lnTo>
                  <a:lnTo>
                    <a:pt x="1888" y="3488"/>
                  </a:lnTo>
                  <a:lnTo>
                    <a:pt x="1888" y="8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fill="none" extrusionOk="0">
                  <a:moveTo>
                    <a:pt x="1888" y="3488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1888" y="812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Action Button: Forward or Next 88">
            <a:hlinkClick r:id="" action="ppaction://hlinkshowjump?jump=nextslide" highlightClick="1"/>
          </p:cNvPr>
          <p:cNvSpPr/>
          <p:nvPr/>
        </p:nvSpPr>
        <p:spPr>
          <a:xfrm>
            <a:off x="8553870" y="4851155"/>
            <a:ext cx="590130" cy="3352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Action Button: Back or Previous 89">
            <a:hlinkClick r:id="" action="ppaction://hlinkshowjump?jump=previousslide" highlightClick="1"/>
          </p:cNvPr>
          <p:cNvSpPr/>
          <p:nvPr/>
        </p:nvSpPr>
        <p:spPr>
          <a:xfrm>
            <a:off x="0" y="4828224"/>
            <a:ext cx="579211" cy="3844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Action Button: Home 90">
            <a:hlinkClick r:id="rId3" action="ppaction://hlinksldjump" highlightClick="1"/>
          </p:cNvPr>
          <p:cNvSpPr/>
          <p:nvPr/>
        </p:nvSpPr>
        <p:spPr>
          <a:xfrm>
            <a:off x="4381928" y="4851751"/>
            <a:ext cx="415827" cy="3031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271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" grpId="0"/>
      <p:bldP spid="7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3"/>
          <p:cNvSpPr txBox="1">
            <a:spLocks noGrp="1"/>
          </p:cNvSpPr>
          <p:nvPr>
            <p:ph type="title"/>
          </p:nvPr>
        </p:nvSpPr>
        <p:spPr>
          <a:xfrm>
            <a:off x="719999" y="365760"/>
            <a:ext cx="8578051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dirty="0">
                <a:latin typeface="Cooper Black" panose="0208090404030B020404" pitchFamily="18" charset="0"/>
              </a:rPr>
              <a:t>Nilai Mutlak </a:t>
            </a:r>
          </a:p>
        </p:txBody>
      </p:sp>
      <p:grpSp>
        <p:nvGrpSpPr>
          <p:cNvPr id="872" name="Google Shape;872;p33"/>
          <p:cNvGrpSpPr/>
          <p:nvPr/>
        </p:nvGrpSpPr>
        <p:grpSpPr>
          <a:xfrm flipH="1">
            <a:off x="710595" y="4034198"/>
            <a:ext cx="1018160" cy="1039128"/>
            <a:chOff x="7413357" y="3354055"/>
            <a:chExt cx="734235" cy="829643"/>
          </a:xfrm>
        </p:grpSpPr>
        <p:sp>
          <p:nvSpPr>
            <p:cNvPr id="873" name="Google Shape;873;p33"/>
            <p:cNvSpPr/>
            <p:nvPr/>
          </p:nvSpPr>
          <p:spPr>
            <a:xfrm>
              <a:off x="7413357" y="3984699"/>
              <a:ext cx="669427" cy="198998"/>
            </a:xfrm>
            <a:custGeom>
              <a:avLst/>
              <a:gdLst/>
              <a:ahLst/>
              <a:cxnLst/>
              <a:rect l="l" t="t" r="r" b="b"/>
              <a:pathLst>
                <a:path w="10782" h="3205" extrusionOk="0">
                  <a:moveTo>
                    <a:pt x="5391" y="0"/>
                  </a:moveTo>
                  <a:cubicBezTo>
                    <a:pt x="2414" y="0"/>
                    <a:pt x="1" y="718"/>
                    <a:pt x="1" y="1602"/>
                  </a:cubicBezTo>
                  <a:cubicBezTo>
                    <a:pt x="1" y="2487"/>
                    <a:pt x="2414" y="3205"/>
                    <a:pt x="5391" y="3205"/>
                  </a:cubicBezTo>
                  <a:cubicBezTo>
                    <a:pt x="8368" y="3205"/>
                    <a:pt x="10782" y="2487"/>
                    <a:pt x="10782" y="1602"/>
                  </a:cubicBezTo>
                  <a:cubicBezTo>
                    <a:pt x="10782" y="718"/>
                    <a:pt x="8368" y="0"/>
                    <a:pt x="539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7489405" y="3448485"/>
              <a:ext cx="525020" cy="678699"/>
            </a:xfrm>
            <a:custGeom>
              <a:avLst/>
              <a:gdLst/>
              <a:ahLst/>
              <a:cxnLst/>
              <a:rect l="l" t="t" r="r" b="b"/>
              <a:pathLst>
                <a:path w="9202" h="11895" extrusionOk="0">
                  <a:moveTo>
                    <a:pt x="1" y="1"/>
                  </a:moveTo>
                  <a:lnTo>
                    <a:pt x="1" y="10240"/>
                  </a:lnTo>
                  <a:cubicBezTo>
                    <a:pt x="1" y="11154"/>
                    <a:pt x="2060" y="11894"/>
                    <a:pt x="4601" y="11894"/>
                  </a:cubicBezTo>
                  <a:cubicBezTo>
                    <a:pt x="7141" y="11894"/>
                    <a:pt x="9201" y="11154"/>
                    <a:pt x="9201" y="10240"/>
                  </a:cubicBezTo>
                  <a:lnTo>
                    <a:pt x="920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7912354" y="3448485"/>
              <a:ext cx="43761" cy="658957"/>
            </a:xfrm>
            <a:custGeom>
              <a:avLst/>
              <a:gdLst/>
              <a:ahLst/>
              <a:cxnLst/>
              <a:rect l="l" t="t" r="r" b="b"/>
              <a:pathLst>
                <a:path w="767" h="11549" extrusionOk="0">
                  <a:moveTo>
                    <a:pt x="0" y="1"/>
                  </a:moveTo>
                  <a:lnTo>
                    <a:pt x="0" y="11549"/>
                  </a:lnTo>
                  <a:cubicBezTo>
                    <a:pt x="284" y="11470"/>
                    <a:pt x="541" y="11380"/>
                    <a:pt x="766" y="11280"/>
                  </a:cubicBezTo>
                  <a:lnTo>
                    <a:pt x="766" y="1"/>
                  </a:ln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7489405" y="3354055"/>
              <a:ext cx="525020" cy="188860"/>
            </a:xfrm>
            <a:custGeom>
              <a:avLst/>
              <a:gdLst/>
              <a:ahLst/>
              <a:cxnLst/>
              <a:rect l="l" t="t" r="r" b="b"/>
              <a:pathLst>
                <a:path w="9202" h="3310" extrusionOk="0">
                  <a:moveTo>
                    <a:pt x="4601" y="0"/>
                  </a:moveTo>
                  <a:cubicBezTo>
                    <a:pt x="2060" y="0"/>
                    <a:pt x="1" y="741"/>
                    <a:pt x="1" y="1656"/>
                  </a:cubicBezTo>
                  <a:cubicBezTo>
                    <a:pt x="1" y="2569"/>
                    <a:pt x="2060" y="3310"/>
                    <a:pt x="4601" y="3310"/>
                  </a:cubicBezTo>
                  <a:cubicBezTo>
                    <a:pt x="7141" y="3310"/>
                    <a:pt x="9201" y="2569"/>
                    <a:pt x="9201" y="1656"/>
                  </a:cubicBezTo>
                  <a:cubicBezTo>
                    <a:pt x="9201" y="741"/>
                    <a:pt x="7141" y="0"/>
                    <a:pt x="460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7541668" y="3386007"/>
              <a:ext cx="420381" cy="124956"/>
            </a:xfrm>
            <a:custGeom>
              <a:avLst/>
              <a:gdLst/>
              <a:ahLst/>
              <a:cxnLst/>
              <a:rect l="l" t="t" r="r" b="b"/>
              <a:pathLst>
                <a:path w="7368" h="2190" extrusionOk="0">
                  <a:moveTo>
                    <a:pt x="3685" y="0"/>
                  </a:moveTo>
                  <a:cubicBezTo>
                    <a:pt x="1650" y="0"/>
                    <a:pt x="1" y="490"/>
                    <a:pt x="1" y="1096"/>
                  </a:cubicBezTo>
                  <a:cubicBezTo>
                    <a:pt x="1" y="1700"/>
                    <a:pt x="1650" y="2190"/>
                    <a:pt x="3685" y="2190"/>
                  </a:cubicBezTo>
                  <a:cubicBezTo>
                    <a:pt x="5719" y="2190"/>
                    <a:pt x="7368" y="1700"/>
                    <a:pt x="7368" y="1096"/>
                  </a:cubicBezTo>
                  <a:cubicBezTo>
                    <a:pt x="7368" y="490"/>
                    <a:pt x="5719" y="0"/>
                    <a:pt x="368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fill="none" extrusionOk="0">
                  <a:moveTo>
                    <a:pt x="0" y="4672"/>
                  </a:moveTo>
                  <a:lnTo>
                    <a:pt x="1590" y="4672"/>
                  </a:lnTo>
                  <a:lnTo>
                    <a:pt x="1590" y="724"/>
                  </a:lnTo>
                  <a:lnTo>
                    <a:pt x="0" y="724"/>
                  </a:lnTo>
                  <a:lnTo>
                    <a:pt x="0" y="1"/>
                  </a:lnTo>
                  <a:lnTo>
                    <a:pt x="1691" y="1"/>
                  </a:lnTo>
                  <a:cubicBezTo>
                    <a:pt x="2046" y="1"/>
                    <a:pt x="2334" y="288"/>
                    <a:pt x="2334" y="643"/>
                  </a:cubicBezTo>
                  <a:lnTo>
                    <a:pt x="2334" y="4752"/>
                  </a:lnTo>
                  <a:cubicBezTo>
                    <a:pt x="2334" y="5108"/>
                    <a:pt x="2046" y="5396"/>
                    <a:pt x="1691" y="5396"/>
                  </a:cubicBezTo>
                  <a:lnTo>
                    <a:pt x="0" y="5396"/>
                  </a:lnTo>
                  <a:close/>
                </a:path>
              </a:pathLst>
            </a:custGeom>
            <a:noFill/>
            <a:ln w="82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extrusionOk="0">
                  <a:moveTo>
                    <a:pt x="0" y="1"/>
                  </a:moveTo>
                  <a:lnTo>
                    <a:pt x="0" y="724"/>
                  </a:lnTo>
                  <a:lnTo>
                    <a:pt x="1590" y="724"/>
                  </a:lnTo>
                  <a:lnTo>
                    <a:pt x="1590" y="4672"/>
                  </a:lnTo>
                  <a:lnTo>
                    <a:pt x="0" y="4672"/>
                  </a:lnTo>
                  <a:lnTo>
                    <a:pt x="0" y="5396"/>
                  </a:lnTo>
                  <a:lnTo>
                    <a:pt x="1691" y="5396"/>
                  </a:lnTo>
                  <a:cubicBezTo>
                    <a:pt x="2046" y="5396"/>
                    <a:pt x="2334" y="5108"/>
                    <a:pt x="2334" y="4752"/>
                  </a:cubicBezTo>
                  <a:lnTo>
                    <a:pt x="2334" y="643"/>
                  </a:lnTo>
                  <a:cubicBezTo>
                    <a:pt x="2334" y="288"/>
                    <a:pt x="2046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7594444" y="3498068"/>
              <a:ext cx="29726" cy="348222"/>
            </a:xfrm>
            <a:custGeom>
              <a:avLst/>
              <a:gdLst/>
              <a:ahLst/>
              <a:cxnLst/>
              <a:rect l="l" t="t" r="r" b="b"/>
              <a:pathLst>
                <a:path w="521" h="6103" fill="none" extrusionOk="0">
                  <a:moveTo>
                    <a:pt x="1" y="6102"/>
                  </a:moveTo>
                  <a:lnTo>
                    <a:pt x="1" y="456"/>
                  </a:lnTo>
                  <a:lnTo>
                    <a:pt x="52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extrusionOk="0">
                  <a:moveTo>
                    <a:pt x="0" y="1"/>
                  </a:moveTo>
                  <a:lnTo>
                    <a:pt x="0" y="2676"/>
                  </a:lnTo>
                  <a:lnTo>
                    <a:pt x="1888" y="3488"/>
                  </a:lnTo>
                  <a:lnTo>
                    <a:pt x="1888" y="8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fill="none" extrusionOk="0">
                  <a:moveTo>
                    <a:pt x="1888" y="3488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1888" y="812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9999" y="1208404"/>
                <a:ext cx="6425868" cy="981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id-ID" dirty="0">
                    <a:latin typeface="Cooper Black" panose="0208090404030B0204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Jarak = b – a  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id-ID" dirty="0">
                    <a:latin typeface="Cooper Black" panose="0208090404030B0204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jarak titik a ke titik b adalah b – a bila a &lt; b</a:t>
                </a:r>
              </a:p>
              <a:p>
                <a:pPr lvl="0">
                  <a:lnSpc>
                    <a:spcPct val="107000"/>
                  </a:lnSpc>
                </a:pPr>
                <a:endParaRPr lang="id-ID" sz="1200" dirty="0">
                  <a:effectLst/>
                  <a:latin typeface="Cooper Black" panose="0208090404030B0204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id-ID" dirty="0">
                    <a:latin typeface="Cooper Black" panose="0208090404030B0204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Jarak = a – b  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id-ID" dirty="0">
                    <a:latin typeface="Cooper Black" panose="0208090404030B0204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jarak titik a ke titik b adalah a – b bila a &gt; b</a:t>
                </a:r>
                <a:endParaRPr lang="id-ID" sz="1200" dirty="0">
                  <a:effectLst/>
                  <a:latin typeface="Cooper Black" panose="0208090404030B0204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d-ID" dirty="0">
                    <a:latin typeface="Cooper Black" panose="0208090404030B0204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id-ID" sz="1200" dirty="0">
                  <a:effectLst/>
                  <a:latin typeface="Cooper Black" panose="0208090404030B0204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99" y="1208404"/>
                <a:ext cx="6425868" cy="981487"/>
              </a:xfrm>
              <a:prstGeom prst="rect">
                <a:avLst/>
              </a:prstGeom>
              <a:blipFill>
                <a:blip r:embed="rId3"/>
                <a:stretch>
                  <a:fillRect l="-285" t="-186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79851" y="2181675"/>
                <a:ext cx="4581262" cy="78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d-ID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id-ID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d-ID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𝑏𝑖𝑙𝑎</m:t>
                              </m:r>
                              <m:r>
                                <a:rPr lang="id-ID">
                                  <a:latin typeface="Cambria Math" panose="02040503050406030204" pitchFamily="18" charset="0"/>
                                </a:rPr>
                                <m:t>  &amp;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d-ID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id-ID">
                                  <a:latin typeface="Cambria Math" panose="02040503050406030204" pitchFamily="18" charset="0"/>
                                </a:rPr>
                                <m:t>0,                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𝑏𝑖𝑙𝑎</m:t>
                              </m:r>
                              <m:r>
                                <a:rPr lang="id-ID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d-ID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d-ID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id-ID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𝑏𝑖𝑙𝑎</m:t>
                              </m:r>
                              <m:r>
                                <a:rPr lang="id-ID">
                                  <a:latin typeface="Cambria Math" panose="02040503050406030204" pitchFamily="18" charset="0"/>
                                </a:rPr>
                                <m:t>  &amp;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d-ID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d-ID" dirty="0">
                  <a:latin typeface="Cooper Black" panose="0208090404030B0204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851" y="2181675"/>
                <a:ext cx="4581262" cy="780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087057" y="2308165"/>
            <a:ext cx="1608917" cy="598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latin typeface="Cooper Black" panose="0208090404030B020404" pitchFamily="18" charset="0"/>
              </a:rPr>
              <a:t>KESIMPULAN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1888235" y="3109820"/>
            <a:ext cx="6121425" cy="73803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Cooper Black" panose="0208090404030B020404" pitchFamily="18" charset="0"/>
              </a:rPr>
              <a:t>Situasi khusus terjadi dalam kasus b = 0, jarak dari titik a ke 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32036" y="3603062"/>
                <a:ext cx="3930601" cy="1289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>
                  <a:lnSpc>
                    <a:spcPct val="107000"/>
                  </a:lnSpc>
                </a:pPr>
                <a:r>
                  <a:rPr lang="id-ID" dirty="0">
                    <a:latin typeface="Cooper Black" panose="0208090404030B0204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d-ID" sz="1200" dirty="0">
                  <a:effectLst/>
                  <a:latin typeface="Cooper Black" panose="0208090404030B0204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d-I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𝑏𝑖𝑙𝑎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0,                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𝑏𝑖𝑙𝑎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𝑏𝑖𝑙𝑎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d-ID" sz="1200" dirty="0">
                  <a:effectLst/>
                  <a:latin typeface="Cooper Black" panose="0208090404030B0204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d-ID" dirty="0">
                    <a:latin typeface="Cooper Black" panose="0208090404030B0204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d-ID" sz="1200" dirty="0">
                  <a:effectLst/>
                  <a:latin typeface="Cooper Black" panose="0208090404030B0204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036" y="3603062"/>
                <a:ext cx="3930601" cy="12893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ction Button: Forward or Next 28">
            <a:hlinkClick r:id="" action="ppaction://hlinkshowjump?jump=nextslide" highlightClick="1"/>
          </p:cNvPr>
          <p:cNvSpPr/>
          <p:nvPr/>
        </p:nvSpPr>
        <p:spPr>
          <a:xfrm>
            <a:off x="8553869" y="4851155"/>
            <a:ext cx="657083" cy="3352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/>
        </p:nvSpPr>
        <p:spPr>
          <a:xfrm>
            <a:off x="0" y="4828224"/>
            <a:ext cx="644925" cy="3844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31" name="Action Button: Home 30">
            <a:hlinkClick r:id="rId6" action="ppaction://hlinksldjump" highlightClick="1"/>
          </p:cNvPr>
          <p:cNvSpPr/>
          <p:nvPr/>
        </p:nvSpPr>
        <p:spPr>
          <a:xfrm>
            <a:off x="4381928" y="4851751"/>
            <a:ext cx="463004" cy="3031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" grpId="0"/>
      <p:bldP spid="2" grpId="0"/>
      <p:bldP spid="3" grpId="0"/>
      <p:bldP spid="4" grpId="0" animBg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3"/>
          <p:cNvGrpSpPr/>
          <p:nvPr/>
        </p:nvGrpSpPr>
        <p:grpSpPr>
          <a:xfrm flipH="1">
            <a:off x="579211" y="3963114"/>
            <a:ext cx="914416" cy="1039128"/>
            <a:chOff x="7413357" y="3354055"/>
            <a:chExt cx="734235" cy="829643"/>
          </a:xfrm>
        </p:grpSpPr>
        <p:sp>
          <p:nvSpPr>
            <p:cNvPr id="873" name="Google Shape;873;p33"/>
            <p:cNvSpPr/>
            <p:nvPr/>
          </p:nvSpPr>
          <p:spPr>
            <a:xfrm>
              <a:off x="7413357" y="3984699"/>
              <a:ext cx="669427" cy="198998"/>
            </a:xfrm>
            <a:custGeom>
              <a:avLst/>
              <a:gdLst/>
              <a:ahLst/>
              <a:cxnLst/>
              <a:rect l="l" t="t" r="r" b="b"/>
              <a:pathLst>
                <a:path w="10782" h="3205" extrusionOk="0">
                  <a:moveTo>
                    <a:pt x="5391" y="0"/>
                  </a:moveTo>
                  <a:cubicBezTo>
                    <a:pt x="2414" y="0"/>
                    <a:pt x="1" y="718"/>
                    <a:pt x="1" y="1602"/>
                  </a:cubicBezTo>
                  <a:cubicBezTo>
                    <a:pt x="1" y="2487"/>
                    <a:pt x="2414" y="3205"/>
                    <a:pt x="5391" y="3205"/>
                  </a:cubicBezTo>
                  <a:cubicBezTo>
                    <a:pt x="8368" y="3205"/>
                    <a:pt x="10782" y="2487"/>
                    <a:pt x="10782" y="1602"/>
                  </a:cubicBezTo>
                  <a:cubicBezTo>
                    <a:pt x="10782" y="718"/>
                    <a:pt x="8368" y="0"/>
                    <a:pt x="539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7489405" y="3448485"/>
              <a:ext cx="525020" cy="678699"/>
            </a:xfrm>
            <a:custGeom>
              <a:avLst/>
              <a:gdLst/>
              <a:ahLst/>
              <a:cxnLst/>
              <a:rect l="l" t="t" r="r" b="b"/>
              <a:pathLst>
                <a:path w="9202" h="11895" extrusionOk="0">
                  <a:moveTo>
                    <a:pt x="1" y="1"/>
                  </a:moveTo>
                  <a:lnTo>
                    <a:pt x="1" y="10240"/>
                  </a:lnTo>
                  <a:cubicBezTo>
                    <a:pt x="1" y="11154"/>
                    <a:pt x="2060" y="11894"/>
                    <a:pt x="4601" y="11894"/>
                  </a:cubicBezTo>
                  <a:cubicBezTo>
                    <a:pt x="7141" y="11894"/>
                    <a:pt x="9201" y="11154"/>
                    <a:pt x="9201" y="10240"/>
                  </a:cubicBezTo>
                  <a:lnTo>
                    <a:pt x="920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7912354" y="3448485"/>
              <a:ext cx="43761" cy="658957"/>
            </a:xfrm>
            <a:custGeom>
              <a:avLst/>
              <a:gdLst/>
              <a:ahLst/>
              <a:cxnLst/>
              <a:rect l="l" t="t" r="r" b="b"/>
              <a:pathLst>
                <a:path w="767" h="11549" extrusionOk="0">
                  <a:moveTo>
                    <a:pt x="0" y="1"/>
                  </a:moveTo>
                  <a:lnTo>
                    <a:pt x="0" y="11549"/>
                  </a:lnTo>
                  <a:cubicBezTo>
                    <a:pt x="284" y="11470"/>
                    <a:pt x="541" y="11380"/>
                    <a:pt x="766" y="11280"/>
                  </a:cubicBezTo>
                  <a:lnTo>
                    <a:pt x="766" y="1"/>
                  </a:ln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7489405" y="3354055"/>
              <a:ext cx="525020" cy="188860"/>
            </a:xfrm>
            <a:custGeom>
              <a:avLst/>
              <a:gdLst/>
              <a:ahLst/>
              <a:cxnLst/>
              <a:rect l="l" t="t" r="r" b="b"/>
              <a:pathLst>
                <a:path w="9202" h="3310" extrusionOk="0">
                  <a:moveTo>
                    <a:pt x="4601" y="0"/>
                  </a:moveTo>
                  <a:cubicBezTo>
                    <a:pt x="2060" y="0"/>
                    <a:pt x="1" y="741"/>
                    <a:pt x="1" y="1656"/>
                  </a:cubicBezTo>
                  <a:cubicBezTo>
                    <a:pt x="1" y="2569"/>
                    <a:pt x="2060" y="3310"/>
                    <a:pt x="4601" y="3310"/>
                  </a:cubicBezTo>
                  <a:cubicBezTo>
                    <a:pt x="7141" y="3310"/>
                    <a:pt x="9201" y="2569"/>
                    <a:pt x="9201" y="1656"/>
                  </a:cubicBezTo>
                  <a:cubicBezTo>
                    <a:pt x="9201" y="741"/>
                    <a:pt x="7141" y="0"/>
                    <a:pt x="460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7541668" y="3386007"/>
              <a:ext cx="420381" cy="124956"/>
            </a:xfrm>
            <a:custGeom>
              <a:avLst/>
              <a:gdLst/>
              <a:ahLst/>
              <a:cxnLst/>
              <a:rect l="l" t="t" r="r" b="b"/>
              <a:pathLst>
                <a:path w="7368" h="2190" extrusionOk="0">
                  <a:moveTo>
                    <a:pt x="3685" y="0"/>
                  </a:moveTo>
                  <a:cubicBezTo>
                    <a:pt x="1650" y="0"/>
                    <a:pt x="1" y="490"/>
                    <a:pt x="1" y="1096"/>
                  </a:cubicBezTo>
                  <a:cubicBezTo>
                    <a:pt x="1" y="1700"/>
                    <a:pt x="1650" y="2190"/>
                    <a:pt x="3685" y="2190"/>
                  </a:cubicBezTo>
                  <a:cubicBezTo>
                    <a:pt x="5719" y="2190"/>
                    <a:pt x="7368" y="1700"/>
                    <a:pt x="7368" y="1096"/>
                  </a:cubicBezTo>
                  <a:cubicBezTo>
                    <a:pt x="7368" y="490"/>
                    <a:pt x="5719" y="0"/>
                    <a:pt x="368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fill="none" extrusionOk="0">
                  <a:moveTo>
                    <a:pt x="0" y="4672"/>
                  </a:moveTo>
                  <a:lnTo>
                    <a:pt x="1590" y="4672"/>
                  </a:lnTo>
                  <a:lnTo>
                    <a:pt x="1590" y="724"/>
                  </a:lnTo>
                  <a:lnTo>
                    <a:pt x="0" y="724"/>
                  </a:lnTo>
                  <a:lnTo>
                    <a:pt x="0" y="1"/>
                  </a:lnTo>
                  <a:lnTo>
                    <a:pt x="1691" y="1"/>
                  </a:lnTo>
                  <a:cubicBezTo>
                    <a:pt x="2046" y="1"/>
                    <a:pt x="2334" y="288"/>
                    <a:pt x="2334" y="643"/>
                  </a:cubicBezTo>
                  <a:lnTo>
                    <a:pt x="2334" y="4752"/>
                  </a:lnTo>
                  <a:cubicBezTo>
                    <a:pt x="2334" y="5108"/>
                    <a:pt x="2046" y="5396"/>
                    <a:pt x="1691" y="5396"/>
                  </a:cubicBezTo>
                  <a:lnTo>
                    <a:pt x="0" y="5396"/>
                  </a:lnTo>
                  <a:close/>
                </a:path>
              </a:pathLst>
            </a:custGeom>
            <a:noFill/>
            <a:ln w="82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extrusionOk="0">
                  <a:moveTo>
                    <a:pt x="0" y="1"/>
                  </a:moveTo>
                  <a:lnTo>
                    <a:pt x="0" y="724"/>
                  </a:lnTo>
                  <a:lnTo>
                    <a:pt x="1590" y="724"/>
                  </a:lnTo>
                  <a:lnTo>
                    <a:pt x="1590" y="4672"/>
                  </a:lnTo>
                  <a:lnTo>
                    <a:pt x="0" y="4672"/>
                  </a:lnTo>
                  <a:lnTo>
                    <a:pt x="0" y="5396"/>
                  </a:lnTo>
                  <a:lnTo>
                    <a:pt x="1691" y="5396"/>
                  </a:lnTo>
                  <a:cubicBezTo>
                    <a:pt x="2046" y="5396"/>
                    <a:pt x="2334" y="5108"/>
                    <a:pt x="2334" y="4752"/>
                  </a:cubicBezTo>
                  <a:lnTo>
                    <a:pt x="2334" y="643"/>
                  </a:lnTo>
                  <a:cubicBezTo>
                    <a:pt x="2334" y="288"/>
                    <a:pt x="2046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7594444" y="3498068"/>
              <a:ext cx="29726" cy="348222"/>
            </a:xfrm>
            <a:custGeom>
              <a:avLst/>
              <a:gdLst/>
              <a:ahLst/>
              <a:cxnLst/>
              <a:rect l="l" t="t" r="r" b="b"/>
              <a:pathLst>
                <a:path w="521" h="6103" fill="none" extrusionOk="0">
                  <a:moveTo>
                    <a:pt x="1" y="6102"/>
                  </a:moveTo>
                  <a:lnTo>
                    <a:pt x="1" y="456"/>
                  </a:lnTo>
                  <a:lnTo>
                    <a:pt x="52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extrusionOk="0">
                  <a:moveTo>
                    <a:pt x="0" y="1"/>
                  </a:moveTo>
                  <a:lnTo>
                    <a:pt x="0" y="2676"/>
                  </a:lnTo>
                  <a:lnTo>
                    <a:pt x="1888" y="3488"/>
                  </a:lnTo>
                  <a:lnTo>
                    <a:pt x="1888" y="8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fill="none" extrusionOk="0">
                  <a:moveTo>
                    <a:pt x="1888" y="3488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1888" y="812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p:sp>
        <p:nvSpPr>
          <p:cNvPr id="14" name="Down Arrow Callout 13"/>
          <p:cNvSpPr/>
          <p:nvPr/>
        </p:nvSpPr>
        <p:spPr>
          <a:xfrm>
            <a:off x="1955968" y="1201997"/>
            <a:ext cx="5497689" cy="73803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Cooper Black" panose="0208090404030B020404" pitchFamily="18" charset="0"/>
              </a:rPr>
              <a:t>Situasi khusus terjadi dalam kasus b = 0, jarak dari titik a ke 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20000" y="2030960"/>
                <a:ext cx="7170933" cy="1779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𝐽𝑎𝑟𝑎𝑘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0=</m:t>
                      </m:r>
                      <m:d>
                        <m:dPr>
                          <m:begChr m:val="{"/>
                          <m:endChr m:val=""/>
                          <m:ctrlP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d-ID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 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 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d-ID" sz="1200" dirty="0">
                  <a:effectLst/>
                  <a:latin typeface="Cooper Black" panose="0208090404030B0204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</a:pPr>
                <a:endParaRPr lang="id-ID" sz="1200" dirty="0">
                  <a:effectLst/>
                  <a:latin typeface="Cooper Black" panose="0208090404030B0204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07000"/>
                  </a:lnSpc>
                </a:pPr>
                <a:r>
                  <a:rPr lang="id-ID" dirty="0">
                    <a:latin typeface="Cooper Black" panose="0208090404030B0204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Definisi nilai mutlak bilangan real x :</a:t>
                </a:r>
                <a:endParaRPr lang="id-ID" sz="1200" dirty="0">
                  <a:effectLst/>
                  <a:latin typeface="Cooper Black" panose="0208090404030B0204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07000"/>
                  </a:lnSpc>
                </a:pPr>
                <a:r>
                  <a:rPr lang="id-ID" dirty="0">
                    <a:latin typeface="Cooper Black" panose="0208090404030B0204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d-ID" sz="1200" dirty="0">
                  <a:effectLst/>
                  <a:latin typeface="Cooper Black" panose="0208090404030B0204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d-ID" dirty="0">
                    <a:latin typeface="Cooper Black" panose="0208090404030B0204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</m:t>
                    </m:r>
                    <m:d>
                      <m:dPr>
                        <m:begChr m:val="{"/>
                        <m:endChr m:val=""/>
                        <m:ctrlPr>
                          <a:rPr lang="id-ID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d-ID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𝑏𝑖𝑙𝑎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𝑏𝑖𝑙𝑎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id-ID" sz="1200" dirty="0">
                  <a:effectLst/>
                  <a:latin typeface="Cooper Black" panose="0208090404030B0204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030960"/>
                <a:ext cx="7170933" cy="1779461"/>
              </a:xfrm>
              <a:prstGeom prst="rect">
                <a:avLst/>
              </a:prstGeom>
              <a:blipFill>
                <a:blip r:embed="rId3"/>
                <a:stretch>
                  <a:fillRect b="-8458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865;p33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dirty="0">
                <a:latin typeface="Cooper Black" panose="0208090404030B020404" pitchFamily="18" charset="0"/>
              </a:rPr>
              <a:t>Nilai Mutlak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29646" y="3833513"/>
                <a:ext cx="7663271" cy="921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tabLst>
                    <a:tab pos="900430" algn="l"/>
                  </a:tabLst>
                </a:pPr>
                <a:r>
                  <a:rPr lang="id-ID" dirty="0">
                    <a:latin typeface="Cooper Black" panose="0208090404030B0204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Kaitan antara bentuk akar dengan nilai mutlak adalah :</a:t>
                </a:r>
                <a:endParaRPr lang="id-ID" sz="1200" dirty="0">
                  <a:effectLst/>
                  <a:latin typeface="Cooper Black" panose="0208090404030B0204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d-ID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d-ID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d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id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…, </m:t>
                      </m:r>
                      <m:rad>
                        <m:radPr>
                          <m:ctrlP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g>
                        <m:e>
                          <m:sSup>
                            <m:sSupPr>
                              <m:ctrlPr>
                                <a:rPr lang="id-ID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d-ID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rad>
                      <m:r>
                        <a:rPr lang="id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d-I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id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id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id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d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𝑏𝑖𝑙𝑎𝑛𝑔𝑎𝑛</m:t>
                      </m:r>
                      <m:r>
                        <a:rPr lang="id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d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𝑔𝑒𝑛𝑎𝑝</m:t>
                      </m:r>
                      <m:r>
                        <a:rPr lang="id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d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𝑝𝑜𝑠𝑖𝑡𝑖𝑓</m:t>
                      </m:r>
                      <m:r>
                        <a:rPr lang="id-I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id-ID" sz="1200" dirty="0">
                  <a:effectLst/>
                  <a:latin typeface="Cooper Black" panose="0208090404030B0204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46" y="3833513"/>
                <a:ext cx="7663271" cy="9210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553870" y="4851155"/>
            <a:ext cx="590130" cy="3352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0" y="4828224"/>
            <a:ext cx="579211" cy="3844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21" name="Action Button: Home 20">
            <a:hlinkClick r:id="rId5" action="ppaction://hlinksldjump" highlightClick="1"/>
          </p:cNvPr>
          <p:cNvSpPr/>
          <p:nvPr/>
        </p:nvSpPr>
        <p:spPr>
          <a:xfrm>
            <a:off x="4381928" y="4851751"/>
            <a:ext cx="415827" cy="3031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8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3"/>
          <p:cNvSpPr txBox="1">
            <a:spLocks noGrp="1"/>
          </p:cNvSpPr>
          <p:nvPr>
            <p:ph type="title"/>
          </p:nvPr>
        </p:nvSpPr>
        <p:spPr>
          <a:xfrm>
            <a:off x="486705" y="342719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Cooper Black" panose="0208090404030B020404" pitchFamily="18" charset="0"/>
              </a:rPr>
              <a:t>Sifat 1 Nilai Mutlak</a:t>
            </a:r>
            <a:endParaRPr dirty="0">
              <a:latin typeface="Cooper Black" panose="0208090404030B020404" pitchFamily="18" charset="0"/>
            </a:endParaRPr>
          </a:p>
        </p:txBody>
      </p:sp>
      <p:grpSp>
        <p:nvGrpSpPr>
          <p:cNvPr id="872" name="Google Shape;872;p33"/>
          <p:cNvGrpSpPr/>
          <p:nvPr/>
        </p:nvGrpSpPr>
        <p:grpSpPr>
          <a:xfrm flipH="1">
            <a:off x="785812" y="4085667"/>
            <a:ext cx="914416" cy="1039128"/>
            <a:chOff x="7413357" y="3354055"/>
            <a:chExt cx="734235" cy="829643"/>
          </a:xfrm>
        </p:grpSpPr>
        <p:sp>
          <p:nvSpPr>
            <p:cNvPr id="873" name="Google Shape;873;p33"/>
            <p:cNvSpPr/>
            <p:nvPr/>
          </p:nvSpPr>
          <p:spPr>
            <a:xfrm>
              <a:off x="7413357" y="3984699"/>
              <a:ext cx="669427" cy="198998"/>
            </a:xfrm>
            <a:custGeom>
              <a:avLst/>
              <a:gdLst/>
              <a:ahLst/>
              <a:cxnLst/>
              <a:rect l="l" t="t" r="r" b="b"/>
              <a:pathLst>
                <a:path w="10782" h="3205" extrusionOk="0">
                  <a:moveTo>
                    <a:pt x="5391" y="0"/>
                  </a:moveTo>
                  <a:cubicBezTo>
                    <a:pt x="2414" y="0"/>
                    <a:pt x="1" y="718"/>
                    <a:pt x="1" y="1602"/>
                  </a:cubicBezTo>
                  <a:cubicBezTo>
                    <a:pt x="1" y="2487"/>
                    <a:pt x="2414" y="3205"/>
                    <a:pt x="5391" y="3205"/>
                  </a:cubicBezTo>
                  <a:cubicBezTo>
                    <a:pt x="8368" y="3205"/>
                    <a:pt x="10782" y="2487"/>
                    <a:pt x="10782" y="1602"/>
                  </a:cubicBezTo>
                  <a:cubicBezTo>
                    <a:pt x="10782" y="718"/>
                    <a:pt x="8368" y="0"/>
                    <a:pt x="539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7489405" y="3448485"/>
              <a:ext cx="525020" cy="678699"/>
            </a:xfrm>
            <a:custGeom>
              <a:avLst/>
              <a:gdLst/>
              <a:ahLst/>
              <a:cxnLst/>
              <a:rect l="l" t="t" r="r" b="b"/>
              <a:pathLst>
                <a:path w="9202" h="11895" extrusionOk="0">
                  <a:moveTo>
                    <a:pt x="1" y="1"/>
                  </a:moveTo>
                  <a:lnTo>
                    <a:pt x="1" y="10240"/>
                  </a:lnTo>
                  <a:cubicBezTo>
                    <a:pt x="1" y="11154"/>
                    <a:pt x="2060" y="11894"/>
                    <a:pt x="4601" y="11894"/>
                  </a:cubicBezTo>
                  <a:cubicBezTo>
                    <a:pt x="7141" y="11894"/>
                    <a:pt x="9201" y="11154"/>
                    <a:pt x="9201" y="10240"/>
                  </a:cubicBezTo>
                  <a:lnTo>
                    <a:pt x="920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7912354" y="3448485"/>
              <a:ext cx="43761" cy="658957"/>
            </a:xfrm>
            <a:custGeom>
              <a:avLst/>
              <a:gdLst/>
              <a:ahLst/>
              <a:cxnLst/>
              <a:rect l="l" t="t" r="r" b="b"/>
              <a:pathLst>
                <a:path w="767" h="11549" extrusionOk="0">
                  <a:moveTo>
                    <a:pt x="0" y="1"/>
                  </a:moveTo>
                  <a:lnTo>
                    <a:pt x="0" y="11549"/>
                  </a:lnTo>
                  <a:cubicBezTo>
                    <a:pt x="284" y="11470"/>
                    <a:pt x="541" y="11380"/>
                    <a:pt x="766" y="11280"/>
                  </a:cubicBezTo>
                  <a:lnTo>
                    <a:pt x="766" y="1"/>
                  </a:ln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7489405" y="3354055"/>
              <a:ext cx="525020" cy="188860"/>
            </a:xfrm>
            <a:custGeom>
              <a:avLst/>
              <a:gdLst/>
              <a:ahLst/>
              <a:cxnLst/>
              <a:rect l="l" t="t" r="r" b="b"/>
              <a:pathLst>
                <a:path w="9202" h="3310" extrusionOk="0">
                  <a:moveTo>
                    <a:pt x="4601" y="0"/>
                  </a:moveTo>
                  <a:cubicBezTo>
                    <a:pt x="2060" y="0"/>
                    <a:pt x="1" y="741"/>
                    <a:pt x="1" y="1656"/>
                  </a:cubicBezTo>
                  <a:cubicBezTo>
                    <a:pt x="1" y="2569"/>
                    <a:pt x="2060" y="3310"/>
                    <a:pt x="4601" y="3310"/>
                  </a:cubicBezTo>
                  <a:cubicBezTo>
                    <a:pt x="7141" y="3310"/>
                    <a:pt x="9201" y="2569"/>
                    <a:pt x="9201" y="1656"/>
                  </a:cubicBezTo>
                  <a:cubicBezTo>
                    <a:pt x="9201" y="741"/>
                    <a:pt x="7141" y="0"/>
                    <a:pt x="460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7541668" y="3386007"/>
              <a:ext cx="420381" cy="124956"/>
            </a:xfrm>
            <a:custGeom>
              <a:avLst/>
              <a:gdLst/>
              <a:ahLst/>
              <a:cxnLst/>
              <a:rect l="l" t="t" r="r" b="b"/>
              <a:pathLst>
                <a:path w="7368" h="2190" extrusionOk="0">
                  <a:moveTo>
                    <a:pt x="3685" y="0"/>
                  </a:moveTo>
                  <a:cubicBezTo>
                    <a:pt x="1650" y="0"/>
                    <a:pt x="1" y="490"/>
                    <a:pt x="1" y="1096"/>
                  </a:cubicBezTo>
                  <a:cubicBezTo>
                    <a:pt x="1" y="1700"/>
                    <a:pt x="1650" y="2190"/>
                    <a:pt x="3685" y="2190"/>
                  </a:cubicBezTo>
                  <a:cubicBezTo>
                    <a:pt x="5719" y="2190"/>
                    <a:pt x="7368" y="1700"/>
                    <a:pt x="7368" y="1096"/>
                  </a:cubicBezTo>
                  <a:cubicBezTo>
                    <a:pt x="7368" y="490"/>
                    <a:pt x="5719" y="0"/>
                    <a:pt x="368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fill="none" extrusionOk="0">
                  <a:moveTo>
                    <a:pt x="0" y="4672"/>
                  </a:moveTo>
                  <a:lnTo>
                    <a:pt x="1590" y="4672"/>
                  </a:lnTo>
                  <a:lnTo>
                    <a:pt x="1590" y="724"/>
                  </a:lnTo>
                  <a:lnTo>
                    <a:pt x="0" y="724"/>
                  </a:lnTo>
                  <a:lnTo>
                    <a:pt x="0" y="1"/>
                  </a:lnTo>
                  <a:lnTo>
                    <a:pt x="1691" y="1"/>
                  </a:lnTo>
                  <a:cubicBezTo>
                    <a:pt x="2046" y="1"/>
                    <a:pt x="2334" y="288"/>
                    <a:pt x="2334" y="643"/>
                  </a:cubicBezTo>
                  <a:lnTo>
                    <a:pt x="2334" y="4752"/>
                  </a:lnTo>
                  <a:cubicBezTo>
                    <a:pt x="2334" y="5108"/>
                    <a:pt x="2046" y="5396"/>
                    <a:pt x="1691" y="5396"/>
                  </a:cubicBezTo>
                  <a:lnTo>
                    <a:pt x="0" y="5396"/>
                  </a:lnTo>
                  <a:close/>
                </a:path>
              </a:pathLst>
            </a:custGeom>
            <a:noFill/>
            <a:ln w="82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extrusionOk="0">
                  <a:moveTo>
                    <a:pt x="0" y="1"/>
                  </a:moveTo>
                  <a:lnTo>
                    <a:pt x="0" y="724"/>
                  </a:lnTo>
                  <a:lnTo>
                    <a:pt x="1590" y="724"/>
                  </a:lnTo>
                  <a:lnTo>
                    <a:pt x="1590" y="4672"/>
                  </a:lnTo>
                  <a:lnTo>
                    <a:pt x="0" y="4672"/>
                  </a:lnTo>
                  <a:lnTo>
                    <a:pt x="0" y="5396"/>
                  </a:lnTo>
                  <a:lnTo>
                    <a:pt x="1691" y="5396"/>
                  </a:lnTo>
                  <a:cubicBezTo>
                    <a:pt x="2046" y="5396"/>
                    <a:pt x="2334" y="5108"/>
                    <a:pt x="2334" y="4752"/>
                  </a:cubicBezTo>
                  <a:lnTo>
                    <a:pt x="2334" y="643"/>
                  </a:lnTo>
                  <a:cubicBezTo>
                    <a:pt x="2334" y="288"/>
                    <a:pt x="2046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7594444" y="3498068"/>
              <a:ext cx="29726" cy="348222"/>
            </a:xfrm>
            <a:custGeom>
              <a:avLst/>
              <a:gdLst/>
              <a:ahLst/>
              <a:cxnLst/>
              <a:rect l="l" t="t" r="r" b="b"/>
              <a:pathLst>
                <a:path w="521" h="6103" fill="none" extrusionOk="0">
                  <a:moveTo>
                    <a:pt x="1" y="6102"/>
                  </a:moveTo>
                  <a:lnTo>
                    <a:pt x="1" y="456"/>
                  </a:lnTo>
                  <a:lnTo>
                    <a:pt x="52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extrusionOk="0">
                  <a:moveTo>
                    <a:pt x="0" y="1"/>
                  </a:moveTo>
                  <a:lnTo>
                    <a:pt x="0" y="2676"/>
                  </a:lnTo>
                  <a:lnTo>
                    <a:pt x="1888" y="3488"/>
                  </a:lnTo>
                  <a:lnTo>
                    <a:pt x="1888" y="8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fill="none" extrusionOk="0">
                  <a:moveTo>
                    <a:pt x="1888" y="3488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1888" y="812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015102568"/>
                  </p:ext>
                </p:extLst>
              </p:nvPr>
            </p:nvGraphicFramePr>
            <p:xfrm>
              <a:off x="452838" y="1536254"/>
              <a:ext cx="3690184" cy="232783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015102568"/>
                  </p:ext>
                </p:extLst>
              </p:nvPr>
            </p:nvGraphicFramePr>
            <p:xfrm>
              <a:off x="452838" y="1536254"/>
              <a:ext cx="3690184" cy="232783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401571" y="1106621"/>
            <a:ext cx="1585273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dirty="0">
                <a:latin typeface="Cooper Black" panose="0208090404030B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Teorema 1.9</a:t>
            </a:r>
            <a:endParaRPr lang="id-ID" sz="1200" dirty="0">
              <a:effectLst/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Diagram 15"/>
              <p:cNvGraphicFramePr/>
              <p:nvPr>
                <p:extLst>
                  <p:ext uri="{D42A27DB-BD31-4B8C-83A1-F6EECF244321}">
                    <p14:modId xmlns:p14="http://schemas.microsoft.com/office/powerpoint/2010/main" val="3827563293"/>
                  </p:ext>
                </p:extLst>
              </p:nvPr>
            </p:nvGraphicFramePr>
            <p:xfrm>
              <a:off x="4806831" y="365760"/>
              <a:ext cx="4029298" cy="232783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Choice>
        <mc:Fallback xmlns="">
          <p:graphicFrame>
            <p:nvGraphicFramePr>
              <p:cNvPr id="16" name="Diagram 15"/>
              <p:cNvGraphicFramePr/>
              <p:nvPr>
                <p:extLst>
                  <p:ext uri="{D42A27DB-BD31-4B8C-83A1-F6EECF244321}">
                    <p14:modId xmlns:p14="http://schemas.microsoft.com/office/powerpoint/2010/main" val="3827563293"/>
                  </p:ext>
                </p:extLst>
              </p:nvPr>
            </p:nvGraphicFramePr>
            <p:xfrm>
              <a:off x="4806831" y="365760"/>
              <a:ext cx="4029298" cy="232783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7" r:lo="rId18" r:qs="rId19" r:cs="rId2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3938327975"/>
                  </p:ext>
                </p:extLst>
              </p:nvPr>
            </p:nvGraphicFramePr>
            <p:xfrm>
              <a:off x="4806831" y="2980353"/>
              <a:ext cx="4029298" cy="130739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1" r:lo="rId22" r:qs="rId23" r:cs="rId24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3938327975"/>
                  </p:ext>
                </p:extLst>
              </p:nvPr>
            </p:nvGraphicFramePr>
            <p:xfrm>
              <a:off x="4806831" y="2980353"/>
              <a:ext cx="4029298" cy="130739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6" r:lo="rId27" r:qs="rId28" r:cs="rId29"/>
              </a:graphicData>
            </a:graphic>
          </p:graphicFrame>
        </mc:Fallback>
      </mc:AlternateContent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553870" y="4851155"/>
            <a:ext cx="590130" cy="3352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0" y="4828224"/>
            <a:ext cx="579211" cy="3844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20" name="Action Button: Home 19">
            <a:hlinkClick r:id="rId30" action="ppaction://hlinksldjump" highlightClick="1"/>
          </p:cNvPr>
          <p:cNvSpPr/>
          <p:nvPr/>
        </p:nvSpPr>
        <p:spPr>
          <a:xfrm>
            <a:off x="4381928" y="4851751"/>
            <a:ext cx="415827" cy="3031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09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" grpId="0"/>
      <p:bldGraphic spid="2" grpId="0">
        <p:bldAsOne/>
      </p:bldGraphic>
      <p:bldP spid="3" grpId="0"/>
      <p:bldGraphic spid="16" grpId="0">
        <p:bldAsOne/>
      </p:bldGraphic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3"/>
          <p:cNvSpPr txBox="1">
            <a:spLocks noGrp="1"/>
          </p:cNvSpPr>
          <p:nvPr>
            <p:ph type="title"/>
          </p:nvPr>
        </p:nvSpPr>
        <p:spPr>
          <a:xfrm>
            <a:off x="486705" y="342719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Cooper Black" panose="0208090404030B020404" pitchFamily="18" charset="0"/>
              </a:rPr>
              <a:t>Sifat 2 Nilai Mutlak</a:t>
            </a:r>
            <a:endParaRPr dirty="0">
              <a:latin typeface="Cooper Black" panose="0208090404030B020404" pitchFamily="18" charset="0"/>
            </a:endParaRPr>
          </a:p>
        </p:txBody>
      </p:sp>
      <p:grpSp>
        <p:nvGrpSpPr>
          <p:cNvPr id="872" name="Google Shape;872;p33"/>
          <p:cNvGrpSpPr/>
          <p:nvPr/>
        </p:nvGrpSpPr>
        <p:grpSpPr>
          <a:xfrm flipH="1">
            <a:off x="1382015" y="4104372"/>
            <a:ext cx="914416" cy="1039128"/>
            <a:chOff x="7413357" y="3354055"/>
            <a:chExt cx="734235" cy="829643"/>
          </a:xfrm>
        </p:grpSpPr>
        <p:sp>
          <p:nvSpPr>
            <p:cNvPr id="873" name="Google Shape;873;p33"/>
            <p:cNvSpPr/>
            <p:nvPr/>
          </p:nvSpPr>
          <p:spPr>
            <a:xfrm>
              <a:off x="7413357" y="3984699"/>
              <a:ext cx="669427" cy="198998"/>
            </a:xfrm>
            <a:custGeom>
              <a:avLst/>
              <a:gdLst/>
              <a:ahLst/>
              <a:cxnLst/>
              <a:rect l="l" t="t" r="r" b="b"/>
              <a:pathLst>
                <a:path w="10782" h="3205" extrusionOk="0">
                  <a:moveTo>
                    <a:pt x="5391" y="0"/>
                  </a:moveTo>
                  <a:cubicBezTo>
                    <a:pt x="2414" y="0"/>
                    <a:pt x="1" y="718"/>
                    <a:pt x="1" y="1602"/>
                  </a:cubicBezTo>
                  <a:cubicBezTo>
                    <a:pt x="1" y="2487"/>
                    <a:pt x="2414" y="3205"/>
                    <a:pt x="5391" y="3205"/>
                  </a:cubicBezTo>
                  <a:cubicBezTo>
                    <a:pt x="8368" y="3205"/>
                    <a:pt x="10782" y="2487"/>
                    <a:pt x="10782" y="1602"/>
                  </a:cubicBezTo>
                  <a:cubicBezTo>
                    <a:pt x="10782" y="718"/>
                    <a:pt x="8368" y="0"/>
                    <a:pt x="539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7489405" y="3448485"/>
              <a:ext cx="525020" cy="678699"/>
            </a:xfrm>
            <a:custGeom>
              <a:avLst/>
              <a:gdLst/>
              <a:ahLst/>
              <a:cxnLst/>
              <a:rect l="l" t="t" r="r" b="b"/>
              <a:pathLst>
                <a:path w="9202" h="11895" extrusionOk="0">
                  <a:moveTo>
                    <a:pt x="1" y="1"/>
                  </a:moveTo>
                  <a:lnTo>
                    <a:pt x="1" y="10240"/>
                  </a:lnTo>
                  <a:cubicBezTo>
                    <a:pt x="1" y="11154"/>
                    <a:pt x="2060" y="11894"/>
                    <a:pt x="4601" y="11894"/>
                  </a:cubicBezTo>
                  <a:cubicBezTo>
                    <a:pt x="7141" y="11894"/>
                    <a:pt x="9201" y="11154"/>
                    <a:pt x="9201" y="10240"/>
                  </a:cubicBezTo>
                  <a:lnTo>
                    <a:pt x="920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7912354" y="3448485"/>
              <a:ext cx="43761" cy="658957"/>
            </a:xfrm>
            <a:custGeom>
              <a:avLst/>
              <a:gdLst/>
              <a:ahLst/>
              <a:cxnLst/>
              <a:rect l="l" t="t" r="r" b="b"/>
              <a:pathLst>
                <a:path w="767" h="11549" extrusionOk="0">
                  <a:moveTo>
                    <a:pt x="0" y="1"/>
                  </a:moveTo>
                  <a:lnTo>
                    <a:pt x="0" y="11549"/>
                  </a:lnTo>
                  <a:cubicBezTo>
                    <a:pt x="284" y="11470"/>
                    <a:pt x="541" y="11380"/>
                    <a:pt x="766" y="11280"/>
                  </a:cubicBezTo>
                  <a:lnTo>
                    <a:pt x="766" y="1"/>
                  </a:ln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7489405" y="3354055"/>
              <a:ext cx="525020" cy="188860"/>
            </a:xfrm>
            <a:custGeom>
              <a:avLst/>
              <a:gdLst/>
              <a:ahLst/>
              <a:cxnLst/>
              <a:rect l="l" t="t" r="r" b="b"/>
              <a:pathLst>
                <a:path w="9202" h="3310" extrusionOk="0">
                  <a:moveTo>
                    <a:pt x="4601" y="0"/>
                  </a:moveTo>
                  <a:cubicBezTo>
                    <a:pt x="2060" y="0"/>
                    <a:pt x="1" y="741"/>
                    <a:pt x="1" y="1656"/>
                  </a:cubicBezTo>
                  <a:cubicBezTo>
                    <a:pt x="1" y="2569"/>
                    <a:pt x="2060" y="3310"/>
                    <a:pt x="4601" y="3310"/>
                  </a:cubicBezTo>
                  <a:cubicBezTo>
                    <a:pt x="7141" y="3310"/>
                    <a:pt x="9201" y="2569"/>
                    <a:pt x="9201" y="1656"/>
                  </a:cubicBezTo>
                  <a:cubicBezTo>
                    <a:pt x="9201" y="741"/>
                    <a:pt x="7141" y="0"/>
                    <a:pt x="460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7541668" y="3386007"/>
              <a:ext cx="420381" cy="124956"/>
            </a:xfrm>
            <a:custGeom>
              <a:avLst/>
              <a:gdLst/>
              <a:ahLst/>
              <a:cxnLst/>
              <a:rect l="l" t="t" r="r" b="b"/>
              <a:pathLst>
                <a:path w="7368" h="2190" extrusionOk="0">
                  <a:moveTo>
                    <a:pt x="3685" y="0"/>
                  </a:moveTo>
                  <a:cubicBezTo>
                    <a:pt x="1650" y="0"/>
                    <a:pt x="1" y="490"/>
                    <a:pt x="1" y="1096"/>
                  </a:cubicBezTo>
                  <a:cubicBezTo>
                    <a:pt x="1" y="1700"/>
                    <a:pt x="1650" y="2190"/>
                    <a:pt x="3685" y="2190"/>
                  </a:cubicBezTo>
                  <a:cubicBezTo>
                    <a:pt x="5719" y="2190"/>
                    <a:pt x="7368" y="1700"/>
                    <a:pt x="7368" y="1096"/>
                  </a:cubicBezTo>
                  <a:cubicBezTo>
                    <a:pt x="7368" y="490"/>
                    <a:pt x="5719" y="0"/>
                    <a:pt x="368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fill="none" extrusionOk="0">
                  <a:moveTo>
                    <a:pt x="0" y="4672"/>
                  </a:moveTo>
                  <a:lnTo>
                    <a:pt x="1590" y="4672"/>
                  </a:lnTo>
                  <a:lnTo>
                    <a:pt x="1590" y="724"/>
                  </a:lnTo>
                  <a:lnTo>
                    <a:pt x="0" y="724"/>
                  </a:lnTo>
                  <a:lnTo>
                    <a:pt x="0" y="1"/>
                  </a:lnTo>
                  <a:lnTo>
                    <a:pt x="1691" y="1"/>
                  </a:lnTo>
                  <a:cubicBezTo>
                    <a:pt x="2046" y="1"/>
                    <a:pt x="2334" y="288"/>
                    <a:pt x="2334" y="643"/>
                  </a:cubicBezTo>
                  <a:lnTo>
                    <a:pt x="2334" y="4752"/>
                  </a:lnTo>
                  <a:cubicBezTo>
                    <a:pt x="2334" y="5108"/>
                    <a:pt x="2046" y="5396"/>
                    <a:pt x="1691" y="5396"/>
                  </a:cubicBezTo>
                  <a:lnTo>
                    <a:pt x="0" y="5396"/>
                  </a:lnTo>
                  <a:close/>
                </a:path>
              </a:pathLst>
            </a:custGeom>
            <a:noFill/>
            <a:ln w="82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extrusionOk="0">
                  <a:moveTo>
                    <a:pt x="0" y="1"/>
                  </a:moveTo>
                  <a:lnTo>
                    <a:pt x="0" y="724"/>
                  </a:lnTo>
                  <a:lnTo>
                    <a:pt x="1590" y="724"/>
                  </a:lnTo>
                  <a:lnTo>
                    <a:pt x="1590" y="4672"/>
                  </a:lnTo>
                  <a:lnTo>
                    <a:pt x="0" y="4672"/>
                  </a:lnTo>
                  <a:lnTo>
                    <a:pt x="0" y="5396"/>
                  </a:lnTo>
                  <a:lnTo>
                    <a:pt x="1691" y="5396"/>
                  </a:lnTo>
                  <a:cubicBezTo>
                    <a:pt x="2046" y="5396"/>
                    <a:pt x="2334" y="5108"/>
                    <a:pt x="2334" y="4752"/>
                  </a:cubicBezTo>
                  <a:lnTo>
                    <a:pt x="2334" y="643"/>
                  </a:lnTo>
                  <a:cubicBezTo>
                    <a:pt x="2334" y="288"/>
                    <a:pt x="2046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7594444" y="3498068"/>
              <a:ext cx="29726" cy="348222"/>
            </a:xfrm>
            <a:custGeom>
              <a:avLst/>
              <a:gdLst/>
              <a:ahLst/>
              <a:cxnLst/>
              <a:rect l="l" t="t" r="r" b="b"/>
              <a:pathLst>
                <a:path w="521" h="6103" fill="none" extrusionOk="0">
                  <a:moveTo>
                    <a:pt x="1" y="6102"/>
                  </a:moveTo>
                  <a:lnTo>
                    <a:pt x="1" y="456"/>
                  </a:lnTo>
                  <a:lnTo>
                    <a:pt x="52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extrusionOk="0">
                  <a:moveTo>
                    <a:pt x="0" y="1"/>
                  </a:moveTo>
                  <a:lnTo>
                    <a:pt x="0" y="2676"/>
                  </a:lnTo>
                  <a:lnTo>
                    <a:pt x="1888" y="3488"/>
                  </a:lnTo>
                  <a:lnTo>
                    <a:pt x="1888" y="8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fill="none" extrusionOk="0">
                  <a:moveTo>
                    <a:pt x="1888" y="3488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1888" y="812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080420781"/>
                  </p:ext>
                </p:extLst>
              </p:nvPr>
            </p:nvGraphicFramePr>
            <p:xfrm>
              <a:off x="452838" y="1536254"/>
              <a:ext cx="8126718" cy="232783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080420781"/>
                  </p:ext>
                </p:extLst>
              </p:nvPr>
            </p:nvGraphicFramePr>
            <p:xfrm>
              <a:off x="452838" y="1536254"/>
              <a:ext cx="8126718" cy="232783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553870" y="4851155"/>
            <a:ext cx="590130" cy="3352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0" y="4828224"/>
            <a:ext cx="579211" cy="3844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20" name="Action Button: Home 19">
            <a:hlinkClick r:id="rId12" action="ppaction://hlinksldjump" highlightClick="1"/>
          </p:cNvPr>
          <p:cNvSpPr/>
          <p:nvPr/>
        </p:nvSpPr>
        <p:spPr>
          <a:xfrm>
            <a:off x="4381928" y="4851751"/>
            <a:ext cx="415827" cy="3031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8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" grpId="0"/>
      <p:bldGraphic spid="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0000" y="1462748"/>
            <a:ext cx="7217645" cy="2790349"/>
            <a:chOff x="720000" y="1462748"/>
            <a:chExt cx="7217645" cy="2790349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1933720" y="1723712"/>
              <a:ext cx="4959276" cy="2471644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ooper Black" panose="0208090404030B0204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6" name="Google Shape;606;p27"/>
                <p:cNvSpPr txBox="1"/>
                <p:nvPr/>
              </p:nvSpPr>
              <p:spPr>
                <a:xfrm>
                  <a:off x="720000" y="1462748"/>
                  <a:ext cx="7217645" cy="27903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r>
                    <a:rPr lang="id-ID" dirty="0">
                      <a:latin typeface="Cooper Black" panose="0208090404030B020404" pitchFamily="18" charset="0"/>
                    </a:rPr>
                    <a:t>Penyelesaian 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i="1">
                            <a:latin typeface="Cambria Math" panose="02040503050406030204" pitchFamily="18" charset="0"/>
                          </a:rPr>
                          <m:t>| 3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– 2| &gt; 1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i="1">
                            <a:latin typeface="Cambria Math" panose="02040503050406030204" pitchFamily="18" charset="0"/>
                          </a:rPr>
                          <m:t> 3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– 2&lt; −1 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𝑎𝑡𝑎𝑢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3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−2&gt;1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&lt;−1+2 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𝑎𝑡𝑎𝑢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3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&gt;1+2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&lt;1 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𝑎𝑡𝑎𝑢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3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&gt;3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id-ID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𝑎𝑡𝑎𝑢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id-ID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𝑎𝑡𝑎𝑢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&gt;1</m:t>
                        </m:r>
                      </m:oMath>
                    </m:oMathPara>
                  </a14:m>
                  <a:endParaRPr lang="id-ID" dirty="0">
                    <a:latin typeface="Cooper Black" panose="0208090404030B020404" pitchFamily="18" charset="0"/>
                  </a:endParaRPr>
                </a:p>
                <a:p>
                  <a:pPr algn="ctr"/>
                  <a:r>
                    <a:rPr lang="id-ID" dirty="0">
                      <a:latin typeface="Cooper Black" panose="0208090404030B020404" pitchFamily="18" charset="0"/>
                    </a:rPr>
                    <a:t>Himpunan Penyelesaian = </a:t>
                  </a:r>
                  <a14:m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−∞,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d-ID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d-ID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d-ID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id-ID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["/>
                          <m:endChr m:val=""/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id-ID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endParaRPr lang="id-ID" dirty="0">
                    <a:latin typeface="Cooper Black" panose="0208090404030B020404" pitchFamily="18" charset="0"/>
                  </a:endParaRPr>
                </a:p>
              </p:txBody>
            </p:sp>
          </mc:Choice>
          <mc:Fallback xmlns="">
            <p:sp>
              <p:nvSpPr>
                <p:cNvPr id="606" name="Google Shape;606;p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000" y="1462748"/>
                  <a:ext cx="7217645" cy="2790349"/>
                </a:xfrm>
                <a:prstGeom prst="rect">
                  <a:avLst/>
                </a:prstGeom>
                <a:blipFill>
                  <a:blip r:embed="rId3"/>
                  <a:stretch>
                    <a:fillRect l="-253" b="-1834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7" name="Google Shape;607;p27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20000" y="365760"/>
                <a:ext cx="7704000" cy="640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</a:rPr>
                        <m:t>| 3</m:t>
                      </m:r>
                      <m:r>
                        <a:rPr lang="id-ID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d-ID" i="1">
                          <a:latin typeface="Cambria Math" panose="02040503050406030204" pitchFamily="18" charset="0"/>
                        </a:rPr>
                        <m:t> – 2| &gt; 1</m:t>
                      </m:r>
                    </m:oMath>
                  </m:oMathPara>
                </a14:m>
                <a:endParaRPr lang="id-ID" dirty="0">
                  <a:latin typeface="Cooper Black" panose="0208090404030B020404" pitchFamily="18" charset="0"/>
                </a:endParaRPr>
              </a:p>
            </p:txBody>
          </p:sp>
        </mc:Choice>
        <mc:Fallback xmlns="">
          <p:sp>
            <p:nvSpPr>
              <p:cNvPr id="607" name="Google Shape;607;p2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0000" y="365760"/>
                <a:ext cx="7704000" cy="640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0" name="Google Shape;610;p27"/>
          <p:cNvGrpSpPr/>
          <p:nvPr/>
        </p:nvGrpSpPr>
        <p:grpSpPr>
          <a:xfrm flipH="1">
            <a:off x="8103971" y="4055734"/>
            <a:ext cx="640065" cy="906784"/>
            <a:chOff x="5719616" y="2003960"/>
            <a:chExt cx="326298" cy="475802"/>
          </a:xfrm>
        </p:grpSpPr>
        <p:sp>
          <p:nvSpPr>
            <p:cNvPr id="611" name="Google Shape;611;p27"/>
            <p:cNvSpPr/>
            <p:nvPr/>
          </p:nvSpPr>
          <p:spPr>
            <a:xfrm>
              <a:off x="5868073" y="2319031"/>
              <a:ext cx="177840" cy="160731"/>
            </a:xfrm>
            <a:custGeom>
              <a:avLst/>
              <a:gdLst/>
              <a:ahLst/>
              <a:cxnLst/>
              <a:rect l="l" t="t" r="r" b="b"/>
              <a:pathLst>
                <a:path w="3117" h="2817" extrusionOk="0">
                  <a:moveTo>
                    <a:pt x="2482" y="0"/>
                  </a:moveTo>
                  <a:lnTo>
                    <a:pt x="0" y="769"/>
                  </a:lnTo>
                  <a:lnTo>
                    <a:pt x="635" y="2817"/>
                  </a:lnTo>
                  <a:lnTo>
                    <a:pt x="3117" y="2048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5886787" y="2379627"/>
              <a:ext cx="158670" cy="99908"/>
            </a:xfrm>
            <a:custGeom>
              <a:avLst/>
              <a:gdLst/>
              <a:ahLst/>
              <a:cxnLst/>
              <a:rect l="l" t="t" r="r" b="b"/>
              <a:pathLst>
                <a:path w="2781" h="1751" fill="none" extrusionOk="0">
                  <a:moveTo>
                    <a:pt x="2751" y="997"/>
                  </a:moveTo>
                  <a:lnTo>
                    <a:pt x="339" y="1744"/>
                  </a:lnTo>
                  <a:cubicBezTo>
                    <a:pt x="320" y="1751"/>
                    <a:pt x="300" y="1740"/>
                    <a:pt x="295" y="1720"/>
                  </a:cubicBezTo>
                  <a:lnTo>
                    <a:pt x="0" y="769"/>
                  </a:lnTo>
                  <a:lnTo>
                    <a:pt x="2481" y="0"/>
                  </a:lnTo>
                  <a:lnTo>
                    <a:pt x="2775" y="951"/>
                  </a:lnTo>
                  <a:cubicBezTo>
                    <a:pt x="2781" y="971"/>
                    <a:pt x="2770" y="992"/>
                    <a:pt x="2751" y="9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5719616" y="2003960"/>
              <a:ext cx="318139" cy="359006"/>
            </a:xfrm>
            <a:custGeom>
              <a:avLst/>
              <a:gdLst/>
              <a:ahLst/>
              <a:cxnLst/>
              <a:rect l="l" t="t" r="r" b="b"/>
              <a:pathLst>
                <a:path w="5576" h="6292" extrusionOk="0">
                  <a:moveTo>
                    <a:pt x="2833" y="0"/>
                  </a:moveTo>
                  <a:cubicBezTo>
                    <a:pt x="2480" y="0"/>
                    <a:pt x="2120" y="71"/>
                    <a:pt x="1769" y="223"/>
                  </a:cubicBezTo>
                  <a:cubicBezTo>
                    <a:pt x="651" y="708"/>
                    <a:pt x="0" y="1932"/>
                    <a:pt x="225" y="3129"/>
                  </a:cubicBezTo>
                  <a:cubicBezTo>
                    <a:pt x="379" y="3946"/>
                    <a:pt x="877" y="4590"/>
                    <a:pt x="1530" y="4959"/>
                  </a:cubicBezTo>
                  <a:cubicBezTo>
                    <a:pt x="2026" y="5239"/>
                    <a:pt x="2412" y="5679"/>
                    <a:pt x="2580" y="6224"/>
                  </a:cubicBezTo>
                  <a:lnTo>
                    <a:pt x="2600" y="6291"/>
                  </a:lnTo>
                  <a:lnTo>
                    <a:pt x="5081" y="5522"/>
                  </a:lnTo>
                  <a:lnTo>
                    <a:pt x="5060" y="5453"/>
                  </a:lnTo>
                  <a:cubicBezTo>
                    <a:pt x="4894" y="4922"/>
                    <a:pt x="4939" y="4348"/>
                    <a:pt x="5192" y="3852"/>
                  </a:cubicBezTo>
                  <a:cubicBezTo>
                    <a:pt x="5495" y="3259"/>
                    <a:pt x="5575" y="2553"/>
                    <a:pt x="5364" y="1866"/>
                  </a:cubicBezTo>
                  <a:cubicBezTo>
                    <a:pt x="5011" y="730"/>
                    <a:pt x="3963" y="0"/>
                    <a:pt x="283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5892721" y="2046924"/>
              <a:ext cx="77880" cy="60595"/>
            </a:xfrm>
            <a:custGeom>
              <a:avLst/>
              <a:gdLst/>
              <a:ahLst/>
              <a:cxnLst/>
              <a:rect l="l" t="t" r="r" b="b"/>
              <a:pathLst>
                <a:path w="1365" h="1062" extrusionOk="0">
                  <a:moveTo>
                    <a:pt x="432" y="0"/>
                  </a:moveTo>
                  <a:cubicBezTo>
                    <a:pt x="206" y="0"/>
                    <a:pt x="41" y="110"/>
                    <a:pt x="25" y="298"/>
                  </a:cubicBezTo>
                  <a:cubicBezTo>
                    <a:pt x="1" y="562"/>
                    <a:pt x="277" y="879"/>
                    <a:pt x="640" y="1008"/>
                  </a:cubicBezTo>
                  <a:cubicBezTo>
                    <a:pt x="743" y="1044"/>
                    <a:pt x="842" y="1061"/>
                    <a:pt x="932" y="1061"/>
                  </a:cubicBezTo>
                  <a:cubicBezTo>
                    <a:pt x="1158" y="1061"/>
                    <a:pt x="1324" y="951"/>
                    <a:pt x="1340" y="762"/>
                  </a:cubicBezTo>
                  <a:cubicBezTo>
                    <a:pt x="1364" y="500"/>
                    <a:pt x="1088" y="183"/>
                    <a:pt x="724" y="54"/>
                  </a:cubicBezTo>
                  <a:cubicBezTo>
                    <a:pt x="621" y="17"/>
                    <a:pt x="52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5868073" y="2319031"/>
              <a:ext cx="160439" cy="104529"/>
            </a:xfrm>
            <a:custGeom>
              <a:avLst/>
              <a:gdLst/>
              <a:ahLst/>
              <a:cxnLst/>
              <a:rect l="l" t="t" r="r" b="b"/>
              <a:pathLst>
                <a:path w="2812" h="1832" fill="none" extrusionOk="0">
                  <a:moveTo>
                    <a:pt x="0" y="769"/>
                  </a:moveTo>
                  <a:lnTo>
                    <a:pt x="2482" y="0"/>
                  </a:lnTo>
                  <a:lnTo>
                    <a:pt x="2811" y="1062"/>
                  </a:lnTo>
                  <a:lnTo>
                    <a:pt x="330" y="183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5810277" y="2171253"/>
              <a:ext cx="128545" cy="169746"/>
            </a:xfrm>
            <a:custGeom>
              <a:avLst/>
              <a:gdLst/>
              <a:ahLst/>
              <a:cxnLst/>
              <a:rect l="l" t="t" r="r" b="b"/>
              <a:pathLst>
                <a:path w="2253" h="2975" fill="none" extrusionOk="0">
                  <a:moveTo>
                    <a:pt x="2252" y="2975"/>
                  </a:moveTo>
                  <a:lnTo>
                    <a:pt x="1591" y="839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5900937" y="2127375"/>
              <a:ext cx="48383" cy="91748"/>
            </a:xfrm>
            <a:custGeom>
              <a:avLst/>
              <a:gdLst/>
              <a:ahLst/>
              <a:cxnLst/>
              <a:rect l="l" t="t" r="r" b="b"/>
              <a:pathLst>
                <a:path w="848" h="1608" fill="none" extrusionOk="0">
                  <a:moveTo>
                    <a:pt x="0" y="1608"/>
                  </a:moveTo>
                  <a:lnTo>
                    <a:pt x="848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0" y="4828224"/>
            <a:ext cx="579211" cy="3844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4381928" y="4851751"/>
            <a:ext cx="415827" cy="3031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7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6"/>
          <p:cNvSpPr txBox="1">
            <a:spLocks noGrp="1"/>
          </p:cNvSpPr>
          <p:nvPr>
            <p:ph type="title"/>
          </p:nvPr>
        </p:nvSpPr>
        <p:spPr>
          <a:xfrm>
            <a:off x="519307" y="2148518"/>
            <a:ext cx="8267883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Cooper Black" panose="0208090404030B020404" pitchFamily="18" charset="0"/>
              </a:rPr>
              <a:t>INTERVAL</a:t>
            </a:r>
            <a:endParaRPr dirty="0">
              <a:latin typeface="Cooper Black" panose="0208090404030B020404" pitchFamily="18" charset="0"/>
            </a:endParaRPr>
          </a:p>
        </p:txBody>
      </p:sp>
      <p:sp>
        <p:nvSpPr>
          <p:cNvPr id="515" name="Google Shape;515;p26"/>
          <p:cNvSpPr txBox="1">
            <a:spLocks noGrp="1"/>
          </p:cNvSpPr>
          <p:nvPr>
            <p:ph type="title" idx="2"/>
          </p:nvPr>
        </p:nvSpPr>
        <p:spPr>
          <a:xfrm>
            <a:off x="3657600" y="652871"/>
            <a:ext cx="1828800" cy="1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Goudy Stout" panose="0202090407030B020401" pitchFamily="18" charset="0"/>
              </a:rPr>
              <a:t>0</a:t>
            </a:r>
            <a:r>
              <a:rPr lang="id-ID" sz="7200" dirty="0">
                <a:latin typeface="Goudy Stout" panose="0202090407030B020401" pitchFamily="18" charset="0"/>
              </a:rPr>
              <a:t>1</a:t>
            </a:r>
            <a:endParaRPr sz="7200" dirty="0">
              <a:latin typeface="Goudy Stout" panose="0202090407030B020401" pitchFamily="18" charset="0"/>
            </a:endParaRPr>
          </a:p>
        </p:txBody>
      </p:sp>
      <p:grpSp>
        <p:nvGrpSpPr>
          <p:cNvPr id="516" name="Google Shape;516;p26"/>
          <p:cNvGrpSpPr/>
          <p:nvPr/>
        </p:nvGrpSpPr>
        <p:grpSpPr>
          <a:xfrm>
            <a:off x="434107" y="2971408"/>
            <a:ext cx="1097250" cy="1835498"/>
            <a:chOff x="4502818" y="1149274"/>
            <a:chExt cx="683304" cy="1130302"/>
          </a:xfrm>
        </p:grpSpPr>
        <p:sp>
          <p:nvSpPr>
            <p:cNvPr id="517" name="Google Shape;517;p26"/>
            <p:cNvSpPr/>
            <p:nvPr/>
          </p:nvSpPr>
          <p:spPr>
            <a:xfrm>
              <a:off x="4564166" y="2083425"/>
              <a:ext cx="621956" cy="196151"/>
            </a:xfrm>
            <a:custGeom>
              <a:avLst/>
              <a:gdLst/>
              <a:ahLst/>
              <a:cxnLst/>
              <a:rect l="l" t="t" r="r" b="b"/>
              <a:pathLst>
                <a:path w="10166" h="3206" extrusionOk="0">
                  <a:moveTo>
                    <a:pt x="5083" y="1"/>
                  </a:moveTo>
                  <a:cubicBezTo>
                    <a:pt x="2276" y="1"/>
                    <a:pt x="0" y="719"/>
                    <a:pt x="0" y="1604"/>
                  </a:cubicBezTo>
                  <a:cubicBezTo>
                    <a:pt x="0" y="2489"/>
                    <a:pt x="2276" y="3206"/>
                    <a:pt x="5083" y="3206"/>
                  </a:cubicBezTo>
                  <a:cubicBezTo>
                    <a:pt x="7890" y="3206"/>
                    <a:pt x="10165" y="2489"/>
                    <a:pt x="10165" y="1604"/>
                  </a:cubicBezTo>
                  <a:cubicBezTo>
                    <a:pt x="10165" y="719"/>
                    <a:pt x="7890" y="1"/>
                    <a:pt x="508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4502818" y="1225674"/>
              <a:ext cx="210419" cy="958680"/>
            </a:xfrm>
            <a:custGeom>
              <a:avLst/>
              <a:gdLst/>
              <a:ahLst/>
              <a:cxnLst/>
              <a:rect l="l" t="t" r="r" b="b"/>
              <a:pathLst>
                <a:path w="3688" h="16802" extrusionOk="0">
                  <a:moveTo>
                    <a:pt x="2663" y="1"/>
                  </a:moveTo>
                  <a:lnTo>
                    <a:pt x="1296" y="1996"/>
                  </a:lnTo>
                  <a:cubicBezTo>
                    <a:pt x="333" y="3401"/>
                    <a:pt x="1" y="5146"/>
                    <a:pt x="380" y="6807"/>
                  </a:cubicBezTo>
                  <a:lnTo>
                    <a:pt x="2663" y="16802"/>
                  </a:lnTo>
                  <a:lnTo>
                    <a:pt x="3688" y="16802"/>
                  </a:lnTo>
                  <a:lnTo>
                    <a:pt x="1404" y="6807"/>
                  </a:lnTo>
                  <a:cubicBezTo>
                    <a:pt x="1024" y="5146"/>
                    <a:pt x="1356" y="3401"/>
                    <a:pt x="2319" y="1996"/>
                  </a:cubicBezTo>
                  <a:lnTo>
                    <a:pt x="368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4651046" y="2106300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4651046" y="2070297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4526895" y="1154010"/>
              <a:ext cx="429852" cy="383483"/>
            </a:xfrm>
            <a:custGeom>
              <a:avLst/>
              <a:gdLst/>
              <a:ahLst/>
              <a:cxnLst/>
              <a:rect l="l" t="t" r="r" b="b"/>
              <a:pathLst>
                <a:path w="7534" h="6721" extrusionOk="0">
                  <a:moveTo>
                    <a:pt x="7534" y="1"/>
                  </a:moveTo>
                  <a:lnTo>
                    <a:pt x="843" y="1324"/>
                  </a:lnTo>
                  <a:cubicBezTo>
                    <a:pt x="449" y="1401"/>
                    <a:pt x="144" y="1712"/>
                    <a:pt x="73" y="2106"/>
                  </a:cubicBezTo>
                  <a:cubicBezTo>
                    <a:pt x="0" y="2510"/>
                    <a:pt x="189" y="2916"/>
                    <a:pt x="544" y="3121"/>
                  </a:cubicBezTo>
                  <a:lnTo>
                    <a:pt x="6764" y="6721"/>
                  </a:lnTo>
                  <a:lnTo>
                    <a:pt x="7534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4819758" y="1149274"/>
              <a:ext cx="304274" cy="398946"/>
            </a:xfrm>
            <a:custGeom>
              <a:avLst/>
              <a:gdLst/>
              <a:ahLst/>
              <a:cxnLst/>
              <a:rect l="l" t="t" r="r" b="b"/>
              <a:pathLst>
                <a:path w="5333" h="6992" extrusionOk="0">
                  <a:moveTo>
                    <a:pt x="2934" y="0"/>
                  </a:moveTo>
                  <a:cubicBezTo>
                    <a:pt x="1705" y="0"/>
                    <a:pt x="548" y="1344"/>
                    <a:pt x="283" y="3145"/>
                  </a:cubicBezTo>
                  <a:cubicBezTo>
                    <a:pt x="1" y="5066"/>
                    <a:pt x="839" y="6780"/>
                    <a:pt x="2154" y="6974"/>
                  </a:cubicBezTo>
                  <a:cubicBezTo>
                    <a:pt x="2236" y="6986"/>
                    <a:pt x="2317" y="6992"/>
                    <a:pt x="2398" y="6992"/>
                  </a:cubicBezTo>
                  <a:cubicBezTo>
                    <a:pt x="3627" y="6992"/>
                    <a:pt x="4785" y="5649"/>
                    <a:pt x="5050" y="3847"/>
                  </a:cubicBezTo>
                  <a:cubicBezTo>
                    <a:pt x="5332" y="1925"/>
                    <a:pt x="4494" y="211"/>
                    <a:pt x="3179" y="18"/>
                  </a:cubicBezTo>
                  <a:cubicBezTo>
                    <a:pt x="3097" y="6"/>
                    <a:pt x="3015" y="0"/>
                    <a:pt x="29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26"/>
          <p:cNvGrpSpPr/>
          <p:nvPr/>
        </p:nvGrpSpPr>
        <p:grpSpPr>
          <a:xfrm>
            <a:off x="7223710" y="3771698"/>
            <a:ext cx="1371607" cy="783791"/>
            <a:chOff x="7270650" y="881723"/>
            <a:chExt cx="943658" cy="528624"/>
          </a:xfrm>
        </p:grpSpPr>
        <p:sp>
          <p:nvSpPr>
            <p:cNvPr id="524" name="Google Shape;524;p26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extrusionOk="0">
                  <a:moveTo>
                    <a:pt x="1" y="1"/>
                  </a:moveTo>
                  <a:lnTo>
                    <a:pt x="282" y="1044"/>
                  </a:lnTo>
                  <a:lnTo>
                    <a:pt x="726" y="925"/>
                  </a:lnTo>
                  <a:lnTo>
                    <a:pt x="1332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extrusionOk="0">
                  <a:moveTo>
                    <a:pt x="446" y="1"/>
                  </a:moveTo>
                  <a:lnTo>
                    <a:pt x="0" y="120"/>
                  </a:lnTo>
                  <a:lnTo>
                    <a:pt x="281" y="1165"/>
                  </a:lnTo>
                  <a:lnTo>
                    <a:pt x="1338" y="33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7273173" y="908298"/>
              <a:ext cx="941135" cy="429641"/>
            </a:xfrm>
            <a:custGeom>
              <a:avLst/>
              <a:gdLst/>
              <a:ahLst/>
              <a:cxnLst/>
              <a:rect l="l" t="t" r="r" b="b"/>
              <a:pathLst>
                <a:path w="11192" h="5109" extrusionOk="0">
                  <a:moveTo>
                    <a:pt x="7692" y="1"/>
                  </a:moveTo>
                  <a:cubicBezTo>
                    <a:pt x="7134" y="1"/>
                    <a:pt x="6529" y="69"/>
                    <a:pt x="5892" y="240"/>
                  </a:cubicBezTo>
                  <a:cubicBezTo>
                    <a:pt x="3617" y="851"/>
                    <a:pt x="1647" y="1942"/>
                    <a:pt x="740" y="2491"/>
                  </a:cubicBezTo>
                  <a:cubicBezTo>
                    <a:pt x="405" y="2695"/>
                    <a:pt x="168" y="3028"/>
                    <a:pt x="89" y="3413"/>
                  </a:cubicBezTo>
                  <a:cubicBezTo>
                    <a:pt x="1" y="3848"/>
                    <a:pt x="121" y="4301"/>
                    <a:pt x="417" y="4633"/>
                  </a:cubicBezTo>
                  <a:cubicBezTo>
                    <a:pt x="677" y="4925"/>
                    <a:pt x="1048" y="5095"/>
                    <a:pt x="1441" y="5104"/>
                  </a:cubicBezTo>
                  <a:cubicBezTo>
                    <a:pt x="1567" y="5107"/>
                    <a:pt x="1710" y="5109"/>
                    <a:pt x="1868" y="5109"/>
                  </a:cubicBezTo>
                  <a:cubicBezTo>
                    <a:pt x="3038" y="5109"/>
                    <a:pt x="5025" y="5011"/>
                    <a:pt x="7028" y="4473"/>
                  </a:cubicBezTo>
                  <a:cubicBezTo>
                    <a:pt x="9097" y="3919"/>
                    <a:pt x="10322" y="2598"/>
                    <a:pt x="10914" y="1767"/>
                  </a:cubicBezTo>
                  <a:cubicBezTo>
                    <a:pt x="11191" y="1378"/>
                    <a:pt x="11046" y="836"/>
                    <a:pt x="10612" y="638"/>
                  </a:cubicBezTo>
                  <a:cubicBezTo>
                    <a:pt x="9969" y="345"/>
                    <a:pt x="8947" y="1"/>
                    <a:pt x="7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7273173" y="881723"/>
              <a:ext cx="941135" cy="457729"/>
            </a:xfrm>
            <a:custGeom>
              <a:avLst/>
              <a:gdLst/>
              <a:ahLst/>
              <a:cxnLst/>
              <a:rect l="l" t="t" r="r" b="b"/>
              <a:pathLst>
                <a:path w="11192" h="5443" fill="none" extrusionOk="0">
                  <a:moveTo>
                    <a:pt x="5892" y="556"/>
                  </a:moveTo>
                  <a:cubicBezTo>
                    <a:pt x="7961" y="0"/>
                    <a:pt x="9684" y="530"/>
                    <a:pt x="10612" y="954"/>
                  </a:cubicBezTo>
                  <a:cubicBezTo>
                    <a:pt x="11046" y="1152"/>
                    <a:pt x="11191" y="1694"/>
                    <a:pt x="10914" y="2083"/>
                  </a:cubicBezTo>
                  <a:cubicBezTo>
                    <a:pt x="10322" y="2914"/>
                    <a:pt x="9097" y="4235"/>
                    <a:pt x="7028" y="4789"/>
                  </a:cubicBezTo>
                  <a:cubicBezTo>
                    <a:pt x="4754" y="5400"/>
                    <a:pt x="2501" y="5443"/>
                    <a:pt x="1441" y="5420"/>
                  </a:cubicBezTo>
                  <a:cubicBezTo>
                    <a:pt x="1048" y="5411"/>
                    <a:pt x="677" y="5241"/>
                    <a:pt x="417" y="4949"/>
                  </a:cubicBezTo>
                  <a:lnTo>
                    <a:pt x="417" y="4949"/>
                  </a:lnTo>
                  <a:cubicBezTo>
                    <a:pt x="121" y="4617"/>
                    <a:pt x="1" y="4164"/>
                    <a:pt x="89" y="3729"/>
                  </a:cubicBezTo>
                  <a:lnTo>
                    <a:pt x="89" y="3729"/>
                  </a:lnTo>
                  <a:cubicBezTo>
                    <a:pt x="168" y="3344"/>
                    <a:pt x="405" y="3011"/>
                    <a:pt x="740" y="2807"/>
                  </a:cubicBezTo>
                  <a:cubicBezTo>
                    <a:pt x="1647" y="2258"/>
                    <a:pt x="3617" y="1167"/>
                    <a:pt x="5892" y="5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7282339" y="1003326"/>
              <a:ext cx="918347" cy="246482"/>
            </a:xfrm>
            <a:custGeom>
              <a:avLst/>
              <a:gdLst/>
              <a:ahLst/>
              <a:cxnLst/>
              <a:rect l="l" t="t" r="r" b="b"/>
              <a:pathLst>
                <a:path w="10921" h="2931" fill="none" extrusionOk="0">
                  <a:moveTo>
                    <a:pt x="10920" y="1"/>
                  </a:moveTo>
                  <a:lnTo>
                    <a:pt x="0" y="293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7278807" y="922762"/>
              <a:ext cx="913890" cy="307704"/>
            </a:xfrm>
            <a:custGeom>
              <a:avLst/>
              <a:gdLst/>
              <a:ahLst/>
              <a:cxnLst/>
              <a:rect l="l" t="t" r="r" b="b"/>
              <a:pathLst>
                <a:path w="10868" h="3659" fill="none" extrusionOk="0">
                  <a:moveTo>
                    <a:pt x="10867" y="743"/>
                  </a:moveTo>
                  <a:cubicBezTo>
                    <a:pt x="10867" y="743"/>
                    <a:pt x="5454" y="1"/>
                    <a:pt x="1" y="365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7289234" y="1024013"/>
              <a:ext cx="913806" cy="282055"/>
            </a:xfrm>
            <a:custGeom>
              <a:avLst/>
              <a:gdLst/>
              <a:ahLst/>
              <a:cxnLst/>
              <a:rect l="l" t="t" r="r" b="b"/>
              <a:pathLst>
                <a:path w="10867" h="3354" fill="none" extrusionOk="0">
                  <a:moveTo>
                    <a:pt x="10867" y="1"/>
                  </a:moveTo>
                  <a:cubicBezTo>
                    <a:pt x="10867" y="1"/>
                    <a:pt x="6553" y="3353"/>
                    <a:pt x="0" y="291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fill="none" extrusionOk="0">
                  <a:moveTo>
                    <a:pt x="1338" y="334"/>
                  </a:moveTo>
                  <a:lnTo>
                    <a:pt x="446" y="1"/>
                  </a:lnTo>
                  <a:lnTo>
                    <a:pt x="0" y="120"/>
                  </a:lnTo>
                  <a:lnTo>
                    <a:pt x="281" y="11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fill="none" extrusionOk="0">
                  <a:moveTo>
                    <a:pt x="1332" y="191"/>
                  </a:moveTo>
                  <a:lnTo>
                    <a:pt x="726" y="925"/>
                  </a:lnTo>
                  <a:lnTo>
                    <a:pt x="282" y="1044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7570094" y="1296231"/>
              <a:ext cx="246636" cy="88888"/>
            </a:xfrm>
            <a:custGeom>
              <a:avLst/>
              <a:gdLst/>
              <a:ahLst/>
              <a:cxnLst/>
              <a:rect l="l" t="t" r="r" b="b"/>
              <a:pathLst>
                <a:path w="2933" h="1057" extrusionOk="0">
                  <a:moveTo>
                    <a:pt x="2933" y="1"/>
                  </a:moveTo>
                  <a:cubicBezTo>
                    <a:pt x="2933" y="1"/>
                    <a:pt x="877" y="440"/>
                    <a:pt x="133" y="440"/>
                  </a:cubicBezTo>
                  <a:cubicBezTo>
                    <a:pt x="82" y="440"/>
                    <a:pt x="38" y="438"/>
                    <a:pt x="0" y="433"/>
                  </a:cubicBezTo>
                  <a:lnTo>
                    <a:pt x="0" y="433"/>
                  </a:lnTo>
                  <a:lnTo>
                    <a:pt x="360" y="853"/>
                  </a:lnTo>
                  <a:cubicBezTo>
                    <a:pt x="473" y="984"/>
                    <a:pt x="635" y="1057"/>
                    <a:pt x="803" y="1057"/>
                  </a:cubicBezTo>
                  <a:cubicBezTo>
                    <a:pt x="854" y="1057"/>
                    <a:pt x="905" y="1050"/>
                    <a:pt x="956" y="1036"/>
                  </a:cubicBezTo>
                  <a:lnTo>
                    <a:pt x="2354" y="661"/>
                  </a:lnTo>
                  <a:cubicBezTo>
                    <a:pt x="2503" y="621"/>
                    <a:pt x="2632" y="523"/>
                    <a:pt x="2709" y="389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7570094" y="1296231"/>
              <a:ext cx="246636" cy="92168"/>
            </a:xfrm>
            <a:custGeom>
              <a:avLst/>
              <a:gdLst/>
              <a:ahLst/>
              <a:cxnLst/>
              <a:rect l="l" t="t" r="r" b="b"/>
              <a:pathLst>
                <a:path w="2933" h="1096" fill="none" extrusionOk="0">
                  <a:moveTo>
                    <a:pt x="2933" y="1"/>
                  </a:moveTo>
                  <a:lnTo>
                    <a:pt x="2709" y="389"/>
                  </a:lnTo>
                  <a:cubicBezTo>
                    <a:pt x="2632" y="523"/>
                    <a:pt x="2503" y="621"/>
                    <a:pt x="2354" y="661"/>
                  </a:cubicBezTo>
                  <a:lnTo>
                    <a:pt x="956" y="1036"/>
                  </a:lnTo>
                  <a:cubicBezTo>
                    <a:pt x="738" y="1095"/>
                    <a:pt x="508" y="1024"/>
                    <a:pt x="360" y="853"/>
                  </a:cubicBezTo>
                  <a:lnTo>
                    <a:pt x="0" y="43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26"/>
          <p:cNvGrpSpPr/>
          <p:nvPr/>
        </p:nvGrpSpPr>
        <p:grpSpPr>
          <a:xfrm flipH="1">
            <a:off x="7141103" y="1378918"/>
            <a:ext cx="730457" cy="373023"/>
            <a:chOff x="4784542" y="803141"/>
            <a:chExt cx="648373" cy="331105"/>
          </a:xfrm>
        </p:grpSpPr>
        <p:sp>
          <p:nvSpPr>
            <p:cNvPr id="536" name="Google Shape;536;p26"/>
            <p:cNvSpPr/>
            <p:nvPr/>
          </p:nvSpPr>
          <p:spPr>
            <a:xfrm>
              <a:off x="4784542" y="815636"/>
              <a:ext cx="236265" cy="211284"/>
            </a:xfrm>
            <a:custGeom>
              <a:avLst/>
              <a:gdLst/>
              <a:ahLst/>
              <a:cxnLst/>
              <a:rect l="l" t="t" r="r" b="b"/>
              <a:pathLst>
                <a:path w="4141" h="3703" extrusionOk="0">
                  <a:moveTo>
                    <a:pt x="2071" y="1"/>
                  </a:moveTo>
                  <a:cubicBezTo>
                    <a:pt x="1282" y="1"/>
                    <a:pt x="551" y="509"/>
                    <a:pt x="304" y="1303"/>
                  </a:cubicBezTo>
                  <a:cubicBezTo>
                    <a:pt x="1" y="2279"/>
                    <a:pt x="546" y="3316"/>
                    <a:pt x="1522" y="3619"/>
                  </a:cubicBezTo>
                  <a:cubicBezTo>
                    <a:pt x="1705" y="3675"/>
                    <a:pt x="1889" y="3702"/>
                    <a:pt x="2071" y="3702"/>
                  </a:cubicBezTo>
                  <a:cubicBezTo>
                    <a:pt x="2860" y="3702"/>
                    <a:pt x="3592" y="3193"/>
                    <a:pt x="3838" y="2400"/>
                  </a:cubicBezTo>
                  <a:cubicBezTo>
                    <a:pt x="4141" y="1425"/>
                    <a:pt x="3595" y="388"/>
                    <a:pt x="2619" y="84"/>
                  </a:cubicBezTo>
                  <a:cubicBezTo>
                    <a:pt x="2437" y="28"/>
                    <a:pt x="2252" y="1"/>
                    <a:pt x="2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5079801" y="908069"/>
              <a:ext cx="241057" cy="211227"/>
            </a:xfrm>
            <a:custGeom>
              <a:avLst/>
              <a:gdLst/>
              <a:ahLst/>
              <a:cxnLst/>
              <a:rect l="l" t="t" r="r" b="b"/>
              <a:pathLst>
                <a:path w="4225" h="3702" extrusionOk="0">
                  <a:moveTo>
                    <a:pt x="2115" y="1"/>
                  </a:moveTo>
                  <a:cubicBezTo>
                    <a:pt x="1491" y="1"/>
                    <a:pt x="881" y="317"/>
                    <a:pt x="532" y="890"/>
                  </a:cubicBezTo>
                  <a:cubicBezTo>
                    <a:pt x="1" y="1761"/>
                    <a:pt x="278" y="2900"/>
                    <a:pt x="1151" y="3432"/>
                  </a:cubicBezTo>
                  <a:cubicBezTo>
                    <a:pt x="1451" y="3615"/>
                    <a:pt x="1783" y="3702"/>
                    <a:pt x="2111" y="3702"/>
                  </a:cubicBezTo>
                  <a:cubicBezTo>
                    <a:pt x="2735" y="3702"/>
                    <a:pt x="3344" y="3386"/>
                    <a:pt x="3693" y="2814"/>
                  </a:cubicBezTo>
                  <a:cubicBezTo>
                    <a:pt x="4225" y="1941"/>
                    <a:pt x="3947" y="803"/>
                    <a:pt x="3076" y="271"/>
                  </a:cubicBezTo>
                  <a:cubicBezTo>
                    <a:pt x="2775" y="88"/>
                    <a:pt x="2443" y="1"/>
                    <a:pt x="2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4784542" y="803141"/>
              <a:ext cx="236265" cy="236275"/>
            </a:xfrm>
            <a:custGeom>
              <a:avLst/>
              <a:gdLst/>
              <a:ahLst/>
              <a:cxnLst/>
              <a:rect l="l" t="t" r="r" b="b"/>
              <a:pathLst>
                <a:path w="4141" h="4141" fill="none" extrusionOk="0">
                  <a:moveTo>
                    <a:pt x="3838" y="2619"/>
                  </a:moveTo>
                  <a:cubicBezTo>
                    <a:pt x="3535" y="3595"/>
                    <a:pt x="2497" y="4140"/>
                    <a:pt x="1522" y="3838"/>
                  </a:cubicBezTo>
                  <a:cubicBezTo>
                    <a:pt x="546" y="3535"/>
                    <a:pt x="1" y="2498"/>
                    <a:pt x="304" y="1522"/>
                  </a:cubicBezTo>
                  <a:cubicBezTo>
                    <a:pt x="608" y="546"/>
                    <a:pt x="1644" y="1"/>
                    <a:pt x="2619" y="303"/>
                  </a:cubicBezTo>
                  <a:cubicBezTo>
                    <a:pt x="3595" y="607"/>
                    <a:pt x="4141" y="1644"/>
                    <a:pt x="3838" y="2619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5079801" y="893177"/>
              <a:ext cx="241057" cy="241068"/>
            </a:xfrm>
            <a:custGeom>
              <a:avLst/>
              <a:gdLst/>
              <a:ahLst/>
              <a:cxnLst/>
              <a:rect l="l" t="t" r="r" b="b"/>
              <a:pathLst>
                <a:path w="4225" h="4225" fill="none" extrusionOk="0">
                  <a:moveTo>
                    <a:pt x="3076" y="532"/>
                  </a:moveTo>
                  <a:cubicBezTo>
                    <a:pt x="3947" y="1064"/>
                    <a:pt x="4225" y="2202"/>
                    <a:pt x="3693" y="3075"/>
                  </a:cubicBezTo>
                  <a:cubicBezTo>
                    <a:pt x="3161" y="3947"/>
                    <a:pt x="2023" y="4224"/>
                    <a:pt x="1151" y="3693"/>
                  </a:cubicBezTo>
                  <a:cubicBezTo>
                    <a:pt x="278" y="3161"/>
                    <a:pt x="1" y="2022"/>
                    <a:pt x="532" y="1151"/>
                  </a:cubicBezTo>
                  <a:cubicBezTo>
                    <a:pt x="1064" y="277"/>
                    <a:pt x="2202" y="0"/>
                    <a:pt x="3076" y="532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5006086" y="859913"/>
              <a:ext cx="123581" cy="84445"/>
            </a:xfrm>
            <a:custGeom>
              <a:avLst/>
              <a:gdLst/>
              <a:ahLst/>
              <a:cxnLst/>
              <a:rect l="l" t="t" r="r" b="b"/>
              <a:pathLst>
                <a:path w="2166" h="1480" fill="none" extrusionOk="0">
                  <a:moveTo>
                    <a:pt x="0" y="859"/>
                  </a:moveTo>
                  <a:cubicBezTo>
                    <a:pt x="172" y="309"/>
                    <a:pt x="757" y="1"/>
                    <a:pt x="1307" y="172"/>
                  </a:cubicBezTo>
                  <a:cubicBezTo>
                    <a:pt x="1858" y="344"/>
                    <a:pt x="2166" y="929"/>
                    <a:pt x="1995" y="1479"/>
                  </a:cubicBez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5301175" y="990232"/>
              <a:ext cx="131740" cy="54832"/>
            </a:xfrm>
            <a:custGeom>
              <a:avLst/>
              <a:gdLst/>
              <a:ahLst/>
              <a:cxnLst/>
              <a:rect l="l" t="t" r="r" b="b"/>
              <a:pathLst>
                <a:path w="2309" h="961" fill="none" extrusionOk="0">
                  <a:moveTo>
                    <a:pt x="1" y="960"/>
                  </a:moveTo>
                  <a:lnTo>
                    <a:pt x="1405" y="221"/>
                  </a:lnTo>
                  <a:cubicBezTo>
                    <a:pt x="1827" y="0"/>
                    <a:pt x="2308" y="399"/>
                    <a:pt x="2166" y="855"/>
                  </a:cubicBezTo>
                  <a:lnTo>
                    <a:pt x="2166" y="855"/>
                  </a:ln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4871151" y="902078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6" y="1"/>
                  </a:moveTo>
                  <a:lnTo>
                    <a:pt x="0" y="620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4903616" y="941277"/>
              <a:ext cx="36515" cy="19342"/>
            </a:xfrm>
            <a:custGeom>
              <a:avLst/>
              <a:gdLst/>
              <a:ahLst/>
              <a:cxnLst/>
              <a:rect l="l" t="t" r="r" b="b"/>
              <a:pathLst>
                <a:path w="640" h="339" fill="none" extrusionOk="0">
                  <a:moveTo>
                    <a:pt x="639" y="1"/>
                  </a:moveTo>
                  <a:lnTo>
                    <a:pt x="0" y="338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5180504" y="998163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7" y="0"/>
                  </a:moveTo>
                  <a:lnTo>
                    <a:pt x="1" y="619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5212911" y="1037419"/>
              <a:ext cx="36572" cy="19228"/>
            </a:xfrm>
            <a:custGeom>
              <a:avLst/>
              <a:gdLst/>
              <a:ahLst/>
              <a:cxnLst/>
              <a:rect l="l" t="t" r="r" b="b"/>
              <a:pathLst>
                <a:path w="641" h="337" fill="none" extrusionOk="0">
                  <a:moveTo>
                    <a:pt x="641" y="1"/>
                  </a:moveTo>
                  <a:lnTo>
                    <a:pt x="1" y="337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26"/>
          <p:cNvGrpSpPr/>
          <p:nvPr/>
        </p:nvGrpSpPr>
        <p:grpSpPr>
          <a:xfrm flipH="1">
            <a:off x="2139090" y="367598"/>
            <a:ext cx="720393" cy="684172"/>
            <a:chOff x="4390146" y="1163073"/>
            <a:chExt cx="720393" cy="684172"/>
          </a:xfrm>
        </p:grpSpPr>
        <p:sp>
          <p:nvSpPr>
            <p:cNvPr id="547" name="Google Shape;547;p26"/>
            <p:cNvSpPr/>
            <p:nvPr/>
          </p:nvSpPr>
          <p:spPr>
            <a:xfrm>
              <a:off x="4390146" y="1163073"/>
              <a:ext cx="720393" cy="684172"/>
            </a:xfrm>
            <a:custGeom>
              <a:avLst/>
              <a:gdLst/>
              <a:ahLst/>
              <a:cxnLst/>
              <a:rect l="l" t="t" r="r" b="b"/>
              <a:pathLst>
                <a:path w="9308" h="8840" extrusionOk="0">
                  <a:moveTo>
                    <a:pt x="6226" y="0"/>
                  </a:moveTo>
                  <a:lnTo>
                    <a:pt x="1" y="3828"/>
                  </a:lnTo>
                  <a:lnTo>
                    <a:pt x="3084" y="8839"/>
                  </a:lnTo>
                  <a:lnTo>
                    <a:pt x="9307" y="501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4390146" y="1163073"/>
              <a:ext cx="547492" cy="403073"/>
            </a:xfrm>
            <a:custGeom>
              <a:avLst/>
              <a:gdLst/>
              <a:ahLst/>
              <a:cxnLst/>
              <a:rect l="l" t="t" r="r" b="b"/>
              <a:pathLst>
                <a:path w="7074" h="5208" extrusionOk="0">
                  <a:moveTo>
                    <a:pt x="6226" y="0"/>
                  </a:moveTo>
                  <a:lnTo>
                    <a:pt x="1" y="3828"/>
                  </a:lnTo>
                  <a:lnTo>
                    <a:pt x="850" y="5207"/>
                  </a:lnTo>
                  <a:lnTo>
                    <a:pt x="7073" y="1380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4552676" y="1527373"/>
              <a:ext cx="132268" cy="126309"/>
            </a:xfrm>
            <a:custGeom>
              <a:avLst/>
              <a:gdLst/>
              <a:ahLst/>
              <a:cxnLst/>
              <a:rect l="l" t="t" r="r" b="b"/>
              <a:pathLst>
                <a:path w="1709" h="1632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2"/>
                  </a:lnTo>
                  <a:lnTo>
                    <a:pt x="1708" y="934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4684867" y="1446263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3" y="1630"/>
                  </a:lnTo>
                  <a:lnTo>
                    <a:pt x="1708" y="932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4816980" y="1364843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4617069" y="163208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4749182" y="1550902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4881373" y="146955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4825107" y="1216786"/>
              <a:ext cx="55492" cy="56808"/>
            </a:xfrm>
            <a:custGeom>
              <a:avLst/>
              <a:gdLst/>
              <a:ahLst/>
              <a:cxnLst/>
              <a:rect l="l" t="t" r="r" b="b"/>
              <a:pathLst>
                <a:path w="717" h="734" fill="none" extrusionOk="0">
                  <a:moveTo>
                    <a:pt x="0" y="261"/>
                  </a:moveTo>
                  <a:lnTo>
                    <a:pt x="426" y="0"/>
                  </a:lnTo>
                  <a:lnTo>
                    <a:pt x="717" y="473"/>
                  </a:lnTo>
                  <a:lnTo>
                    <a:pt x="291" y="734"/>
                  </a:ln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4793452" y="1256180"/>
              <a:ext cx="22599" cy="36608"/>
            </a:xfrm>
            <a:custGeom>
              <a:avLst/>
              <a:gdLst/>
              <a:ahLst/>
              <a:cxnLst/>
              <a:rect l="l" t="t" r="r" b="b"/>
              <a:pathLst>
                <a:path w="292" h="473" fill="none" extrusionOk="0">
                  <a:moveTo>
                    <a:pt x="1" y="0"/>
                  </a:moveTo>
                  <a:lnTo>
                    <a:pt x="291" y="473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26"/>
          <p:cNvGrpSpPr/>
          <p:nvPr/>
        </p:nvGrpSpPr>
        <p:grpSpPr>
          <a:xfrm rot="-955891">
            <a:off x="6708207" y="320822"/>
            <a:ext cx="375349" cy="634241"/>
            <a:chOff x="2984817" y="1876816"/>
            <a:chExt cx="662139" cy="1106666"/>
          </a:xfrm>
        </p:grpSpPr>
        <p:sp>
          <p:nvSpPr>
            <p:cNvPr id="558" name="Google Shape;558;p26"/>
            <p:cNvSpPr/>
            <p:nvPr/>
          </p:nvSpPr>
          <p:spPr>
            <a:xfrm>
              <a:off x="2984817" y="1892878"/>
              <a:ext cx="645947" cy="1074575"/>
            </a:xfrm>
            <a:custGeom>
              <a:avLst/>
              <a:gdLst/>
              <a:ahLst/>
              <a:cxnLst/>
              <a:rect l="l" t="t" r="r" b="b"/>
              <a:pathLst>
                <a:path w="19787" h="32917" extrusionOk="0">
                  <a:moveTo>
                    <a:pt x="13933" y="0"/>
                  </a:moveTo>
                  <a:cubicBezTo>
                    <a:pt x="12072" y="0"/>
                    <a:pt x="8841" y="1754"/>
                    <a:pt x="5824" y="4544"/>
                  </a:cubicBezTo>
                  <a:cubicBezTo>
                    <a:pt x="2022" y="8060"/>
                    <a:pt x="0" y="11892"/>
                    <a:pt x="1308" y="13104"/>
                  </a:cubicBezTo>
                  <a:cubicBezTo>
                    <a:pt x="1579" y="13354"/>
                    <a:pt x="2011" y="13473"/>
                    <a:pt x="2557" y="13473"/>
                  </a:cubicBezTo>
                  <a:cubicBezTo>
                    <a:pt x="4202" y="13473"/>
                    <a:pt x="6878" y="12394"/>
                    <a:pt x="9259" y="10584"/>
                  </a:cubicBezTo>
                  <a:lnTo>
                    <a:pt x="9259" y="10584"/>
                  </a:lnTo>
                  <a:cubicBezTo>
                    <a:pt x="8999" y="12407"/>
                    <a:pt x="8856" y="14387"/>
                    <a:pt x="8856" y="16458"/>
                  </a:cubicBezTo>
                  <a:cubicBezTo>
                    <a:pt x="8856" y="25547"/>
                    <a:pt x="10937" y="32916"/>
                    <a:pt x="14323" y="32916"/>
                  </a:cubicBezTo>
                  <a:cubicBezTo>
                    <a:pt x="17706" y="32916"/>
                    <a:pt x="19787" y="25547"/>
                    <a:pt x="19787" y="16458"/>
                  </a:cubicBezTo>
                  <a:cubicBezTo>
                    <a:pt x="19787" y="7369"/>
                    <a:pt x="17706" y="8"/>
                    <a:pt x="14323" y="8"/>
                  </a:cubicBezTo>
                  <a:cubicBezTo>
                    <a:pt x="14281" y="8"/>
                    <a:pt x="14240" y="5"/>
                    <a:pt x="14199" y="5"/>
                  </a:cubicBezTo>
                  <a:cubicBezTo>
                    <a:pt x="14178" y="5"/>
                    <a:pt x="14158" y="6"/>
                    <a:pt x="14138" y="8"/>
                  </a:cubicBezTo>
                  <a:cubicBezTo>
                    <a:pt x="14071" y="3"/>
                    <a:pt x="14003" y="0"/>
                    <a:pt x="139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3397091" y="1892878"/>
              <a:ext cx="233673" cy="1074575"/>
            </a:xfrm>
            <a:custGeom>
              <a:avLst/>
              <a:gdLst/>
              <a:ahLst/>
              <a:cxnLst/>
              <a:rect l="l" t="t" r="r" b="b"/>
              <a:pathLst>
                <a:path w="7158" h="32917" extrusionOk="0">
                  <a:moveTo>
                    <a:pt x="1301" y="0"/>
                  </a:moveTo>
                  <a:cubicBezTo>
                    <a:pt x="921" y="0"/>
                    <a:pt x="482" y="75"/>
                    <a:pt x="1" y="216"/>
                  </a:cubicBezTo>
                  <a:cubicBezTo>
                    <a:pt x="2815" y="1470"/>
                    <a:pt x="4508" y="8261"/>
                    <a:pt x="4508" y="16458"/>
                  </a:cubicBezTo>
                  <a:cubicBezTo>
                    <a:pt x="4508" y="24291"/>
                    <a:pt x="2962" y="30848"/>
                    <a:pt x="368" y="32509"/>
                  </a:cubicBezTo>
                  <a:cubicBezTo>
                    <a:pt x="784" y="32773"/>
                    <a:pt x="1225" y="32916"/>
                    <a:pt x="1694" y="32916"/>
                  </a:cubicBezTo>
                  <a:cubicBezTo>
                    <a:pt x="5077" y="32916"/>
                    <a:pt x="7158" y="25547"/>
                    <a:pt x="7158" y="16458"/>
                  </a:cubicBezTo>
                  <a:cubicBezTo>
                    <a:pt x="7158" y="7369"/>
                    <a:pt x="5077" y="8"/>
                    <a:pt x="1694" y="8"/>
                  </a:cubicBezTo>
                  <a:cubicBezTo>
                    <a:pt x="1652" y="8"/>
                    <a:pt x="1611" y="5"/>
                    <a:pt x="1570" y="5"/>
                  </a:cubicBezTo>
                  <a:cubicBezTo>
                    <a:pt x="1549" y="5"/>
                    <a:pt x="1529" y="6"/>
                    <a:pt x="1509" y="8"/>
                  </a:cubicBezTo>
                  <a:cubicBezTo>
                    <a:pt x="1442" y="3"/>
                    <a:pt x="1372" y="0"/>
                    <a:pt x="130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2998299" y="1876816"/>
              <a:ext cx="648656" cy="848901"/>
            </a:xfrm>
            <a:custGeom>
              <a:avLst/>
              <a:gdLst/>
              <a:ahLst/>
              <a:cxnLst/>
              <a:rect l="l" t="t" r="r" b="b"/>
              <a:pathLst>
                <a:path w="19870" h="26004" extrusionOk="0">
                  <a:moveTo>
                    <a:pt x="13910" y="0"/>
                  </a:moveTo>
                  <a:cubicBezTo>
                    <a:pt x="10558" y="0"/>
                    <a:pt x="7414" y="2504"/>
                    <a:pt x="5075" y="4667"/>
                  </a:cubicBezTo>
                  <a:cubicBezTo>
                    <a:pt x="1992" y="7516"/>
                    <a:pt x="1" y="10603"/>
                    <a:pt x="1" y="12533"/>
                  </a:cubicBezTo>
                  <a:cubicBezTo>
                    <a:pt x="1" y="13126"/>
                    <a:pt x="194" y="13619"/>
                    <a:pt x="559" y="13957"/>
                  </a:cubicBezTo>
                  <a:cubicBezTo>
                    <a:pt x="842" y="14218"/>
                    <a:pt x="1326" y="14460"/>
                    <a:pt x="2149" y="14460"/>
                  </a:cubicBezTo>
                  <a:cubicBezTo>
                    <a:pt x="2663" y="14460"/>
                    <a:pt x="3311" y="14365"/>
                    <a:pt x="4125" y="14121"/>
                  </a:cubicBezTo>
                  <a:cubicBezTo>
                    <a:pt x="4685" y="13953"/>
                    <a:pt x="4496" y="13146"/>
                    <a:pt x="3993" y="13146"/>
                  </a:cubicBezTo>
                  <a:cubicBezTo>
                    <a:pt x="3945" y="13146"/>
                    <a:pt x="3894" y="13154"/>
                    <a:pt x="3840" y="13170"/>
                  </a:cubicBezTo>
                  <a:cubicBezTo>
                    <a:pt x="3132" y="13382"/>
                    <a:pt x="2572" y="13465"/>
                    <a:pt x="2148" y="13465"/>
                  </a:cubicBezTo>
                  <a:cubicBezTo>
                    <a:pt x="1683" y="13465"/>
                    <a:pt x="1383" y="13365"/>
                    <a:pt x="1233" y="13226"/>
                  </a:cubicBezTo>
                  <a:cubicBezTo>
                    <a:pt x="1072" y="13077"/>
                    <a:pt x="994" y="12851"/>
                    <a:pt x="994" y="12533"/>
                  </a:cubicBezTo>
                  <a:cubicBezTo>
                    <a:pt x="994" y="10921"/>
                    <a:pt x="2949" y="7985"/>
                    <a:pt x="5749" y="5397"/>
                  </a:cubicBezTo>
                  <a:cubicBezTo>
                    <a:pt x="7897" y="3409"/>
                    <a:pt x="10833" y="994"/>
                    <a:pt x="13910" y="994"/>
                  </a:cubicBezTo>
                  <a:cubicBezTo>
                    <a:pt x="15270" y="994"/>
                    <a:pt x="16524" y="2579"/>
                    <a:pt x="17436" y="5463"/>
                  </a:cubicBezTo>
                  <a:cubicBezTo>
                    <a:pt x="18366" y="8394"/>
                    <a:pt x="18876" y="12470"/>
                    <a:pt x="18876" y="16946"/>
                  </a:cubicBezTo>
                  <a:cubicBezTo>
                    <a:pt x="18876" y="20014"/>
                    <a:pt x="18635" y="22941"/>
                    <a:pt x="18175" y="25415"/>
                  </a:cubicBezTo>
                  <a:cubicBezTo>
                    <a:pt x="18118" y="25714"/>
                    <a:pt x="18362" y="26003"/>
                    <a:pt x="18664" y="26003"/>
                  </a:cubicBezTo>
                  <a:cubicBezTo>
                    <a:pt x="18897" y="26003"/>
                    <a:pt x="19107" y="25837"/>
                    <a:pt x="19151" y="25598"/>
                  </a:cubicBezTo>
                  <a:cubicBezTo>
                    <a:pt x="19622" y="23063"/>
                    <a:pt x="19870" y="20073"/>
                    <a:pt x="19870" y="16946"/>
                  </a:cubicBezTo>
                  <a:cubicBezTo>
                    <a:pt x="19870" y="12372"/>
                    <a:pt x="19342" y="8186"/>
                    <a:pt x="18383" y="5162"/>
                  </a:cubicBezTo>
                  <a:cubicBezTo>
                    <a:pt x="17312" y="1785"/>
                    <a:pt x="15766" y="0"/>
                    <a:pt x="13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3183788" y="2222168"/>
              <a:ext cx="421349" cy="761314"/>
            </a:xfrm>
            <a:custGeom>
              <a:avLst/>
              <a:gdLst/>
              <a:ahLst/>
              <a:cxnLst/>
              <a:rect l="l" t="t" r="r" b="b"/>
              <a:pathLst>
                <a:path w="12907" h="23321" extrusionOk="0">
                  <a:moveTo>
                    <a:pt x="3151" y="0"/>
                  </a:moveTo>
                  <a:cubicBezTo>
                    <a:pt x="3052" y="0"/>
                    <a:pt x="2952" y="30"/>
                    <a:pt x="2864" y="98"/>
                  </a:cubicBezTo>
                  <a:cubicBezTo>
                    <a:pt x="2110" y="671"/>
                    <a:pt x="1310" y="1182"/>
                    <a:pt x="487" y="1616"/>
                  </a:cubicBezTo>
                  <a:cubicBezTo>
                    <a:pt x="0" y="1872"/>
                    <a:pt x="273" y="2555"/>
                    <a:pt x="718" y="2555"/>
                  </a:cubicBezTo>
                  <a:cubicBezTo>
                    <a:pt x="792" y="2555"/>
                    <a:pt x="870" y="2536"/>
                    <a:pt x="951" y="2494"/>
                  </a:cubicBezTo>
                  <a:cubicBezTo>
                    <a:pt x="1488" y="2211"/>
                    <a:pt x="2016" y="1896"/>
                    <a:pt x="2528" y="1555"/>
                  </a:cubicBezTo>
                  <a:lnTo>
                    <a:pt x="2528" y="1555"/>
                  </a:lnTo>
                  <a:cubicBezTo>
                    <a:pt x="2354" y="3110"/>
                    <a:pt x="2265" y="4724"/>
                    <a:pt x="2265" y="6367"/>
                  </a:cubicBezTo>
                  <a:cubicBezTo>
                    <a:pt x="2265" y="10941"/>
                    <a:pt x="2793" y="15126"/>
                    <a:pt x="3752" y="18154"/>
                  </a:cubicBezTo>
                  <a:cubicBezTo>
                    <a:pt x="4823" y="21536"/>
                    <a:pt x="6369" y="23321"/>
                    <a:pt x="8228" y="23321"/>
                  </a:cubicBezTo>
                  <a:cubicBezTo>
                    <a:pt x="9561" y="23321"/>
                    <a:pt x="11437" y="22373"/>
                    <a:pt x="12793" y="17860"/>
                  </a:cubicBezTo>
                  <a:cubicBezTo>
                    <a:pt x="12906" y="17486"/>
                    <a:pt x="12595" y="17233"/>
                    <a:pt x="12294" y="17233"/>
                  </a:cubicBezTo>
                  <a:cubicBezTo>
                    <a:pt x="12102" y="17233"/>
                    <a:pt x="11914" y="17335"/>
                    <a:pt x="11842" y="17575"/>
                  </a:cubicBezTo>
                  <a:cubicBezTo>
                    <a:pt x="10920" y="20639"/>
                    <a:pt x="9637" y="22327"/>
                    <a:pt x="8228" y="22327"/>
                  </a:cubicBezTo>
                  <a:cubicBezTo>
                    <a:pt x="6865" y="22327"/>
                    <a:pt x="5613" y="20740"/>
                    <a:pt x="4699" y="17854"/>
                  </a:cubicBezTo>
                  <a:cubicBezTo>
                    <a:pt x="3771" y="14922"/>
                    <a:pt x="3259" y="10842"/>
                    <a:pt x="3259" y="6367"/>
                  </a:cubicBezTo>
                  <a:cubicBezTo>
                    <a:pt x="3259" y="4367"/>
                    <a:pt x="3393" y="2414"/>
                    <a:pt x="3656" y="562"/>
                  </a:cubicBezTo>
                  <a:cubicBezTo>
                    <a:pt x="3701" y="245"/>
                    <a:pt x="3432" y="0"/>
                    <a:pt x="3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3228936" y="1947852"/>
              <a:ext cx="228123" cy="142528"/>
            </a:xfrm>
            <a:custGeom>
              <a:avLst/>
              <a:gdLst/>
              <a:ahLst/>
              <a:cxnLst/>
              <a:rect l="l" t="t" r="r" b="b"/>
              <a:pathLst>
                <a:path w="6988" h="4366" extrusionOk="0">
                  <a:moveTo>
                    <a:pt x="6290" y="1"/>
                  </a:moveTo>
                  <a:cubicBezTo>
                    <a:pt x="6239" y="1"/>
                    <a:pt x="6185" y="9"/>
                    <a:pt x="6128" y="27"/>
                  </a:cubicBezTo>
                  <a:cubicBezTo>
                    <a:pt x="2989" y="1044"/>
                    <a:pt x="431" y="3406"/>
                    <a:pt x="324" y="3507"/>
                  </a:cubicBezTo>
                  <a:cubicBezTo>
                    <a:pt x="0" y="3807"/>
                    <a:pt x="227" y="4366"/>
                    <a:pt x="662" y="4366"/>
                  </a:cubicBezTo>
                  <a:cubicBezTo>
                    <a:pt x="784" y="4366"/>
                    <a:pt x="903" y="4322"/>
                    <a:pt x="1000" y="4234"/>
                  </a:cubicBezTo>
                  <a:cubicBezTo>
                    <a:pt x="1025" y="4211"/>
                    <a:pt x="3503" y="1921"/>
                    <a:pt x="6435" y="974"/>
                  </a:cubicBezTo>
                  <a:cubicBezTo>
                    <a:pt x="6988" y="795"/>
                    <a:pt x="6788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26"/>
          <p:cNvGrpSpPr/>
          <p:nvPr/>
        </p:nvGrpSpPr>
        <p:grpSpPr>
          <a:xfrm rot="-912329">
            <a:off x="1881153" y="3042189"/>
            <a:ext cx="442212" cy="634187"/>
            <a:chOff x="5156362" y="1876816"/>
            <a:chExt cx="779987" cy="1106666"/>
          </a:xfrm>
        </p:grpSpPr>
        <p:sp>
          <p:nvSpPr>
            <p:cNvPr id="564" name="Google Shape;564;p26"/>
            <p:cNvSpPr/>
            <p:nvPr/>
          </p:nvSpPr>
          <p:spPr>
            <a:xfrm>
              <a:off x="5156362" y="1892976"/>
              <a:ext cx="764154" cy="1074314"/>
            </a:xfrm>
            <a:custGeom>
              <a:avLst/>
              <a:gdLst/>
              <a:ahLst/>
              <a:cxnLst/>
              <a:rect l="l" t="t" r="r" b="b"/>
              <a:pathLst>
                <a:path w="23408" h="32909" extrusionOk="0">
                  <a:moveTo>
                    <a:pt x="12935" y="1"/>
                  </a:moveTo>
                  <a:cubicBezTo>
                    <a:pt x="3446" y="1"/>
                    <a:pt x="0" y="7278"/>
                    <a:pt x="1922" y="9508"/>
                  </a:cubicBezTo>
                  <a:cubicBezTo>
                    <a:pt x="2419" y="10084"/>
                    <a:pt x="2951" y="10310"/>
                    <a:pt x="3517" y="10310"/>
                  </a:cubicBezTo>
                  <a:cubicBezTo>
                    <a:pt x="5594" y="10310"/>
                    <a:pt x="8134" y="7269"/>
                    <a:pt x="11099" y="7269"/>
                  </a:cubicBezTo>
                  <a:cubicBezTo>
                    <a:pt x="11401" y="7269"/>
                    <a:pt x="11707" y="7301"/>
                    <a:pt x="12017" y="7370"/>
                  </a:cubicBezTo>
                  <a:cubicBezTo>
                    <a:pt x="15180" y="8076"/>
                    <a:pt x="15587" y="12007"/>
                    <a:pt x="12032" y="13366"/>
                  </a:cubicBezTo>
                  <a:cubicBezTo>
                    <a:pt x="10564" y="13926"/>
                    <a:pt x="7388" y="14386"/>
                    <a:pt x="7453" y="16499"/>
                  </a:cubicBezTo>
                  <a:cubicBezTo>
                    <a:pt x="7453" y="18366"/>
                    <a:pt x="10177" y="18834"/>
                    <a:pt x="12032" y="19544"/>
                  </a:cubicBezTo>
                  <a:cubicBezTo>
                    <a:pt x="15585" y="20903"/>
                    <a:pt x="15180" y="24834"/>
                    <a:pt x="12017" y="25540"/>
                  </a:cubicBezTo>
                  <a:cubicBezTo>
                    <a:pt x="11707" y="25609"/>
                    <a:pt x="11401" y="25641"/>
                    <a:pt x="11099" y="25641"/>
                  </a:cubicBezTo>
                  <a:cubicBezTo>
                    <a:pt x="8134" y="25641"/>
                    <a:pt x="5594" y="22599"/>
                    <a:pt x="3518" y="22599"/>
                  </a:cubicBezTo>
                  <a:cubicBezTo>
                    <a:pt x="2951" y="22599"/>
                    <a:pt x="2419" y="22825"/>
                    <a:pt x="1922" y="23402"/>
                  </a:cubicBezTo>
                  <a:cubicBezTo>
                    <a:pt x="0" y="25630"/>
                    <a:pt x="3449" y="32909"/>
                    <a:pt x="12935" y="32909"/>
                  </a:cubicBezTo>
                  <a:cubicBezTo>
                    <a:pt x="17941" y="32909"/>
                    <a:pt x="22257" y="29725"/>
                    <a:pt x="22992" y="24622"/>
                  </a:cubicBezTo>
                  <a:cubicBezTo>
                    <a:pt x="23408" y="21728"/>
                    <a:pt x="22370" y="18601"/>
                    <a:pt x="20386" y="16455"/>
                  </a:cubicBezTo>
                  <a:cubicBezTo>
                    <a:pt x="22370" y="14309"/>
                    <a:pt x="23408" y="11182"/>
                    <a:pt x="22992" y="8288"/>
                  </a:cubicBezTo>
                  <a:cubicBezTo>
                    <a:pt x="22257" y="3185"/>
                    <a:pt x="17941" y="1"/>
                    <a:pt x="129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5530964" y="1892976"/>
              <a:ext cx="389553" cy="1074314"/>
            </a:xfrm>
            <a:custGeom>
              <a:avLst/>
              <a:gdLst/>
              <a:ahLst/>
              <a:cxnLst/>
              <a:rect l="l" t="t" r="r" b="b"/>
              <a:pathLst>
                <a:path w="11933" h="32909" extrusionOk="0">
                  <a:moveTo>
                    <a:pt x="1460" y="1"/>
                  </a:moveTo>
                  <a:cubicBezTo>
                    <a:pt x="956" y="1"/>
                    <a:pt x="468" y="22"/>
                    <a:pt x="0" y="62"/>
                  </a:cubicBezTo>
                  <a:cubicBezTo>
                    <a:pt x="4486" y="524"/>
                    <a:pt x="8192" y="3594"/>
                    <a:pt x="8867" y="8288"/>
                  </a:cubicBezTo>
                  <a:cubicBezTo>
                    <a:pt x="9282" y="11182"/>
                    <a:pt x="8247" y="14309"/>
                    <a:pt x="6260" y="16455"/>
                  </a:cubicBezTo>
                  <a:cubicBezTo>
                    <a:pt x="8247" y="18601"/>
                    <a:pt x="9282" y="21728"/>
                    <a:pt x="8867" y="24622"/>
                  </a:cubicBezTo>
                  <a:cubicBezTo>
                    <a:pt x="8192" y="29316"/>
                    <a:pt x="4486" y="32386"/>
                    <a:pt x="0" y="32848"/>
                  </a:cubicBezTo>
                  <a:cubicBezTo>
                    <a:pt x="468" y="32886"/>
                    <a:pt x="956" y="32909"/>
                    <a:pt x="1460" y="32909"/>
                  </a:cubicBezTo>
                  <a:cubicBezTo>
                    <a:pt x="6466" y="32909"/>
                    <a:pt x="10782" y="29725"/>
                    <a:pt x="11517" y="24620"/>
                  </a:cubicBezTo>
                  <a:cubicBezTo>
                    <a:pt x="11933" y="21728"/>
                    <a:pt x="10895" y="18599"/>
                    <a:pt x="8911" y="16455"/>
                  </a:cubicBezTo>
                  <a:cubicBezTo>
                    <a:pt x="10895" y="14309"/>
                    <a:pt x="11933" y="11182"/>
                    <a:pt x="11517" y="8288"/>
                  </a:cubicBezTo>
                  <a:cubicBezTo>
                    <a:pt x="10782" y="3185"/>
                    <a:pt x="6466" y="1"/>
                    <a:pt x="146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5179312" y="1876816"/>
              <a:ext cx="757038" cy="1007588"/>
            </a:xfrm>
            <a:custGeom>
              <a:avLst/>
              <a:gdLst/>
              <a:ahLst/>
              <a:cxnLst/>
              <a:rect l="l" t="t" r="r" b="b"/>
              <a:pathLst>
                <a:path w="23190" h="30865" extrusionOk="0">
                  <a:moveTo>
                    <a:pt x="12229" y="0"/>
                  </a:moveTo>
                  <a:cubicBezTo>
                    <a:pt x="9319" y="0"/>
                    <a:pt x="6765" y="651"/>
                    <a:pt x="4638" y="1939"/>
                  </a:cubicBezTo>
                  <a:cubicBezTo>
                    <a:pt x="2882" y="3003"/>
                    <a:pt x="1506" y="4478"/>
                    <a:pt x="767" y="6093"/>
                  </a:cubicBezTo>
                  <a:cubicBezTo>
                    <a:pt x="1" y="7762"/>
                    <a:pt x="30" y="9385"/>
                    <a:pt x="841" y="10326"/>
                  </a:cubicBezTo>
                  <a:cubicBezTo>
                    <a:pt x="1404" y="10980"/>
                    <a:pt x="2051" y="11302"/>
                    <a:pt x="2805" y="11302"/>
                  </a:cubicBezTo>
                  <a:cubicBezTo>
                    <a:pt x="3029" y="11302"/>
                    <a:pt x="3264" y="11274"/>
                    <a:pt x="3508" y="11217"/>
                  </a:cubicBezTo>
                  <a:cubicBezTo>
                    <a:pt x="4371" y="11015"/>
                    <a:pt x="5255" y="10480"/>
                    <a:pt x="6194" y="9910"/>
                  </a:cubicBezTo>
                  <a:cubicBezTo>
                    <a:pt x="7538" y="9097"/>
                    <a:pt x="8921" y="8259"/>
                    <a:pt x="10390" y="8259"/>
                  </a:cubicBezTo>
                  <a:cubicBezTo>
                    <a:pt x="10659" y="8259"/>
                    <a:pt x="10930" y="8287"/>
                    <a:pt x="11205" y="8348"/>
                  </a:cubicBezTo>
                  <a:cubicBezTo>
                    <a:pt x="12442" y="8625"/>
                    <a:pt x="13259" y="9476"/>
                    <a:pt x="13338" y="10570"/>
                  </a:cubicBezTo>
                  <a:cubicBezTo>
                    <a:pt x="13406" y="11507"/>
                    <a:pt x="12868" y="12739"/>
                    <a:pt x="11152" y="13397"/>
                  </a:cubicBezTo>
                  <a:cubicBezTo>
                    <a:pt x="10650" y="13705"/>
                    <a:pt x="10778" y="14373"/>
                    <a:pt x="11264" y="14373"/>
                  </a:cubicBezTo>
                  <a:cubicBezTo>
                    <a:pt x="11337" y="14373"/>
                    <a:pt x="11417" y="14358"/>
                    <a:pt x="11505" y="14325"/>
                  </a:cubicBezTo>
                  <a:cubicBezTo>
                    <a:pt x="13731" y="13472"/>
                    <a:pt x="14422" y="11790"/>
                    <a:pt x="14330" y="10498"/>
                  </a:cubicBezTo>
                  <a:cubicBezTo>
                    <a:pt x="14218" y="8974"/>
                    <a:pt x="13076" y="7749"/>
                    <a:pt x="11421" y="7380"/>
                  </a:cubicBezTo>
                  <a:cubicBezTo>
                    <a:pt x="11069" y="7301"/>
                    <a:pt x="10723" y="7265"/>
                    <a:pt x="10385" y="7265"/>
                  </a:cubicBezTo>
                  <a:cubicBezTo>
                    <a:pt x="8642" y="7265"/>
                    <a:pt x="7083" y="8211"/>
                    <a:pt x="5679" y="9062"/>
                  </a:cubicBezTo>
                  <a:cubicBezTo>
                    <a:pt x="4472" y="9792"/>
                    <a:pt x="3572" y="10304"/>
                    <a:pt x="2823" y="10304"/>
                  </a:cubicBezTo>
                  <a:cubicBezTo>
                    <a:pt x="2369" y="10304"/>
                    <a:pt x="1971" y="10117"/>
                    <a:pt x="1593" y="9677"/>
                  </a:cubicBezTo>
                  <a:cubicBezTo>
                    <a:pt x="1047" y="9045"/>
                    <a:pt x="1076" y="7800"/>
                    <a:pt x="1668" y="6506"/>
                  </a:cubicBezTo>
                  <a:cubicBezTo>
                    <a:pt x="2328" y="5070"/>
                    <a:pt x="3565" y="3749"/>
                    <a:pt x="5152" y="2789"/>
                  </a:cubicBezTo>
                  <a:cubicBezTo>
                    <a:pt x="7120" y="1596"/>
                    <a:pt x="9501" y="991"/>
                    <a:pt x="12229" y="991"/>
                  </a:cubicBezTo>
                  <a:cubicBezTo>
                    <a:pt x="14592" y="991"/>
                    <a:pt x="16837" y="1745"/>
                    <a:pt x="18551" y="3113"/>
                  </a:cubicBezTo>
                  <a:cubicBezTo>
                    <a:pt x="20338" y="4541"/>
                    <a:pt x="21459" y="6525"/>
                    <a:pt x="21795" y="8854"/>
                  </a:cubicBezTo>
                  <a:cubicBezTo>
                    <a:pt x="22184" y="11565"/>
                    <a:pt x="21235" y="14539"/>
                    <a:pt x="19315" y="16612"/>
                  </a:cubicBezTo>
                  <a:cubicBezTo>
                    <a:pt x="19139" y="16803"/>
                    <a:pt x="19139" y="17097"/>
                    <a:pt x="19315" y="17286"/>
                  </a:cubicBezTo>
                  <a:cubicBezTo>
                    <a:pt x="21235" y="19361"/>
                    <a:pt x="22184" y="22332"/>
                    <a:pt x="21795" y="25046"/>
                  </a:cubicBezTo>
                  <a:cubicBezTo>
                    <a:pt x="21520" y="26963"/>
                    <a:pt x="20689" y="28685"/>
                    <a:pt x="19391" y="30023"/>
                  </a:cubicBezTo>
                  <a:cubicBezTo>
                    <a:pt x="19103" y="30319"/>
                    <a:pt x="19336" y="30865"/>
                    <a:pt x="19748" y="30865"/>
                  </a:cubicBezTo>
                  <a:cubicBezTo>
                    <a:pt x="19878" y="30865"/>
                    <a:pt x="20008" y="30815"/>
                    <a:pt x="20105" y="30714"/>
                  </a:cubicBezTo>
                  <a:cubicBezTo>
                    <a:pt x="21548" y="29225"/>
                    <a:pt x="22472" y="27314"/>
                    <a:pt x="22778" y="25186"/>
                  </a:cubicBezTo>
                  <a:cubicBezTo>
                    <a:pt x="23188" y="22330"/>
                    <a:pt x="22259" y="19216"/>
                    <a:pt x="20344" y="16950"/>
                  </a:cubicBezTo>
                  <a:cubicBezTo>
                    <a:pt x="22259" y="14684"/>
                    <a:pt x="23190" y="11570"/>
                    <a:pt x="22778" y="8713"/>
                  </a:cubicBezTo>
                  <a:cubicBezTo>
                    <a:pt x="22406" y="6130"/>
                    <a:pt x="21159" y="3925"/>
                    <a:pt x="19170" y="2338"/>
                  </a:cubicBezTo>
                  <a:cubicBezTo>
                    <a:pt x="17280" y="830"/>
                    <a:pt x="14817" y="0"/>
                    <a:pt x="12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5179312" y="2340147"/>
              <a:ext cx="597991" cy="643335"/>
            </a:xfrm>
            <a:custGeom>
              <a:avLst/>
              <a:gdLst/>
              <a:ahLst/>
              <a:cxnLst/>
              <a:rect l="l" t="t" r="r" b="b"/>
              <a:pathLst>
                <a:path w="18318" h="19707" extrusionOk="0">
                  <a:moveTo>
                    <a:pt x="8823" y="0"/>
                  </a:moveTo>
                  <a:cubicBezTo>
                    <a:pt x="8762" y="0"/>
                    <a:pt x="8697" y="12"/>
                    <a:pt x="8630" y="39"/>
                  </a:cubicBezTo>
                  <a:cubicBezTo>
                    <a:pt x="8029" y="283"/>
                    <a:pt x="6202" y="1020"/>
                    <a:pt x="6253" y="2809"/>
                  </a:cubicBezTo>
                  <a:cubicBezTo>
                    <a:pt x="6259" y="5174"/>
                    <a:pt x="9468" y="5666"/>
                    <a:pt x="11150" y="6310"/>
                  </a:cubicBezTo>
                  <a:cubicBezTo>
                    <a:pt x="12586" y="6858"/>
                    <a:pt x="13424" y="7942"/>
                    <a:pt x="13338" y="9137"/>
                  </a:cubicBezTo>
                  <a:cubicBezTo>
                    <a:pt x="13259" y="10231"/>
                    <a:pt x="12439" y="11082"/>
                    <a:pt x="11205" y="11359"/>
                  </a:cubicBezTo>
                  <a:cubicBezTo>
                    <a:pt x="10931" y="11420"/>
                    <a:pt x="10660" y="11448"/>
                    <a:pt x="10392" y="11448"/>
                  </a:cubicBezTo>
                  <a:cubicBezTo>
                    <a:pt x="8922" y="11448"/>
                    <a:pt x="7539" y="10610"/>
                    <a:pt x="6194" y="9796"/>
                  </a:cubicBezTo>
                  <a:cubicBezTo>
                    <a:pt x="5255" y="9227"/>
                    <a:pt x="4371" y="8692"/>
                    <a:pt x="3506" y="8490"/>
                  </a:cubicBezTo>
                  <a:cubicBezTo>
                    <a:pt x="3261" y="8433"/>
                    <a:pt x="3027" y="8404"/>
                    <a:pt x="2803" y="8404"/>
                  </a:cubicBezTo>
                  <a:cubicBezTo>
                    <a:pt x="2050" y="8404"/>
                    <a:pt x="1404" y="8727"/>
                    <a:pt x="841" y="9381"/>
                  </a:cubicBezTo>
                  <a:cubicBezTo>
                    <a:pt x="30" y="10321"/>
                    <a:pt x="1" y="11945"/>
                    <a:pt x="767" y="13614"/>
                  </a:cubicBezTo>
                  <a:cubicBezTo>
                    <a:pt x="1506" y="15229"/>
                    <a:pt x="2882" y="16704"/>
                    <a:pt x="4638" y="17766"/>
                  </a:cubicBezTo>
                  <a:cubicBezTo>
                    <a:pt x="6765" y="19053"/>
                    <a:pt x="9319" y="19707"/>
                    <a:pt x="12229" y="19707"/>
                  </a:cubicBezTo>
                  <a:cubicBezTo>
                    <a:pt x="14243" y="19707"/>
                    <a:pt x="16186" y="19209"/>
                    <a:pt x="17845" y="18266"/>
                  </a:cubicBezTo>
                  <a:cubicBezTo>
                    <a:pt x="18318" y="17997"/>
                    <a:pt x="18036" y="17334"/>
                    <a:pt x="17599" y="17334"/>
                  </a:cubicBezTo>
                  <a:cubicBezTo>
                    <a:pt x="17521" y="17334"/>
                    <a:pt x="17438" y="17355"/>
                    <a:pt x="17354" y="17403"/>
                  </a:cubicBezTo>
                  <a:cubicBezTo>
                    <a:pt x="15844" y="18260"/>
                    <a:pt x="14071" y="18713"/>
                    <a:pt x="12229" y="18713"/>
                  </a:cubicBezTo>
                  <a:cubicBezTo>
                    <a:pt x="9501" y="18713"/>
                    <a:pt x="7120" y="18111"/>
                    <a:pt x="5152" y="16918"/>
                  </a:cubicBezTo>
                  <a:cubicBezTo>
                    <a:pt x="3565" y="15956"/>
                    <a:pt x="2328" y="14637"/>
                    <a:pt x="1668" y="13201"/>
                  </a:cubicBezTo>
                  <a:cubicBezTo>
                    <a:pt x="1076" y="11907"/>
                    <a:pt x="1047" y="10662"/>
                    <a:pt x="1593" y="10027"/>
                  </a:cubicBezTo>
                  <a:cubicBezTo>
                    <a:pt x="1971" y="9589"/>
                    <a:pt x="2369" y="9402"/>
                    <a:pt x="2822" y="9402"/>
                  </a:cubicBezTo>
                  <a:cubicBezTo>
                    <a:pt x="3572" y="9402"/>
                    <a:pt x="4471" y="9913"/>
                    <a:pt x="5679" y="10645"/>
                  </a:cubicBezTo>
                  <a:cubicBezTo>
                    <a:pt x="7084" y="11495"/>
                    <a:pt x="8646" y="12441"/>
                    <a:pt x="10389" y="12441"/>
                  </a:cubicBezTo>
                  <a:cubicBezTo>
                    <a:pt x="10726" y="12441"/>
                    <a:pt x="11070" y="12405"/>
                    <a:pt x="11421" y="12327"/>
                  </a:cubicBezTo>
                  <a:cubicBezTo>
                    <a:pt x="13076" y="11957"/>
                    <a:pt x="14218" y="10733"/>
                    <a:pt x="14330" y="9208"/>
                  </a:cubicBezTo>
                  <a:cubicBezTo>
                    <a:pt x="14422" y="7917"/>
                    <a:pt x="13731" y="6233"/>
                    <a:pt x="11505" y="5382"/>
                  </a:cubicBezTo>
                  <a:cubicBezTo>
                    <a:pt x="10318" y="4928"/>
                    <a:pt x="7311" y="4496"/>
                    <a:pt x="7246" y="2786"/>
                  </a:cubicBezTo>
                  <a:cubicBezTo>
                    <a:pt x="7221" y="2024"/>
                    <a:pt x="7763" y="1461"/>
                    <a:pt x="9002" y="961"/>
                  </a:cubicBezTo>
                  <a:cubicBezTo>
                    <a:pt x="9530" y="747"/>
                    <a:pt x="9297" y="0"/>
                    <a:pt x="8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5334930" y="1956601"/>
              <a:ext cx="225610" cy="90263"/>
            </a:xfrm>
            <a:custGeom>
              <a:avLst/>
              <a:gdLst/>
              <a:ahLst/>
              <a:cxnLst/>
              <a:rect l="l" t="t" r="r" b="b"/>
              <a:pathLst>
                <a:path w="6911" h="2765" extrusionOk="0">
                  <a:moveTo>
                    <a:pt x="6213" y="1"/>
                  </a:moveTo>
                  <a:cubicBezTo>
                    <a:pt x="2825" y="1"/>
                    <a:pt x="465" y="1798"/>
                    <a:pt x="366" y="1876"/>
                  </a:cubicBezTo>
                  <a:cubicBezTo>
                    <a:pt x="1" y="2160"/>
                    <a:pt x="213" y="2764"/>
                    <a:pt x="671" y="2764"/>
                  </a:cubicBezTo>
                  <a:cubicBezTo>
                    <a:pt x="776" y="2764"/>
                    <a:pt x="883" y="2731"/>
                    <a:pt x="973" y="2662"/>
                  </a:cubicBezTo>
                  <a:cubicBezTo>
                    <a:pt x="994" y="2645"/>
                    <a:pt x="3176" y="994"/>
                    <a:pt x="6213" y="994"/>
                  </a:cubicBezTo>
                  <a:cubicBezTo>
                    <a:pt x="6910" y="992"/>
                    <a:pt x="6902" y="1"/>
                    <a:pt x="6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26"/>
          <p:cNvGrpSpPr/>
          <p:nvPr/>
        </p:nvGrpSpPr>
        <p:grpSpPr>
          <a:xfrm rot="1129300">
            <a:off x="596558" y="768599"/>
            <a:ext cx="501649" cy="634316"/>
            <a:chOff x="3976082" y="3186599"/>
            <a:chExt cx="884875" cy="1106731"/>
          </a:xfrm>
        </p:grpSpPr>
        <p:sp>
          <p:nvSpPr>
            <p:cNvPr id="570" name="Google Shape;570;p26"/>
            <p:cNvSpPr/>
            <p:nvPr/>
          </p:nvSpPr>
          <p:spPr>
            <a:xfrm>
              <a:off x="3992242" y="3202758"/>
              <a:ext cx="852328" cy="1074412"/>
            </a:xfrm>
            <a:custGeom>
              <a:avLst/>
              <a:gdLst/>
              <a:ahLst/>
              <a:cxnLst/>
              <a:rect l="l" t="t" r="r" b="b"/>
              <a:pathLst>
                <a:path w="26109" h="32912" extrusionOk="0">
                  <a:moveTo>
                    <a:pt x="12637" y="1"/>
                  </a:moveTo>
                  <a:cubicBezTo>
                    <a:pt x="5658" y="1"/>
                    <a:pt x="1" y="2187"/>
                    <a:pt x="1" y="4881"/>
                  </a:cubicBezTo>
                  <a:cubicBezTo>
                    <a:pt x="1" y="7576"/>
                    <a:pt x="5658" y="9760"/>
                    <a:pt x="12637" y="9760"/>
                  </a:cubicBezTo>
                  <a:cubicBezTo>
                    <a:pt x="13338" y="9760"/>
                    <a:pt x="14703" y="9739"/>
                    <a:pt x="15373" y="9697"/>
                  </a:cubicBezTo>
                  <a:lnTo>
                    <a:pt x="15373" y="9697"/>
                  </a:lnTo>
                  <a:cubicBezTo>
                    <a:pt x="14527" y="11081"/>
                    <a:pt x="13706" y="12616"/>
                    <a:pt x="12948" y="14262"/>
                  </a:cubicBezTo>
                  <a:cubicBezTo>
                    <a:pt x="12784" y="14258"/>
                    <a:pt x="12620" y="14256"/>
                    <a:pt x="12452" y="14256"/>
                  </a:cubicBezTo>
                  <a:cubicBezTo>
                    <a:pt x="8876" y="14256"/>
                    <a:pt x="5975" y="15386"/>
                    <a:pt x="5975" y="16780"/>
                  </a:cubicBezTo>
                  <a:cubicBezTo>
                    <a:pt x="5975" y="17977"/>
                    <a:pt x="8115" y="18981"/>
                    <a:pt x="10986" y="19240"/>
                  </a:cubicBezTo>
                  <a:cubicBezTo>
                    <a:pt x="8764" y="26004"/>
                    <a:pt x="8061" y="31687"/>
                    <a:pt x="10499" y="32741"/>
                  </a:cubicBezTo>
                  <a:cubicBezTo>
                    <a:pt x="10765" y="32856"/>
                    <a:pt x="11051" y="32912"/>
                    <a:pt x="11355" y="32912"/>
                  </a:cubicBezTo>
                  <a:cubicBezTo>
                    <a:pt x="14359" y="32912"/>
                    <a:pt x="19031" y="27440"/>
                    <a:pt x="22331" y="19819"/>
                  </a:cubicBezTo>
                  <a:cubicBezTo>
                    <a:pt x="24950" y="13765"/>
                    <a:pt x="26109" y="7981"/>
                    <a:pt x="25271" y="4802"/>
                  </a:cubicBezTo>
                  <a:cubicBezTo>
                    <a:pt x="24769" y="2895"/>
                    <a:pt x="20831" y="1"/>
                    <a:pt x="1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4323915" y="3202758"/>
              <a:ext cx="520655" cy="1074412"/>
            </a:xfrm>
            <a:custGeom>
              <a:avLst/>
              <a:gdLst/>
              <a:ahLst/>
              <a:cxnLst/>
              <a:rect l="l" t="t" r="r" b="b"/>
              <a:pathLst>
                <a:path w="15949" h="32912" extrusionOk="0">
                  <a:moveTo>
                    <a:pt x="2477" y="1"/>
                  </a:moveTo>
                  <a:cubicBezTo>
                    <a:pt x="2030" y="1"/>
                    <a:pt x="1589" y="11"/>
                    <a:pt x="1154" y="28"/>
                  </a:cubicBezTo>
                  <a:cubicBezTo>
                    <a:pt x="8447" y="320"/>
                    <a:pt x="11988" y="3002"/>
                    <a:pt x="12463" y="4802"/>
                  </a:cubicBezTo>
                  <a:cubicBezTo>
                    <a:pt x="13299" y="7981"/>
                    <a:pt x="12142" y="13765"/>
                    <a:pt x="9521" y="19819"/>
                  </a:cubicBezTo>
                  <a:cubicBezTo>
                    <a:pt x="6717" y="26296"/>
                    <a:pt x="2922" y="31218"/>
                    <a:pt x="1" y="32552"/>
                  </a:cubicBezTo>
                  <a:cubicBezTo>
                    <a:pt x="106" y="32625"/>
                    <a:pt x="217" y="32688"/>
                    <a:pt x="337" y="32741"/>
                  </a:cubicBezTo>
                  <a:cubicBezTo>
                    <a:pt x="603" y="32856"/>
                    <a:pt x="890" y="32912"/>
                    <a:pt x="1193" y="32912"/>
                  </a:cubicBezTo>
                  <a:cubicBezTo>
                    <a:pt x="4199" y="32912"/>
                    <a:pt x="8871" y="27440"/>
                    <a:pt x="12169" y="19819"/>
                  </a:cubicBezTo>
                  <a:cubicBezTo>
                    <a:pt x="14790" y="13765"/>
                    <a:pt x="15949" y="7981"/>
                    <a:pt x="15111" y="4802"/>
                  </a:cubicBezTo>
                  <a:cubicBezTo>
                    <a:pt x="14609" y="2895"/>
                    <a:pt x="10671" y="1"/>
                    <a:pt x="2477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3976082" y="3186599"/>
              <a:ext cx="655805" cy="837932"/>
            </a:xfrm>
            <a:custGeom>
              <a:avLst/>
              <a:gdLst/>
              <a:ahLst/>
              <a:cxnLst/>
              <a:rect l="l" t="t" r="r" b="b"/>
              <a:pathLst>
                <a:path w="20089" h="25668" extrusionOk="0">
                  <a:moveTo>
                    <a:pt x="13134" y="0"/>
                  </a:moveTo>
                  <a:cubicBezTo>
                    <a:pt x="9698" y="0"/>
                    <a:pt x="6462" y="521"/>
                    <a:pt x="4020" y="1464"/>
                  </a:cubicBezTo>
                  <a:cubicBezTo>
                    <a:pt x="1428" y="2464"/>
                    <a:pt x="0" y="3854"/>
                    <a:pt x="0" y="5376"/>
                  </a:cubicBezTo>
                  <a:cubicBezTo>
                    <a:pt x="0" y="6899"/>
                    <a:pt x="1428" y="8289"/>
                    <a:pt x="4020" y="9291"/>
                  </a:cubicBezTo>
                  <a:cubicBezTo>
                    <a:pt x="6462" y="10234"/>
                    <a:pt x="9698" y="10753"/>
                    <a:pt x="13134" y="10753"/>
                  </a:cubicBezTo>
                  <a:cubicBezTo>
                    <a:pt x="13600" y="10753"/>
                    <a:pt x="14331" y="10744"/>
                    <a:pt x="14974" y="10725"/>
                  </a:cubicBezTo>
                  <a:lnTo>
                    <a:pt x="14974" y="10725"/>
                  </a:lnTo>
                  <a:cubicBezTo>
                    <a:pt x="14325" y="11842"/>
                    <a:pt x="13707" y="13025"/>
                    <a:pt x="13130" y="14255"/>
                  </a:cubicBezTo>
                  <a:cubicBezTo>
                    <a:pt x="13097" y="14255"/>
                    <a:pt x="13063" y="14255"/>
                    <a:pt x="13027" y="14255"/>
                  </a:cubicBezTo>
                  <a:cubicBezTo>
                    <a:pt x="11121" y="14255"/>
                    <a:pt x="5975" y="14770"/>
                    <a:pt x="5975" y="17275"/>
                  </a:cubicBezTo>
                  <a:cubicBezTo>
                    <a:pt x="5975" y="17823"/>
                    <a:pt x="6271" y="18621"/>
                    <a:pt x="7684" y="19304"/>
                  </a:cubicBezTo>
                  <a:cubicBezTo>
                    <a:pt x="8508" y="19703"/>
                    <a:pt x="9606" y="20001"/>
                    <a:pt x="10824" y="20163"/>
                  </a:cubicBezTo>
                  <a:cubicBezTo>
                    <a:pt x="10259" y="21931"/>
                    <a:pt x="9816" y="23580"/>
                    <a:pt x="9505" y="25071"/>
                  </a:cubicBezTo>
                  <a:cubicBezTo>
                    <a:pt x="9446" y="25352"/>
                    <a:pt x="9709" y="25667"/>
                    <a:pt x="9992" y="25667"/>
                  </a:cubicBezTo>
                  <a:cubicBezTo>
                    <a:pt x="10221" y="25667"/>
                    <a:pt x="10429" y="25508"/>
                    <a:pt x="10477" y="25275"/>
                  </a:cubicBezTo>
                  <a:cubicBezTo>
                    <a:pt x="10816" y="23660"/>
                    <a:pt x="11313" y="21847"/>
                    <a:pt x="11954" y="19892"/>
                  </a:cubicBezTo>
                  <a:cubicBezTo>
                    <a:pt x="12021" y="19537"/>
                    <a:pt x="11878" y="19321"/>
                    <a:pt x="11527" y="19241"/>
                  </a:cubicBezTo>
                  <a:cubicBezTo>
                    <a:pt x="8711" y="18987"/>
                    <a:pt x="6968" y="18023"/>
                    <a:pt x="6968" y="17277"/>
                  </a:cubicBezTo>
                  <a:cubicBezTo>
                    <a:pt x="6968" y="16429"/>
                    <a:pt x="9245" y="15249"/>
                    <a:pt x="12949" y="15249"/>
                  </a:cubicBezTo>
                  <a:cubicBezTo>
                    <a:pt x="13048" y="15249"/>
                    <a:pt x="13161" y="15257"/>
                    <a:pt x="13276" y="15257"/>
                  </a:cubicBezTo>
                  <a:cubicBezTo>
                    <a:pt x="13525" y="15257"/>
                    <a:pt x="13780" y="15218"/>
                    <a:pt x="13896" y="14967"/>
                  </a:cubicBezTo>
                  <a:cubicBezTo>
                    <a:pt x="14631" y="13367"/>
                    <a:pt x="15438" y="11849"/>
                    <a:pt x="16293" y="10452"/>
                  </a:cubicBezTo>
                  <a:cubicBezTo>
                    <a:pt x="16507" y="10101"/>
                    <a:pt x="16216" y="9695"/>
                    <a:pt x="15868" y="9695"/>
                  </a:cubicBezTo>
                  <a:cubicBezTo>
                    <a:pt x="15858" y="9695"/>
                    <a:pt x="15849" y="9696"/>
                    <a:pt x="15839" y="9696"/>
                  </a:cubicBezTo>
                  <a:cubicBezTo>
                    <a:pt x="15190" y="9738"/>
                    <a:pt x="13827" y="9759"/>
                    <a:pt x="13134" y="9759"/>
                  </a:cubicBezTo>
                  <a:cubicBezTo>
                    <a:pt x="9818" y="9759"/>
                    <a:pt x="6708" y="9264"/>
                    <a:pt x="4379" y="8365"/>
                  </a:cubicBezTo>
                  <a:cubicBezTo>
                    <a:pt x="2228" y="7533"/>
                    <a:pt x="993" y="6445"/>
                    <a:pt x="993" y="5376"/>
                  </a:cubicBezTo>
                  <a:cubicBezTo>
                    <a:pt x="993" y="4309"/>
                    <a:pt x="2228" y="3220"/>
                    <a:pt x="4379" y="2390"/>
                  </a:cubicBezTo>
                  <a:cubicBezTo>
                    <a:pt x="6708" y="1491"/>
                    <a:pt x="9818" y="993"/>
                    <a:pt x="13134" y="993"/>
                  </a:cubicBezTo>
                  <a:cubicBezTo>
                    <a:pt x="15396" y="993"/>
                    <a:pt x="17462" y="1218"/>
                    <a:pt x="19277" y="1659"/>
                  </a:cubicBezTo>
                  <a:cubicBezTo>
                    <a:pt x="19322" y="1670"/>
                    <a:pt x="19366" y="1676"/>
                    <a:pt x="19407" y="1676"/>
                  </a:cubicBezTo>
                  <a:cubicBezTo>
                    <a:pt x="19930" y="1676"/>
                    <a:pt x="20088" y="835"/>
                    <a:pt x="19510" y="695"/>
                  </a:cubicBezTo>
                  <a:cubicBezTo>
                    <a:pt x="17620" y="235"/>
                    <a:pt x="15474" y="0"/>
                    <a:pt x="13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4260649" y="3241508"/>
              <a:ext cx="600309" cy="1051822"/>
            </a:xfrm>
            <a:custGeom>
              <a:avLst/>
              <a:gdLst/>
              <a:ahLst/>
              <a:cxnLst/>
              <a:rect l="l" t="t" r="r" b="b"/>
              <a:pathLst>
                <a:path w="18389" h="32220" extrusionOk="0">
                  <a:moveTo>
                    <a:pt x="13614" y="0"/>
                  </a:moveTo>
                  <a:cubicBezTo>
                    <a:pt x="13155" y="0"/>
                    <a:pt x="12902" y="715"/>
                    <a:pt x="13410" y="952"/>
                  </a:cubicBezTo>
                  <a:cubicBezTo>
                    <a:pt x="15447" y="1897"/>
                    <a:pt x="16379" y="3014"/>
                    <a:pt x="16570" y="3743"/>
                  </a:cubicBezTo>
                  <a:cubicBezTo>
                    <a:pt x="17372" y="6792"/>
                    <a:pt x="16255" y="12422"/>
                    <a:pt x="13653" y="18435"/>
                  </a:cubicBezTo>
                  <a:cubicBezTo>
                    <a:pt x="11919" y="22444"/>
                    <a:pt x="9753" y="25974"/>
                    <a:pt x="7555" y="28374"/>
                  </a:cubicBezTo>
                  <a:cubicBezTo>
                    <a:pt x="5856" y="30229"/>
                    <a:pt x="4296" y="31229"/>
                    <a:pt x="3141" y="31229"/>
                  </a:cubicBezTo>
                  <a:cubicBezTo>
                    <a:pt x="2900" y="31229"/>
                    <a:pt x="2677" y="31186"/>
                    <a:pt x="2474" y="31098"/>
                  </a:cubicBezTo>
                  <a:cubicBezTo>
                    <a:pt x="1164" y="30531"/>
                    <a:pt x="1133" y="28127"/>
                    <a:pt x="1336" y="26209"/>
                  </a:cubicBezTo>
                  <a:cubicBezTo>
                    <a:pt x="1373" y="25864"/>
                    <a:pt x="1100" y="25674"/>
                    <a:pt x="832" y="25674"/>
                  </a:cubicBezTo>
                  <a:cubicBezTo>
                    <a:pt x="604" y="25674"/>
                    <a:pt x="380" y="25810"/>
                    <a:pt x="349" y="26104"/>
                  </a:cubicBezTo>
                  <a:cubicBezTo>
                    <a:pt x="1" y="29376"/>
                    <a:pt x="582" y="31363"/>
                    <a:pt x="2082" y="32010"/>
                  </a:cubicBezTo>
                  <a:cubicBezTo>
                    <a:pt x="2405" y="32150"/>
                    <a:pt x="2754" y="32220"/>
                    <a:pt x="3123" y="32220"/>
                  </a:cubicBezTo>
                  <a:cubicBezTo>
                    <a:pt x="4589" y="32220"/>
                    <a:pt x="6381" y="31130"/>
                    <a:pt x="8288" y="29046"/>
                  </a:cubicBezTo>
                  <a:cubicBezTo>
                    <a:pt x="10558" y="26566"/>
                    <a:pt x="12788" y="22937"/>
                    <a:pt x="14565" y="18830"/>
                  </a:cubicBezTo>
                  <a:cubicBezTo>
                    <a:pt x="17253" y="12624"/>
                    <a:pt x="18389" y="6746"/>
                    <a:pt x="17532" y="3489"/>
                  </a:cubicBezTo>
                  <a:cubicBezTo>
                    <a:pt x="17204" y="2245"/>
                    <a:pt x="15854" y="992"/>
                    <a:pt x="13828" y="51"/>
                  </a:cubicBezTo>
                  <a:cubicBezTo>
                    <a:pt x="13753" y="16"/>
                    <a:pt x="13681" y="0"/>
                    <a:pt x="13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4046922" y="3359063"/>
              <a:ext cx="256557" cy="95748"/>
            </a:xfrm>
            <a:custGeom>
              <a:avLst/>
              <a:gdLst/>
              <a:ahLst/>
              <a:cxnLst/>
              <a:rect l="l" t="t" r="r" b="b"/>
              <a:pathLst>
                <a:path w="7859" h="2933" extrusionOk="0">
                  <a:moveTo>
                    <a:pt x="724" y="0"/>
                  </a:moveTo>
                  <a:cubicBezTo>
                    <a:pt x="300" y="0"/>
                    <a:pt x="1" y="628"/>
                    <a:pt x="449" y="919"/>
                  </a:cubicBezTo>
                  <a:cubicBezTo>
                    <a:pt x="558" y="988"/>
                    <a:pt x="3181" y="2655"/>
                    <a:pt x="7167" y="2933"/>
                  </a:cubicBezTo>
                  <a:lnTo>
                    <a:pt x="7203" y="2933"/>
                  </a:lnTo>
                  <a:cubicBezTo>
                    <a:pt x="7820" y="2933"/>
                    <a:pt x="7858" y="1985"/>
                    <a:pt x="7236" y="1941"/>
                  </a:cubicBezTo>
                  <a:cubicBezTo>
                    <a:pt x="3517" y="1683"/>
                    <a:pt x="1012" y="100"/>
                    <a:pt x="989" y="83"/>
                  </a:cubicBezTo>
                  <a:cubicBezTo>
                    <a:pt x="899" y="25"/>
                    <a:pt x="809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26"/>
          <p:cNvGrpSpPr/>
          <p:nvPr/>
        </p:nvGrpSpPr>
        <p:grpSpPr>
          <a:xfrm flipH="1">
            <a:off x="3322840" y="3366398"/>
            <a:ext cx="2494505" cy="1534047"/>
            <a:chOff x="2734313" y="3319028"/>
            <a:chExt cx="2696762" cy="1655923"/>
          </a:xfrm>
        </p:grpSpPr>
        <p:sp>
          <p:nvSpPr>
            <p:cNvPr id="576" name="Google Shape;576;p26"/>
            <p:cNvSpPr/>
            <p:nvPr/>
          </p:nvSpPr>
          <p:spPr>
            <a:xfrm>
              <a:off x="2803407" y="3536588"/>
              <a:ext cx="2558517" cy="1438363"/>
            </a:xfrm>
            <a:custGeom>
              <a:avLst/>
              <a:gdLst/>
              <a:ahLst/>
              <a:cxnLst/>
              <a:rect l="l" t="t" r="r" b="b"/>
              <a:pathLst>
                <a:path w="44843" h="25209" extrusionOk="0">
                  <a:moveTo>
                    <a:pt x="19580" y="1"/>
                  </a:moveTo>
                  <a:cubicBezTo>
                    <a:pt x="15796" y="1"/>
                    <a:pt x="13113" y="4902"/>
                    <a:pt x="7083" y="5267"/>
                  </a:cubicBezTo>
                  <a:cubicBezTo>
                    <a:pt x="6645" y="5294"/>
                    <a:pt x="6266" y="5595"/>
                    <a:pt x="6122" y="6030"/>
                  </a:cubicBezTo>
                  <a:lnTo>
                    <a:pt x="78" y="24743"/>
                  </a:lnTo>
                  <a:cubicBezTo>
                    <a:pt x="1" y="24974"/>
                    <a:pt x="167" y="25209"/>
                    <a:pt x="389" y="25209"/>
                  </a:cubicBezTo>
                  <a:cubicBezTo>
                    <a:pt x="408" y="25209"/>
                    <a:pt x="427" y="25207"/>
                    <a:pt x="446" y="25204"/>
                  </a:cubicBezTo>
                  <a:cubicBezTo>
                    <a:pt x="3019" y="24745"/>
                    <a:pt x="13836" y="22007"/>
                    <a:pt x="19274" y="20617"/>
                  </a:cubicBezTo>
                  <a:cubicBezTo>
                    <a:pt x="20166" y="21198"/>
                    <a:pt x="21216" y="21536"/>
                    <a:pt x="22341" y="21536"/>
                  </a:cubicBezTo>
                  <a:cubicBezTo>
                    <a:pt x="23512" y="21536"/>
                    <a:pt x="24600" y="21172"/>
                    <a:pt x="25515" y="20546"/>
                  </a:cubicBezTo>
                  <a:lnTo>
                    <a:pt x="44392" y="25046"/>
                  </a:lnTo>
                  <a:cubicBezTo>
                    <a:pt x="44413" y="25050"/>
                    <a:pt x="44434" y="25052"/>
                    <a:pt x="44454" y="25052"/>
                  </a:cubicBezTo>
                  <a:cubicBezTo>
                    <a:pt x="44675" y="25052"/>
                    <a:pt x="44842" y="24818"/>
                    <a:pt x="44765" y="24587"/>
                  </a:cubicBezTo>
                  <a:lnTo>
                    <a:pt x="38729" y="6030"/>
                  </a:lnTo>
                  <a:cubicBezTo>
                    <a:pt x="38585" y="5595"/>
                    <a:pt x="38204" y="5294"/>
                    <a:pt x="37768" y="5267"/>
                  </a:cubicBezTo>
                  <a:cubicBezTo>
                    <a:pt x="31737" y="4902"/>
                    <a:pt x="29054" y="1"/>
                    <a:pt x="25271" y="1"/>
                  </a:cubicBezTo>
                  <a:cubicBezTo>
                    <a:pt x="24399" y="1"/>
                    <a:pt x="23469" y="261"/>
                    <a:pt x="22425" y="897"/>
                  </a:cubicBezTo>
                  <a:cubicBezTo>
                    <a:pt x="21382" y="261"/>
                    <a:pt x="20452" y="1"/>
                    <a:pt x="1958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2734313" y="3489116"/>
              <a:ext cx="2696762" cy="1438420"/>
            </a:xfrm>
            <a:custGeom>
              <a:avLst/>
              <a:gdLst/>
              <a:ahLst/>
              <a:cxnLst/>
              <a:rect l="l" t="t" r="r" b="b"/>
              <a:pathLst>
                <a:path w="47266" h="25210" extrusionOk="0">
                  <a:moveTo>
                    <a:pt x="20638" y="0"/>
                  </a:moveTo>
                  <a:cubicBezTo>
                    <a:pt x="16650" y="0"/>
                    <a:pt x="13822" y="4901"/>
                    <a:pt x="7465" y="5267"/>
                  </a:cubicBezTo>
                  <a:cubicBezTo>
                    <a:pt x="7004" y="5293"/>
                    <a:pt x="6604" y="5594"/>
                    <a:pt x="6451" y="6030"/>
                  </a:cubicBezTo>
                  <a:lnTo>
                    <a:pt x="82" y="24742"/>
                  </a:lnTo>
                  <a:cubicBezTo>
                    <a:pt x="0" y="24975"/>
                    <a:pt x="177" y="25209"/>
                    <a:pt x="411" y="25209"/>
                  </a:cubicBezTo>
                  <a:cubicBezTo>
                    <a:pt x="430" y="25209"/>
                    <a:pt x="450" y="25208"/>
                    <a:pt x="470" y="25204"/>
                  </a:cubicBezTo>
                  <a:cubicBezTo>
                    <a:pt x="3182" y="24745"/>
                    <a:pt x="14583" y="22006"/>
                    <a:pt x="20315" y="20617"/>
                  </a:cubicBezTo>
                  <a:cubicBezTo>
                    <a:pt x="21255" y="21199"/>
                    <a:pt x="22363" y="21535"/>
                    <a:pt x="23548" y="21535"/>
                  </a:cubicBezTo>
                  <a:cubicBezTo>
                    <a:pt x="24783" y="21535"/>
                    <a:pt x="25931" y="21171"/>
                    <a:pt x="26893" y="20545"/>
                  </a:cubicBezTo>
                  <a:lnTo>
                    <a:pt x="46789" y="25046"/>
                  </a:lnTo>
                  <a:cubicBezTo>
                    <a:pt x="46811" y="25050"/>
                    <a:pt x="46833" y="25052"/>
                    <a:pt x="46854" y="25052"/>
                  </a:cubicBezTo>
                  <a:cubicBezTo>
                    <a:pt x="47088" y="25052"/>
                    <a:pt x="47265" y="24819"/>
                    <a:pt x="47183" y="24586"/>
                  </a:cubicBezTo>
                  <a:lnTo>
                    <a:pt x="40821" y="6030"/>
                  </a:lnTo>
                  <a:cubicBezTo>
                    <a:pt x="40669" y="5594"/>
                    <a:pt x="40268" y="5293"/>
                    <a:pt x="39808" y="5267"/>
                  </a:cubicBezTo>
                  <a:cubicBezTo>
                    <a:pt x="33451" y="4901"/>
                    <a:pt x="30623" y="0"/>
                    <a:pt x="26635" y="0"/>
                  </a:cubicBezTo>
                  <a:cubicBezTo>
                    <a:pt x="25716" y="0"/>
                    <a:pt x="24736" y="260"/>
                    <a:pt x="23636" y="896"/>
                  </a:cubicBezTo>
                  <a:cubicBezTo>
                    <a:pt x="22537" y="260"/>
                    <a:pt x="21557" y="0"/>
                    <a:pt x="20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292259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20336" y="0"/>
                  </a:moveTo>
                  <a:lnTo>
                    <a:pt x="0" y="6538"/>
                  </a:lnTo>
                  <a:lnTo>
                    <a:pt x="0" y="8917"/>
                  </a:lnTo>
                  <a:lnTo>
                    <a:pt x="20336" y="4099"/>
                  </a:lnTo>
                  <a:lnTo>
                    <a:pt x="20336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408286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0" y="0"/>
                  </a:moveTo>
                  <a:lnTo>
                    <a:pt x="0" y="4099"/>
                  </a:lnTo>
                  <a:lnTo>
                    <a:pt x="20337" y="8917"/>
                  </a:lnTo>
                  <a:lnTo>
                    <a:pt x="20337" y="6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3380632" y="4331741"/>
              <a:ext cx="1391629" cy="335384"/>
            </a:xfrm>
            <a:custGeom>
              <a:avLst/>
              <a:gdLst/>
              <a:ahLst/>
              <a:cxnLst/>
              <a:rect l="l" t="t" r="r" b="b"/>
              <a:pathLst>
                <a:path w="24391" h="5878" extrusionOk="0">
                  <a:moveTo>
                    <a:pt x="11416" y="1"/>
                  </a:moveTo>
                  <a:cubicBezTo>
                    <a:pt x="11416" y="1"/>
                    <a:pt x="11416" y="1"/>
                    <a:pt x="11415" y="1"/>
                  </a:cubicBezTo>
                  <a:cubicBezTo>
                    <a:pt x="11414" y="1"/>
                    <a:pt x="11414" y="2"/>
                    <a:pt x="11414" y="2"/>
                  </a:cubicBezTo>
                  <a:lnTo>
                    <a:pt x="11414" y="2"/>
                  </a:lnTo>
                  <a:cubicBezTo>
                    <a:pt x="11416" y="1"/>
                    <a:pt x="11417" y="1"/>
                    <a:pt x="11416" y="1"/>
                  </a:cubicBezTo>
                  <a:close/>
                  <a:moveTo>
                    <a:pt x="11414" y="2"/>
                  </a:moveTo>
                  <a:cubicBezTo>
                    <a:pt x="11224" y="112"/>
                    <a:pt x="1" y="5878"/>
                    <a:pt x="1" y="5878"/>
                  </a:cubicBezTo>
                  <a:lnTo>
                    <a:pt x="12371" y="2974"/>
                  </a:lnTo>
                  <a:lnTo>
                    <a:pt x="24391" y="5728"/>
                  </a:lnTo>
                  <a:lnTo>
                    <a:pt x="24391" y="3597"/>
                  </a:lnTo>
                  <a:cubicBezTo>
                    <a:pt x="24391" y="3597"/>
                    <a:pt x="11402" y="95"/>
                    <a:pt x="11414" y="2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4082865" y="3349953"/>
              <a:ext cx="1250417" cy="1308614"/>
            </a:xfrm>
            <a:custGeom>
              <a:avLst/>
              <a:gdLst/>
              <a:ahLst/>
              <a:cxnLst/>
              <a:rect l="l" t="t" r="r" b="b"/>
              <a:pathLst>
                <a:path w="21916" h="22935" extrusionOk="0">
                  <a:moveTo>
                    <a:pt x="3527" y="1"/>
                  </a:moveTo>
                  <a:cubicBezTo>
                    <a:pt x="2533" y="1"/>
                    <a:pt x="1412" y="315"/>
                    <a:pt x="0" y="1132"/>
                  </a:cubicBezTo>
                  <a:lnTo>
                    <a:pt x="0" y="20591"/>
                  </a:lnTo>
                  <a:cubicBezTo>
                    <a:pt x="1893" y="19564"/>
                    <a:pt x="3279" y="19176"/>
                    <a:pt x="4509" y="19176"/>
                  </a:cubicBezTo>
                  <a:cubicBezTo>
                    <a:pt x="8289" y="19176"/>
                    <a:pt x="10600" y="22843"/>
                    <a:pt x="21637" y="22935"/>
                  </a:cubicBezTo>
                  <a:cubicBezTo>
                    <a:pt x="21638" y="22935"/>
                    <a:pt x="21638" y="22935"/>
                    <a:pt x="21639" y="22935"/>
                  </a:cubicBezTo>
                  <a:cubicBezTo>
                    <a:pt x="21801" y="22935"/>
                    <a:pt x="21915" y="22773"/>
                    <a:pt x="21862" y="22618"/>
                  </a:cubicBezTo>
                  <a:lnTo>
                    <a:pt x="15412" y="4220"/>
                  </a:lnTo>
                  <a:cubicBezTo>
                    <a:pt x="15258" y="3783"/>
                    <a:pt x="14858" y="3482"/>
                    <a:pt x="14396" y="3457"/>
                  </a:cubicBezTo>
                  <a:cubicBezTo>
                    <a:pt x="8551" y="3130"/>
                    <a:pt x="6666" y="1"/>
                    <a:pt x="352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4082865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4384" y="1"/>
                  </a:moveTo>
                  <a:cubicBezTo>
                    <a:pt x="3143" y="1"/>
                    <a:pt x="1786" y="369"/>
                    <a:pt x="0" y="1402"/>
                  </a:cubicBezTo>
                  <a:lnTo>
                    <a:pt x="0" y="21051"/>
                  </a:lnTo>
                  <a:cubicBezTo>
                    <a:pt x="2360" y="19771"/>
                    <a:pt x="3971" y="19325"/>
                    <a:pt x="5488" y="19325"/>
                  </a:cubicBezTo>
                  <a:cubicBezTo>
                    <a:pt x="8929" y="19325"/>
                    <a:pt x="11896" y="21618"/>
                    <a:pt x="22047" y="21702"/>
                  </a:cubicBezTo>
                  <a:cubicBezTo>
                    <a:pt x="22048" y="21702"/>
                    <a:pt x="22048" y="21702"/>
                    <a:pt x="22049" y="21702"/>
                  </a:cubicBezTo>
                  <a:cubicBezTo>
                    <a:pt x="22211" y="21702"/>
                    <a:pt x="22325" y="21541"/>
                    <a:pt x="22272" y="21387"/>
                  </a:cubicBezTo>
                  <a:lnTo>
                    <a:pt x="15821" y="2989"/>
                  </a:lnTo>
                  <a:cubicBezTo>
                    <a:pt x="15668" y="2552"/>
                    <a:pt x="15266" y="2251"/>
                    <a:pt x="14804" y="2226"/>
                  </a:cubicBezTo>
                  <a:cubicBezTo>
                    <a:pt x="9450" y="1926"/>
                    <a:pt x="7221" y="1"/>
                    <a:pt x="438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6"/>
            <p:cNvSpPr/>
            <p:nvPr/>
          </p:nvSpPr>
          <p:spPr>
            <a:xfrm>
              <a:off x="4082865" y="3345103"/>
              <a:ext cx="139557" cy="1176925"/>
            </a:xfrm>
            <a:custGeom>
              <a:avLst/>
              <a:gdLst/>
              <a:ahLst/>
              <a:cxnLst/>
              <a:rect l="l" t="t" r="r" b="b"/>
              <a:pathLst>
                <a:path w="2446" h="20627" extrusionOk="0">
                  <a:moveTo>
                    <a:pt x="2446" y="1"/>
                  </a:moveTo>
                  <a:lnTo>
                    <a:pt x="2446" y="1"/>
                  </a:lnTo>
                  <a:cubicBezTo>
                    <a:pt x="1156" y="153"/>
                    <a:pt x="0" y="921"/>
                    <a:pt x="0" y="921"/>
                  </a:cubicBezTo>
                  <a:lnTo>
                    <a:pt x="0" y="20626"/>
                  </a:lnTo>
                  <a:lnTo>
                    <a:pt x="571" y="20332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2836042" y="3349953"/>
              <a:ext cx="1250474" cy="1308614"/>
            </a:xfrm>
            <a:custGeom>
              <a:avLst/>
              <a:gdLst/>
              <a:ahLst/>
              <a:cxnLst/>
              <a:rect l="l" t="t" r="r" b="b"/>
              <a:pathLst>
                <a:path w="21917" h="22935" extrusionOk="0">
                  <a:moveTo>
                    <a:pt x="18390" y="1"/>
                  </a:moveTo>
                  <a:cubicBezTo>
                    <a:pt x="15251" y="1"/>
                    <a:pt x="13366" y="3130"/>
                    <a:pt x="7521" y="3457"/>
                  </a:cubicBezTo>
                  <a:cubicBezTo>
                    <a:pt x="7059" y="3482"/>
                    <a:pt x="6658" y="3783"/>
                    <a:pt x="6504" y="4220"/>
                  </a:cubicBezTo>
                  <a:lnTo>
                    <a:pt x="55" y="22618"/>
                  </a:lnTo>
                  <a:cubicBezTo>
                    <a:pt x="0" y="22773"/>
                    <a:pt x="115" y="22935"/>
                    <a:pt x="278" y="22935"/>
                  </a:cubicBezTo>
                  <a:cubicBezTo>
                    <a:pt x="278" y="22935"/>
                    <a:pt x="279" y="22935"/>
                    <a:pt x="280" y="22935"/>
                  </a:cubicBezTo>
                  <a:cubicBezTo>
                    <a:pt x="11316" y="22843"/>
                    <a:pt x="13627" y="19176"/>
                    <a:pt x="17407" y="19176"/>
                  </a:cubicBezTo>
                  <a:cubicBezTo>
                    <a:pt x="18638" y="19176"/>
                    <a:pt x="20023" y="19564"/>
                    <a:pt x="21916" y="20591"/>
                  </a:cubicBezTo>
                  <a:lnTo>
                    <a:pt x="21916" y="1132"/>
                  </a:lnTo>
                  <a:cubicBezTo>
                    <a:pt x="20504" y="315"/>
                    <a:pt x="19384" y="1"/>
                    <a:pt x="1839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2812707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17942" y="1"/>
                  </a:moveTo>
                  <a:cubicBezTo>
                    <a:pt x="15105" y="1"/>
                    <a:pt x="12875" y="1926"/>
                    <a:pt x="7521" y="2226"/>
                  </a:cubicBezTo>
                  <a:cubicBezTo>
                    <a:pt x="7059" y="2251"/>
                    <a:pt x="6658" y="2552"/>
                    <a:pt x="6505" y="2989"/>
                  </a:cubicBezTo>
                  <a:lnTo>
                    <a:pt x="54" y="21387"/>
                  </a:lnTo>
                  <a:cubicBezTo>
                    <a:pt x="1" y="21541"/>
                    <a:pt x="115" y="21702"/>
                    <a:pt x="277" y="21702"/>
                  </a:cubicBezTo>
                  <a:cubicBezTo>
                    <a:pt x="278" y="21702"/>
                    <a:pt x="278" y="21702"/>
                    <a:pt x="279" y="21702"/>
                  </a:cubicBezTo>
                  <a:cubicBezTo>
                    <a:pt x="10376" y="21619"/>
                    <a:pt x="13365" y="19388"/>
                    <a:pt x="16783" y="19388"/>
                  </a:cubicBezTo>
                  <a:cubicBezTo>
                    <a:pt x="18317" y="19388"/>
                    <a:pt x="19937" y="19837"/>
                    <a:pt x="22325" y="21133"/>
                  </a:cubicBezTo>
                  <a:lnTo>
                    <a:pt x="22325" y="1402"/>
                  </a:lnTo>
                  <a:cubicBezTo>
                    <a:pt x="20540" y="369"/>
                    <a:pt x="19183" y="1"/>
                    <a:pt x="1794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26"/>
          <p:cNvGrpSpPr/>
          <p:nvPr/>
        </p:nvGrpSpPr>
        <p:grpSpPr>
          <a:xfrm flipH="1">
            <a:off x="3037948" y="4058599"/>
            <a:ext cx="831595" cy="945378"/>
            <a:chOff x="7413357" y="3354055"/>
            <a:chExt cx="734235" cy="829643"/>
          </a:xfrm>
        </p:grpSpPr>
        <p:sp>
          <p:nvSpPr>
            <p:cNvPr id="591" name="Google Shape;591;p26"/>
            <p:cNvSpPr/>
            <p:nvPr/>
          </p:nvSpPr>
          <p:spPr>
            <a:xfrm>
              <a:off x="7413357" y="3984699"/>
              <a:ext cx="669427" cy="198998"/>
            </a:xfrm>
            <a:custGeom>
              <a:avLst/>
              <a:gdLst/>
              <a:ahLst/>
              <a:cxnLst/>
              <a:rect l="l" t="t" r="r" b="b"/>
              <a:pathLst>
                <a:path w="10782" h="3205" extrusionOk="0">
                  <a:moveTo>
                    <a:pt x="5391" y="0"/>
                  </a:moveTo>
                  <a:cubicBezTo>
                    <a:pt x="2414" y="0"/>
                    <a:pt x="1" y="718"/>
                    <a:pt x="1" y="1602"/>
                  </a:cubicBezTo>
                  <a:cubicBezTo>
                    <a:pt x="1" y="2487"/>
                    <a:pt x="2414" y="3205"/>
                    <a:pt x="5391" y="3205"/>
                  </a:cubicBezTo>
                  <a:cubicBezTo>
                    <a:pt x="8368" y="3205"/>
                    <a:pt x="10782" y="2487"/>
                    <a:pt x="10782" y="1602"/>
                  </a:cubicBezTo>
                  <a:cubicBezTo>
                    <a:pt x="10782" y="718"/>
                    <a:pt x="8368" y="0"/>
                    <a:pt x="539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7489405" y="3448485"/>
              <a:ext cx="525020" cy="678699"/>
            </a:xfrm>
            <a:custGeom>
              <a:avLst/>
              <a:gdLst/>
              <a:ahLst/>
              <a:cxnLst/>
              <a:rect l="l" t="t" r="r" b="b"/>
              <a:pathLst>
                <a:path w="9202" h="11895" extrusionOk="0">
                  <a:moveTo>
                    <a:pt x="1" y="1"/>
                  </a:moveTo>
                  <a:lnTo>
                    <a:pt x="1" y="10240"/>
                  </a:lnTo>
                  <a:cubicBezTo>
                    <a:pt x="1" y="11154"/>
                    <a:pt x="2060" y="11894"/>
                    <a:pt x="4601" y="11894"/>
                  </a:cubicBezTo>
                  <a:cubicBezTo>
                    <a:pt x="7141" y="11894"/>
                    <a:pt x="9201" y="11154"/>
                    <a:pt x="9201" y="10240"/>
                  </a:cubicBezTo>
                  <a:lnTo>
                    <a:pt x="920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7912354" y="3448485"/>
              <a:ext cx="43761" cy="658957"/>
            </a:xfrm>
            <a:custGeom>
              <a:avLst/>
              <a:gdLst/>
              <a:ahLst/>
              <a:cxnLst/>
              <a:rect l="l" t="t" r="r" b="b"/>
              <a:pathLst>
                <a:path w="767" h="11549" extrusionOk="0">
                  <a:moveTo>
                    <a:pt x="0" y="1"/>
                  </a:moveTo>
                  <a:lnTo>
                    <a:pt x="0" y="11549"/>
                  </a:lnTo>
                  <a:cubicBezTo>
                    <a:pt x="284" y="11470"/>
                    <a:pt x="541" y="11380"/>
                    <a:pt x="766" y="11280"/>
                  </a:cubicBezTo>
                  <a:lnTo>
                    <a:pt x="766" y="1"/>
                  </a:ln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7489405" y="3354055"/>
              <a:ext cx="525020" cy="188860"/>
            </a:xfrm>
            <a:custGeom>
              <a:avLst/>
              <a:gdLst/>
              <a:ahLst/>
              <a:cxnLst/>
              <a:rect l="l" t="t" r="r" b="b"/>
              <a:pathLst>
                <a:path w="9202" h="3310" extrusionOk="0">
                  <a:moveTo>
                    <a:pt x="4601" y="0"/>
                  </a:moveTo>
                  <a:cubicBezTo>
                    <a:pt x="2060" y="0"/>
                    <a:pt x="1" y="741"/>
                    <a:pt x="1" y="1656"/>
                  </a:cubicBezTo>
                  <a:cubicBezTo>
                    <a:pt x="1" y="2569"/>
                    <a:pt x="2060" y="3310"/>
                    <a:pt x="4601" y="3310"/>
                  </a:cubicBezTo>
                  <a:cubicBezTo>
                    <a:pt x="7141" y="3310"/>
                    <a:pt x="9201" y="2569"/>
                    <a:pt x="9201" y="1656"/>
                  </a:cubicBezTo>
                  <a:cubicBezTo>
                    <a:pt x="9201" y="741"/>
                    <a:pt x="7141" y="0"/>
                    <a:pt x="460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7541668" y="3386007"/>
              <a:ext cx="420381" cy="124956"/>
            </a:xfrm>
            <a:custGeom>
              <a:avLst/>
              <a:gdLst/>
              <a:ahLst/>
              <a:cxnLst/>
              <a:rect l="l" t="t" r="r" b="b"/>
              <a:pathLst>
                <a:path w="7368" h="2190" extrusionOk="0">
                  <a:moveTo>
                    <a:pt x="3685" y="0"/>
                  </a:moveTo>
                  <a:cubicBezTo>
                    <a:pt x="1650" y="0"/>
                    <a:pt x="1" y="490"/>
                    <a:pt x="1" y="1096"/>
                  </a:cubicBezTo>
                  <a:cubicBezTo>
                    <a:pt x="1" y="1700"/>
                    <a:pt x="1650" y="2190"/>
                    <a:pt x="3685" y="2190"/>
                  </a:cubicBezTo>
                  <a:cubicBezTo>
                    <a:pt x="5719" y="2190"/>
                    <a:pt x="7368" y="1700"/>
                    <a:pt x="7368" y="1096"/>
                  </a:cubicBezTo>
                  <a:cubicBezTo>
                    <a:pt x="7368" y="490"/>
                    <a:pt x="5719" y="0"/>
                    <a:pt x="368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fill="none" extrusionOk="0">
                  <a:moveTo>
                    <a:pt x="0" y="4672"/>
                  </a:moveTo>
                  <a:lnTo>
                    <a:pt x="1590" y="4672"/>
                  </a:lnTo>
                  <a:lnTo>
                    <a:pt x="1590" y="724"/>
                  </a:lnTo>
                  <a:lnTo>
                    <a:pt x="0" y="724"/>
                  </a:lnTo>
                  <a:lnTo>
                    <a:pt x="0" y="1"/>
                  </a:lnTo>
                  <a:lnTo>
                    <a:pt x="1691" y="1"/>
                  </a:lnTo>
                  <a:cubicBezTo>
                    <a:pt x="2046" y="1"/>
                    <a:pt x="2334" y="288"/>
                    <a:pt x="2334" y="643"/>
                  </a:cubicBezTo>
                  <a:lnTo>
                    <a:pt x="2334" y="4752"/>
                  </a:lnTo>
                  <a:cubicBezTo>
                    <a:pt x="2334" y="5108"/>
                    <a:pt x="2046" y="5396"/>
                    <a:pt x="1691" y="5396"/>
                  </a:cubicBezTo>
                  <a:lnTo>
                    <a:pt x="0" y="5396"/>
                  </a:lnTo>
                  <a:close/>
                </a:path>
              </a:pathLst>
            </a:custGeom>
            <a:noFill/>
            <a:ln w="82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extrusionOk="0">
                  <a:moveTo>
                    <a:pt x="0" y="1"/>
                  </a:moveTo>
                  <a:lnTo>
                    <a:pt x="0" y="724"/>
                  </a:lnTo>
                  <a:lnTo>
                    <a:pt x="1590" y="724"/>
                  </a:lnTo>
                  <a:lnTo>
                    <a:pt x="1590" y="4672"/>
                  </a:lnTo>
                  <a:lnTo>
                    <a:pt x="0" y="4672"/>
                  </a:lnTo>
                  <a:lnTo>
                    <a:pt x="0" y="5396"/>
                  </a:lnTo>
                  <a:lnTo>
                    <a:pt x="1691" y="5396"/>
                  </a:lnTo>
                  <a:cubicBezTo>
                    <a:pt x="2046" y="5396"/>
                    <a:pt x="2334" y="5108"/>
                    <a:pt x="2334" y="4752"/>
                  </a:cubicBezTo>
                  <a:lnTo>
                    <a:pt x="2334" y="643"/>
                  </a:lnTo>
                  <a:cubicBezTo>
                    <a:pt x="2334" y="288"/>
                    <a:pt x="2046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7594444" y="3498068"/>
              <a:ext cx="29726" cy="348222"/>
            </a:xfrm>
            <a:custGeom>
              <a:avLst/>
              <a:gdLst/>
              <a:ahLst/>
              <a:cxnLst/>
              <a:rect l="l" t="t" r="r" b="b"/>
              <a:pathLst>
                <a:path w="521" h="6103" fill="none" extrusionOk="0">
                  <a:moveTo>
                    <a:pt x="1" y="6102"/>
                  </a:moveTo>
                  <a:lnTo>
                    <a:pt x="1" y="456"/>
                  </a:lnTo>
                  <a:lnTo>
                    <a:pt x="52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extrusionOk="0">
                  <a:moveTo>
                    <a:pt x="0" y="1"/>
                  </a:moveTo>
                  <a:lnTo>
                    <a:pt x="0" y="2676"/>
                  </a:lnTo>
                  <a:lnTo>
                    <a:pt x="1888" y="3488"/>
                  </a:lnTo>
                  <a:lnTo>
                    <a:pt x="1888" y="8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fill="none" extrusionOk="0">
                  <a:moveTo>
                    <a:pt x="1888" y="3488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1888" y="812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519906" y="4737890"/>
            <a:ext cx="624094" cy="448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-33336" y="4698321"/>
            <a:ext cx="612547" cy="5143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4357996" y="4749315"/>
            <a:ext cx="439760" cy="4056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" grpId="0"/>
      <p:bldP spid="5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5"/>
          <p:cNvSpPr txBox="1"/>
          <p:nvPr/>
        </p:nvSpPr>
        <p:spPr>
          <a:xfrm>
            <a:off x="4285972" y="752573"/>
            <a:ext cx="3986700" cy="86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id-ID" dirty="0">
                <a:latin typeface="Fira Sans ExtraBold" panose="020B0903050000020004" pitchFamily="34" charset="0"/>
                <a:cs typeface="Catamaran" panose="020B0604020202020204" charset="0"/>
              </a:rPr>
              <a:t>adalah mencari semua bilangan real yang membuat pertidaksamaan tersebut berlaku dan </a:t>
            </a:r>
            <a:r>
              <a:rPr lang="id-ID" dirty="0">
                <a:solidFill>
                  <a:srgbClr val="0E2A47"/>
                </a:solidFill>
                <a:latin typeface="Fira Sans ExtraBold" panose="020B0903050000020004" pitchFamily="34" charset="0"/>
                <a:cs typeface="Catamaran"/>
                <a:sym typeface="Catamaran"/>
              </a:rPr>
              <a:t>te</a:t>
            </a:r>
            <a:r>
              <a:rPr lang="id-ID" dirty="0">
                <a:solidFill>
                  <a:srgbClr val="0E2A47"/>
                </a:solidFill>
                <a:latin typeface="Fira Sans ExtraBold" panose="020B0903050000020004" pitchFamily="34" charset="0"/>
                <a:ea typeface="Catamaran"/>
                <a:cs typeface="Catamaran"/>
                <a:sym typeface="Catamaran"/>
              </a:rPr>
              <a:t>rdiri dari beberapa interval serupa</a:t>
            </a:r>
          </a:p>
          <a:p>
            <a:pPr lvl="0">
              <a:lnSpc>
                <a:spcPct val="115000"/>
              </a:lnSpc>
            </a:pPr>
            <a:endParaRPr dirty="0">
              <a:latin typeface="Fira Sans ExtraBold" panose="020B0903050000020004" pitchFamily="34" charset="0"/>
              <a:ea typeface="Catamaran"/>
              <a:cs typeface="Catamaran" panose="020B0604020202020204" charset="0"/>
              <a:sym typeface="Catamar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" name="Google Shape;471;p25"/>
              <p:cNvSpPr txBox="1"/>
              <p:nvPr/>
            </p:nvSpPr>
            <p:spPr>
              <a:xfrm>
                <a:off x="4285972" y="2857217"/>
                <a:ext cx="3986700" cy="10341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id-ID" b="0" i="1" dirty="0" smtClean="0">
                        <a:solidFill>
                          <a:srgbClr val="0E2A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tamaran"/>
                        <a:sym typeface="Catamaran"/>
                      </a:rPr>
                      <m:t>𝑎</m:t>
                    </m:r>
                    <m:r>
                      <a:rPr lang="en" i="1" dirty="0" smtClean="0">
                        <a:solidFill>
                          <a:srgbClr val="0E2A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tamaran"/>
                        <a:sym typeface="Catamaran"/>
                      </a:rPr>
                      <m:t>≤</m:t>
                    </m:r>
                    <m:r>
                      <a:rPr lang="id-ID" b="0" i="1" dirty="0" smtClean="0">
                        <a:solidFill>
                          <a:srgbClr val="0E2A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tamaran"/>
                        <a:sym typeface="Catamaran"/>
                      </a:rPr>
                      <m:t>𝑥</m:t>
                    </m:r>
                    <m:r>
                      <a:rPr lang="id-ID" b="0" i="1" dirty="0" smtClean="0">
                        <a:solidFill>
                          <a:srgbClr val="0E2A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tamaran"/>
                        <a:sym typeface="Catamaran"/>
                      </a:rPr>
                      <m:t>≤</m:t>
                    </m:r>
                    <m:r>
                      <a:rPr lang="id-ID" b="0" i="1" dirty="0" smtClean="0">
                        <a:solidFill>
                          <a:srgbClr val="0E2A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tamaran"/>
                        <a:sym typeface="Catamaran"/>
                      </a:rPr>
                      <m:t>𝑏</m:t>
                    </m:r>
                  </m:oMath>
                </a14:m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adalah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</a:t>
                </a:r>
                <a:r>
                  <a:rPr b="1"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INTERVAL TERTUTUP 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dengan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korespondensi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yang 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mencakup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titik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a 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dan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b 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dengan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memuat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a 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dan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b.</a:t>
                </a:r>
              </a:p>
            </p:txBody>
          </p:sp>
        </mc:Choice>
        <mc:Fallback xmlns="">
          <p:sp>
            <p:nvSpPr>
              <p:cNvPr id="471" name="Google Shape;471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72" y="2857217"/>
                <a:ext cx="3986700" cy="1034132"/>
              </a:xfrm>
              <a:prstGeom prst="rect">
                <a:avLst/>
              </a:prstGeom>
              <a:blipFill>
                <a:blip r:embed="rId3"/>
                <a:stretch>
                  <a:fillRect l="-4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2" name="Google Shape;472;p25"/>
          <p:cNvSpPr txBox="1"/>
          <p:nvPr/>
        </p:nvSpPr>
        <p:spPr>
          <a:xfrm>
            <a:off x="4285972" y="1851655"/>
            <a:ext cx="39867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rgbClr val="0E2A47"/>
                </a:solidFill>
                <a:latin typeface="Fira Sans ExtraBold" panose="020B0903050000020004" pitchFamily="34" charset="0"/>
                <a:ea typeface="Catamaran"/>
                <a:cs typeface="Catamaran"/>
                <a:sym typeface="Catamaran"/>
              </a:rPr>
              <a:t>a &lt; x &lt; b adalah gabungan antara a &lt; x dan x &lt; b yang disebut </a:t>
            </a:r>
            <a:r>
              <a:rPr lang="id-ID" b="1" dirty="0">
                <a:solidFill>
                  <a:srgbClr val="0E2A47"/>
                </a:solidFill>
                <a:latin typeface="Fira Sans ExtraBold" panose="020B0903050000020004" pitchFamily="34" charset="0"/>
                <a:ea typeface="Catamaran"/>
                <a:cs typeface="Catamaran"/>
                <a:sym typeface="Catamaran"/>
              </a:rPr>
              <a:t>INTERVAL TERBUKA </a:t>
            </a:r>
            <a:r>
              <a:rPr lang="id-ID" dirty="0">
                <a:solidFill>
                  <a:srgbClr val="0E2A47"/>
                </a:solidFill>
                <a:latin typeface="Fira Sans ExtraBold" panose="020B0903050000020004" pitchFamily="34" charset="0"/>
                <a:ea typeface="Catamaran"/>
                <a:cs typeface="Catamaran"/>
                <a:sym typeface="Catamaran"/>
              </a:rPr>
              <a:t> terdiri dari bilangan di antara a dan b tanpa memuat a dan b</a:t>
            </a:r>
            <a:endParaRPr dirty="0">
              <a:solidFill>
                <a:srgbClr val="0E2A47"/>
              </a:solidFill>
              <a:latin typeface="Fira Sans ExtraBold" panose="020B0903050000020004" pitchFamily="34" charset="0"/>
              <a:ea typeface="Catamaran"/>
              <a:cs typeface="Catamaran"/>
              <a:sym typeface="Catamaran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4098960" y="1329992"/>
            <a:ext cx="113100" cy="1131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Bold" panose="020B0903050000020004" pitchFamily="34" charset="0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4098960" y="2004067"/>
            <a:ext cx="113100" cy="1131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Bold" panose="020B0903050000020004" pitchFamily="34" charset="0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4098960" y="3009617"/>
            <a:ext cx="113100" cy="1131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Bold" panose="020B0903050000020004" pitchFamily="34" charset="0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305885" y="1664167"/>
            <a:ext cx="113100" cy="1131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Bold" panose="020B0903050000020004" pitchFamily="34" charset="0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3005585" y="2280967"/>
            <a:ext cx="113100" cy="1131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Bold" panose="020B0903050000020004" pitchFamily="34" charset="0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2305885" y="2748967"/>
            <a:ext cx="113100" cy="1131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Bold" panose="020B0903050000020004" pitchFamily="34" charset="0"/>
            </a:endParaRPr>
          </a:p>
        </p:txBody>
      </p:sp>
      <p:cxnSp>
        <p:nvCxnSpPr>
          <p:cNvPr id="494" name="Google Shape;494;p25"/>
          <p:cNvCxnSpPr>
            <a:stCxn id="491" idx="6"/>
            <a:endCxn id="488" idx="2"/>
          </p:cNvCxnSpPr>
          <p:nvPr/>
        </p:nvCxnSpPr>
        <p:spPr>
          <a:xfrm rot="10800000" flipH="1">
            <a:off x="2418985" y="1386517"/>
            <a:ext cx="1680000" cy="3342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25"/>
          <p:cNvCxnSpPr>
            <a:stCxn id="492" idx="6"/>
            <a:endCxn id="489" idx="2"/>
          </p:cNvCxnSpPr>
          <p:nvPr/>
        </p:nvCxnSpPr>
        <p:spPr>
          <a:xfrm rot="10800000" flipH="1">
            <a:off x="3118685" y="2060617"/>
            <a:ext cx="980400" cy="276900"/>
          </a:xfrm>
          <a:prstGeom prst="curvedConnector3">
            <a:avLst>
              <a:gd name="adj1" fmla="val 4999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6" name="Google Shape;496;p25"/>
          <p:cNvCxnSpPr>
            <a:stCxn id="493" idx="6"/>
            <a:endCxn id="490" idx="2"/>
          </p:cNvCxnSpPr>
          <p:nvPr/>
        </p:nvCxnSpPr>
        <p:spPr>
          <a:xfrm>
            <a:off x="2418985" y="2805517"/>
            <a:ext cx="1680000" cy="2607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7" name="Google Shape;497;p25"/>
          <p:cNvGrpSpPr/>
          <p:nvPr/>
        </p:nvGrpSpPr>
        <p:grpSpPr>
          <a:xfrm>
            <a:off x="7326712" y="4349347"/>
            <a:ext cx="1097285" cy="624623"/>
            <a:chOff x="7270650" y="881723"/>
            <a:chExt cx="943658" cy="528624"/>
          </a:xfrm>
        </p:grpSpPr>
        <p:sp>
          <p:nvSpPr>
            <p:cNvPr id="498" name="Google Shape;498;p25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extrusionOk="0">
                  <a:moveTo>
                    <a:pt x="1" y="1"/>
                  </a:moveTo>
                  <a:lnTo>
                    <a:pt x="282" y="1044"/>
                  </a:lnTo>
                  <a:lnTo>
                    <a:pt x="726" y="925"/>
                  </a:lnTo>
                  <a:lnTo>
                    <a:pt x="1332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extrusionOk="0">
                  <a:moveTo>
                    <a:pt x="446" y="1"/>
                  </a:moveTo>
                  <a:lnTo>
                    <a:pt x="0" y="120"/>
                  </a:lnTo>
                  <a:lnTo>
                    <a:pt x="281" y="1165"/>
                  </a:lnTo>
                  <a:lnTo>
                    <a:pt x="1338" y="33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7273173" y="908298"/>
              <a:ext cx="941135" cy="429641"/>
            </a:xfrm>
            <a:custGeom>
              <a:avLst/>
              <a:gdLst/>
              <a:ahLst/>
              <a:cxnLst/>
              <a:rect l="l" t="t" r="r" b="b"/>
              <a:pathLst>
                <a:path w="11192" h="5109" extrusionOk="0">
                  <a:moveTo>
                    <a:pt x="7692" y="1"/>
                  </a:moveTo>
                  <a:cubicBezTo>
                    <a:pt x="7134" y="1"/>
                    <a:pt x="6529" y="69"/>
                    <a:pt x="5892" y="240"/>
                  </a:cubicBezTo>
                  <a:cubicBezTo>
                    <a:pt x="3617" y="851"/>
                    <a:pt x="1647" y="1942"/>
                    <a:pt x="740" y="2491"/>
                  </a:cubicBezTo>
                  <a:cubicBezTo>
                    <a:pt x="405" y="2695"/>
                    <a:pt x="168" y="3028"/>
                    <a:pt x="89" y="3413"/>
                  </a:cubicBezTo>
                  <a:cubicBezTo>
                    <a:pt x="1" y="3848"/>
                    <a:pt x="121" y="4301"/>
                    <a:pt x="417" y="4633"/>
                  </a:cubicBezTo>
                  <a:cubicBezTo>
                    <a:pt x="677" y="4925"/>
                    <a:pt x="1048" y="5095"/>
                    <a:pt x="1441" y="5104"/>
                  </a:cubicBezTo>
                  <a:cubicBezTo>
                    <a:pt x="1567" y="5107"/>
                    <a:pt x="1710" y="5109"/>
                    <a:pt x="1868" y="5109"/>
                  </a:cubicBezTo>
                  <a:cubicBezTo>
                    <a:pt x="3038" y="5109"/>
                    <a:pt x="5025" y="5011"/>
                    <a:pt x="7028" y="4473"/>
                  </a:cubicBezTo>
                  <a:cubicBezTo>
                    <a:pt x="9097" y="3919"/>
                    <a:pt x="10322" y="2598"/>
                    <a:pt x="10914" y="1767"/>
                  </a:cubicBezTo>
                  <a:cubicBezTo>
                    <a:pt x="11191" y="1378"/>
                    <a:pt x="11046" y="836"/>
                    <a:pt x="10612" y="638"/>
                  </a:cubicBezTo>
                  <a:cubicBezTo>
                    <a:pt x="9969" y="345"/>
                    <a:pt x="8947" y="1"/>
                    <a:pt x="7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7273173" y="881723"/>
              <a:ext cx="941135" cy="457729"/>
            </a:xfrm>
            <a:custGeom>
              <a:avLst/>
              <a:gdLst/>
              <a:ahLst/>
              <a:cxnLst/>
              <a:rect l="l" t="t" r="r" b="b"/>
              <a:pathLst>
                <a:path w="11192" h="5443" fill="none" extrusionOk="0">
                  <a:moveTo>
                    <a:pt x="5892" y="556"/>
                  </a:moveTo>
                  <a:cubicBezTo>
                    <a:pt x="7961" y="0"/>
                    <a:pt x="9684" y="530"/>
                    <a:pt x="10612" y="954"/>
                  </a:cubicBezTo>
                  <a:cubicBezTo>
                    <a:pt x="11046" y="1152"/>
                    <a:pt x="11191" y="1694"/>
                    <a:pt x="10914" y="2083"/>
                  </a:cubicBezTo>
                  <a:cubicBezTo>
                    <a:pt x="10322" y="2914"/>
                    <a:pt x="9097" y="4235"/>
                    <a:pt x="7028" y="4789"/>
                  </a:cubicBezTo>
                  <a:cubicBezTo>
                    <a:pt x="4754" y="5400"/>
                    <a:pt x="2501" y="5443"/>
                    <a:pt x="1441" y="5420"/>
                  </a:cubicBezTo>
                  <a:cubicBezTo>
                    <a:pt x="1048" y="5411"/>
                    <a:pt x="677" y="5241"/>
                    <a:pt x="417" y="4949"/>
                  </a:cubicBezTo>
                  <a:lnTo>
                    <a:pt x="417" y="4949"/>
                  </a:lnTo>
                  <a:cubicBezTo>
                    <a:pt x="121" y="4617"/>
                    <a:pt x="1" y="4164"/>
                    <a:pt x="89" y="3729"/>
                  </a:cubicBezTo>
                  <a:lnTo>
                    <a:pt x="89" y="3729"/>
                  </a:lnTo>
                  <a:cubicBezTo>
                    <a:pt x="168" y="3344"/>
                    <a:pt x="405" y="3011"/>
                    <a:pt x="740" y="2807"/>
                  </a:cubicBezTo>
                  <a:cubicBezTo>
                    <a:pt x="1647" y="2258"/>
                    <a:pt x="3617" y="1167"/>
                    <a:pt x="5892" y="5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282339" y="1003326"/>
              <a:ext cx="918347" cy="246482"/>
            </a:xfrm>
            <a:custGeom>
              <a:avLst/>
              <a:gdLst/>
              <a:ahLst/>
              <a:cxnLst/>
              <a:rect l="l" t="t" r="r" b="b"/>
              <a:pathLst>
                <a:path w="10921" h="2931" fill="none" extrusionOk="0">
                  <a:moveTo>
                    <a:pt x="10920" y="1"/>
                  </a:moveTo>
                  <a:lnTo>
                    <a:pt x="0" y="293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7278807" y="922762"/>
              <a:ext cx="913890" cy="307704"/>
            </a:xfrm>
            <a:custGeom>
              <a:avLst/>
              <a:gdLst/>
              <a:ahLst/>
              <a:cxnLst/>
              <a:rect l="l" t="t" r="r" b="b"/>
              <a:pathLst>
                <a:path w="10868" h="3659" fill="none" extrusionOk="0">
                  <a:moveTo>
                    <a:pt x="10867" y="743"/>
                  </a:moveTo>
                  <a:cubicBezTo>
                    <a:pt x="10867" y="743"/>
                    <a:pt x="5454" y="1"/>
                    <a:pt x="1" y="365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7289234" y="1024013"/>
              <a:ext cx="913806" cy="282055"/>
            </a:xfrm>
            <a:custGeom>
              <a:avLst/>
              <a:gdLst/>
              <a:ahLst/>
              <a:cxnLst/>
              <a:rect l="l" t="t" r="r" b="b"/>
              <a:pathLst>
                <a:path w="10867" h="3354" fill="none" extrusionOk="0">
                  <a:moveTo>
                    <a:pt x="10867" y="1"/>
                  </a:moveTo>
                  <a:cubicBezTo>
                    <a:pt x="10867" y="1"/>
                    <a:pt x="6553" y="3353"/>
                    <a:pt x="0" y="291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fill="none" extrusionOk="0">
                  <a:moveTo>
                    <a:pt x="1338" y="334"/>
                  </a:moveTo>
                  <a:lnTo>
                    <a:pt x="446" y="1"/>
                  </a:lnTo>
                  <a:lnTo>
                    <a:pt x="0" y="120"/>
                  </a:lnTo>
                  <a:lnTo>
                    <a:pt x="281" y="11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fill="none" extrusionOk="0">
                  <a:moveTo>
                    <a:pt x="1332" y="191"/>
                  </a:moveTo>
                  <a:lnTo>
                    <a:pt x="726" y="925"/>
                  </a:lnTo>
                  <a:lnTo>
                    <a:pt x="282" y="1044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7570094" y="1296231"/>
              <a:ext cx="246636" cy="88888"/>
            </a:xfrm>
            <a:custGeom>
              <a:avLst/>
              <a:gdLst/>
              <a:ahLst/>
              <a:cxnLst/>
              <a:rect l="l" t="t" r="r" b="b"/>
              <a:pathLst>
                <a:path w="2933" h="1057" extrusionOk="0">
                  <a:moveTo>
                    <a:pt x="2933" y="1"/>
                  </a:moveTo>
                  <a:cubicBezTo>
                    <a:pt x="2933" y="1"/>
                    <a:pt x="877" y="440"/>
                    <a:pt x="133" y="440"/>
                  </a:cubicBezTo>
                  <a:cubicBezTo>
                    <a:pt x="82" y="440"/>
                    <a:pt x="38" y="438"/>
                    <a:pt x="0" y="433"/>
                  </a:cubicBezTo>
                  <a:lnTo>
                    <a:pt x="0" y="433"/>
                  </a:lnTo>
                  <a:lnTo>
                    <a:pt x="360" y="853"/>
                  </a:lnTo>
                  <a:cubicBezTo>
                    <a:pt x="473" y="984"/>
                    <a:pt x="635" y="1057"/>
                    <a:pt x="803" y="1057"/>
                  </a:cubicBezTo>
                  <a:cubicBezTo>
                    <a:pt x="854" y="1057"/>
                    <a:pt x="905" y="1050"/>
                    <a:pt x="956" y="1036"/>
                  </a:cubicBezTo>
                  <a:lnTo>
                    <a:pt x="2354" y="661"/>
                  </a:lnTo>
                  <a:cubicBezTo>
                    <a:pt x="2503" y="621"/>
                    <a:pt x="2632" y="523"/>
                    <a:pt x="2709" y="389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7570094" y="1296231"/>
              <a:ext cx="246636" cy="92168"/>
            </a:xfrm>
            <a:custGeom>
              <a:avLst/>
              <a:gdLst/>
              <a:ahLst/>
              <a:cxnLst/>
              <a:rect l="l" t="t" r="r" b="b"/>
              <a:pathLst>
                <a:path w="2933" h="1096" fill="none" extrusionOk="0">
                  <a:moveTo>
                    <a:pt x="2933" y="1"/>
                  </a:moveTo>
                  <a:lnTo>
                    <a:pt x="2709" y="389"/>
                  </a:lnTo>
                  <a:cubicBezTo>
                    <a:pt x="2632" y="523"/>
                    <a:pt x="2503" y="621"/>
                    <a:pt x="2354" y="661"/>
                  </a:cubicBezTo>
                  <a:lnTo>
                    <a:pt x="956" y="1036"/>
                  </a:lnTo>
                  <a:cubicBezTo>
                    <a:pt x="738" y="1095"/>
                    <a:pt x="508" y="1024"/>
                    <a:pt x="360" y="853"/>
                  </a:cubicBezTo>
                  <a:lnTo>
                    <a:pt x="0" y="43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</p:grpSp>
      <p:sp>
        <p:nvSpPr>
          <p:cNvPr id="43" name="Google Shape;514;p26"/>
          <p:cNvSpPr txBox="1">
            <a:spLocks/>
          </p:cNvSpPr>
          <p:nvPr/>
        </p:nvSpPr>
        <p:spPr>
          <a:xfrm>
            <a:off x="344020" y="1882976"/>
            <a:ext cx="2587653" cy="73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id-ID" dirty="0">
                <a:latin typeface="Fira Sans ExtraBold" panose="020B0903050000020004" pitchFamily="34" charset="0"/>
              </a:rPr>
              <a:t>INTERVAL</a:t>
            </a:r>
          </a:p>
        </p:txBody>
      </p:sp>
      <p:sp>
        <p:nvSpPr>
          <p:cNvPr id="46" name="Action Button: Forward or Next 45">
            <a:hlinkClick r:id="" action="ppaction://hlinkshowjump?jump=nextslide" highlightClick="1"/>
          </p:cNvPr>
          <p:cNvSpPr/>
          <p:nvPr/>
        </p:nvSpPr>
        <p:spPr>
          <a:xfrm>
            <a:off x="8519906" y="4737890"/>
            <a:ext cx="624094" cy="448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ira Sans ExtraBold" panose="020B0903050000020004" pitchFamily="34" charset="0"/>
            </a:endParaRPr>
          </a:p>
        </p:txBody>
      </p:sp>
      <p:sp>
        <p:nvSpPr>
          <p:cNvPr id="47" name="Action Button: Back or Previous 46">
            <a:hlinkClick r:id="" action="ppaction://hlinkshowjump?jump=previousslide" highlightClick="1"/>
          </p:cNvPr>
          <p:cNvSpPr/>
          <p:nvPr/>
        </p:nvSpPr>
        <p:spPr>
          <a:xfrm>
            <a:off x="-33336" y="4698321"/>
            <a:ext cx="612547" cy="5143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ira Sans ExtraBold" panose="020B0903050000020004" pitchFamily="34" charset="0"/>
            </a:endParaRPr>
          </a:p>
        </p:txBody>
      </p:sp>
      <p:sp>
        <p:nvSpPr>
          <p:cNvPr id="48" name="Action Button: Home 47">
            <a:hlinkClick r:id="rId4" action="ppaction://hlinksldjump" highlightClick="1"/>
          </p:cNvPr>
          <p:cNvSpPr/>
          <p:nvPr/>
        </p:nvSpPr>
        <p:spPr>
          <a:xfrm>
            <a:off x="4357996" y="4749315"/>
            <a:ext cx="439760" cy="4056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ira Sans ExtraBold" panose="020B09030500000200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/>
      <p:bldP spid="471" grpId="0"/>
      <p:bldP spid="47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5"/>
          <p:cNvSpPr txBox="1"/>
          <p:nvPr/>
        </p:nvSpPr>
        <p:spPr>
          <a:xfrm>
            <a:off x="6332233" y="1086575"/>
            <a:ext cx="2644500" cy="31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0E2A47"/>
                </a:solidFill>
                <a:latin typeface="Fira Sans ExtraBold" panose="020B0903050000020004" pitchFamily="34" charset="0"/>
                <a:ea typeface="Catamaran"/>
                <a:cs typeface="Catamaran"/>
                <a:sym typeface="Catamaran"/>
              </a:rPr>
              <a:t>Him : {x : a &lt; x &lt; b} ; </a:t>
            </a:r>
            <a:r>
              <a:rPr dirty="0" err="1">
                <a:solidFill>
                  <a:srgbClr val="0E2A47"/>
                </a:solidFill>
                <a:latin typeface="Fira Sans ExtraBold" panose="020B0903050000020004" pitchFamily="34" charset="0"/>
                <a:ea typeface="Catamaran"/>
                <a:cs typeface="Catamaran"/>
                <a:sym typeface="Catamaran"/>
              </a:rPr>
              <a:t>intv</a:t>
            </a:r>
            <a:r>
              <a:rPr dirty="0">
                <a:solidFill>
                  <a:srgbClr val="0E2A47"/>
                </a:solidFill>
                <a:latin typeface="Fira Sans ExtraBold" panose="020B0903050000020004" pitchFamily="34" charset="0"/>
                <a:ea typeface="Catamaran"/>
                <a:cs typeface="Catamaran"/>
                <a:sym typeface="Catamaran"/>
              </a:rPr>
              <a:t> : (</a:t>
            </a:r>
            <a:r>
              <a:rPr dirty="0" err="1">
                <a:solidFill>
                  <a:srgbClr val="0E2A47"/>
                </a:solidFill>
                <a:latin typeface="Fira Sans ExtraBold" panose="020B0903050000020004" pitchFamily="34" charset="0"/>
                <a:ea typeface="Catamaran"/>
                <a:cs typeface="Catamaran"/>
                <a:sym typeface="Catamaran"/>
              </a:rPr>
              <a:t>a,b</a:t>
            </a:r>
            <a:r>
              <a:rPr dirty="0">
                <a:solidFill>
                  <a:srgbClr val="0E2A47"/>
                </a:solidFill>
                <a:latin typeface="Fira Sans ExtraBold" panose="020B0903050000020004" pitchFamily="34" charset="0"/>
                <a:ea typeface="Catamaran"/>
                <a:cs typeface="Catamaran"/>
                <a:sym typeface="Catamaran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27296" y="1212099"/>
            <a:ext cx="883934" cy="457879"/>
            <a:chOff x="2294162" y="1872350"/>
            <a:chExt cx="1906175" cy="447275"/>
          </a:xfrm>
        </p:grpSpPr>
        <p:sp>
          <p:nvSpPr>
            <p:cNvPr id="488" name="Google Shape;488;p25"/>
            <p:cNvSpPr/>
            <p:nvPr/>
          </p:nvSpPr>
          <p:spPr>
            <a:xfrm>
              <a:off x="4087237" y="1872350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2294162" y="2206525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cxnSp>
          <p:nvCxnSpPr>
            <p:cNvPr id="494" name="Google Shape;494;p25"/>
            <p:cNvCxnSpPr>
              <a:stCxn id="491" idx="6"/>
              <a:endCxn id="488" idx="2"/>
            </p:cNvCxnSpPr>
            <p:nvPr/>
          </p:nvCxnSpPr>
          <p:spPr>
            <a:xfrm rot="10800000" flipH="1">
              <a:off x="2407262" y="1928875"/>
              <a:ext cx="1680000" cy="334200"/>
            </a:xfrm>
            <a:prstGeom prst="curvedConnector3">
              <a:avLst>
                <a:gd name="adj1" fmla="val 49999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7" name="Google Shape;497;p25"/>
          <p:cNvGrpSpPr/>
          <p:nvPr/>
        </p:nvGrpSpPr>
        <p:grpSpPr>
          <a:xfrm>
            <a:off x="7638947" y="4338196"/>
            <a:ext cx="1097285" cy="624623"/>
            <a:chOff x="7270650" y="881723"/>
            <a:chExt cx="943658" cy="528624"/>
          </a:xfrm>
        </p:grpSpPr>
        <p:sp>
          <p:nvSpPr>
            <p:cNvPr id="498" name="Google Shape;498;p25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extrusionOk="0">
                  <a:moveTo>
                    <a:pt x="1" y="1"/>
                  </a:moveTo>
                  <a:lnTo>
                    <a:pt x="282" y="1044"/>
                  </a:lnTo>
                  <a:lnTo>
                    <a:pt x="726" y="925"/>
                  </a:lnTo>
                  <a:lnTo>
                    <a:pt x="1332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extrusionOk="0">
                  <a:moveTo>
                    <a:pt x="446" y="1"/>
                  </a:moveTo>
                  <a:lnTo>
                    <a:pt x="0" y="120"/>
                  </a:lnTo>
                  <a:lnTo>
                    <a:pt x="281" y="1165"/>
                  </a:lnTo>
                  <a:lnTo>
                    <a:pt x="1338" y="33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7273173" y="908298"/>
              <a:ext cx="941135" cy="429641"/>
            </a:xfrm>
            <a:custGeom>
              <a:avLst/>
              <a:gdLst/>
              <a:ahLst/>
              <a:cxnLst/>
              <a:rect l="l" t="t" r="r" b="b"/>
              <a:pathLst>
                <a:path w="11192" h="5109" extrusionOk="0">
                  <a:moveTo>
                    <a:pt x="7692" y="1"/>
                  </a:moveTo>
                  <a:cubicBezTo>
                    <a:pt x="7134" y="1"/>
                    <a:pt x="6529" y="69"/>
                    <a:pt x="5892" y="240"/>
                  </a:cubicBezTo>
                  <a:cubicBezTo>
                    <a:pt x="3617" y="851"/>
                    <a:pt x="1647" y="1942"/>
                    <a:pt x="740" y="2491"/>
                  </a:cubicBezTo>
                  <a:cubicBezTo>
                    <a:pt x="405" y="2695"/>
                    <a:pt x="168" y="3028"/>
                    <a:pt x="89" y="3413"/>
                  </a:cubicBezTo>
                  <a:cubicBezTo>
                    <a:pt x="1" y="3848"/>
                    <a:pt x="121" y="4301"/>
                    <a:pt x="417" y="4633"/>
                  </a:cubicBezTo>
                  <a:cubicBezTo>
                    <a:pt x="677" y="4925"/>
                    <a:pt x="1048" y="5095"/>
                    <a:pt x="1441" y="5104"/>
                  </a:cubicBezTo>
                  <a:cubicBezTo>
                    <a:pt x="1567" y="5107"/>
                    <a:pt x="1710" y="5109"/>
                    <a:pt x="1868" y="5109"/>
                  </a:cubicBezTo>
                  <a:cubicBezTo>
                    <a:pt x="3038" y="5109"/>
                    <a:pt x="5025" y="5011"/>
                    <a:pt x="7028" y="4473"/>
                  </a:cubicBezTo>
                  <a:cubicBezTo>
                    <a:pt x="9097" y="3919"/>
                    <a:pt x="10322" y="2598"/>
                    <a:pt x="10914" y="1767"/>
                  </a:cubicBezTo>
                  <a:cubicBezTo>
                    <a:pt x="11191" y="1378"/>
                    <a:pt x="11046" y="836"/>
                    <a:pt x="10612" y="638"/>
                  </a:cubicBezTo>
                  <a:cubicBezTo>
                    <a:pt x="9969" y="345"/>
                    <a:pt x="8947" y="1"/>
                    <a:pt x="7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7273173" y="881723"/>
              <a:ext cx="941135" cy="457729"/>
            </a:xfrm>
            <a:custGeom>
              <a:avLst/>
              <a:gdLst/>
              <a:ahLst/>
              <a:cxnLst/>
              <a:rect l="l" t="t" r="r" b="b"/>
              <a:pathLst>
                <a:path w="11192" h="5443" fill="none" extrusionOk="0">
                  <a:moveTo>
                    <a:pt x="5892" y="556"/>
                  </a:moveTo>
                  <a:cubicBezTo>
                    <a:pt x="7961" y="0"/>
                    <a:pt x="9684" y="530"/>
                    <a:pt x="10612" y="954"/>
                  </a:cubicBezTo>
                  <a:cubicBezTo>
                    <a:pt x="11046" y="1152"/>
                    <a:pt x="11191" y="1694"/>
                    <a:pt x="10914" y="2083"/>
                  </a:cubicBezTo>
                  <a:cubicBezTo>
                    <a:pt x="10322" y="2914"/>
                    <a:pt x="9097" y="4235"/>
                    <a:pt x="7028" y="4789"/>
                  </a:cubicBezTo>
                  <a:cubicBezTo>
                    <a:pt x="4754" y="5400"/>
                    <a:pt x="2501" y="5443"/>
                    <a:pt x="1441" y="5420"/>
                  </a:cubicBezTo>
                  <a:cubicBezTo>
                    <a:pt x="1048" y="5411"/>
                    <a:pt x="677" y="5241"/>
                    <a:pt x="417" y="4949"/>
                  </a:cubicBezTo>
                  <a:lnTo>
                    <a:pt x="417" y="4949"/>
                  </a:lnTo>
                  <a:cubicBezTo>
                    <a:pt x="121" y="4617"/>
                    <a:pt x="1" y="4164"/>
                    <a:pt x="89" y="3729"/>
                  </a:cubicBezTo>
                  <a:lnTo>
                    <a:pt x="89" y="3729"/>
                  </a:lnTo>
                  <a:cubicBezTo>
                    <a:pt x="168" y="3344"/>
                    <a:pt x="405" y="3011"/>
                    <a:pt x="740" y="2807"/>
                  </a:cubicBezTo>
                  <a:cubicBezTo>
                    <a:pt x="1647" y="2258"/>
                    <a:pt x="3617" y="1167"/>
                    <a:pt x="5892" y="5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282339" y="1003326"/>
              <a:ext cx="918347" cy="246482"/>
            </a:xfrm>
            <a:custGeom>
              <a:avLst/>
              <a:gdLst/>
              <a:ahLst/>
              <a:cxnLst/>
              <a:rect l="l" t="t" r="r" b="b"/>
              <a:pathLst>
                <a:path w="10921" h="2931" fill="none" extrusionOk="0">
                  <a:moveTo>
                    <a:pt x="10920" y="1"/>
                  </a:moveTo>
                  <a:lnTo>
                    <a:pt x="0" y="293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7278807" y="922762"/>
              <a:ext cx="913890" cy="307704"/>
            </a:xfrm>
            <a:custGeom>
              <a:avLst/>
              <a:gdLst/>
              <a:ahLst/>
              <a:cxnLst/>
              <a:rect l="l" t="t" r="r" b="b"/>
              <a:pathLst>
                <a:path w="10868" h="3659" fill="none" extrusionOk="0">
                  <a:moveTo>
                    <a:pt x="10867" y="743"/>
                  </a:moveTo>
                  <a:cubicBezTo>
                    <a:pt x="10867" y="743"/>
                    <a:pt x="5454" y="1"/>
                    <a:pt x="1" y="365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7289234" y="1024013"/>
              <a:ext cx="913806" cy="282055"/>
            </a:xfrm>
            <a:custGeom>
              <a:avLst/>
              <a:gdLst/>
              <a:ahLst/>
              <a:cxnLst/>
              <a:rect l="l" t="t" r="r" b="b"/>
              <a:pathLst>
                <a:path w="10867" h="3354" fill="none" extrusionOk="0">
                  <a:moveTo>
                    <a:pt x="10867" y="1"/>
                  </a:moveTo>
                  <a:cubicBezTo>
                    <a:pt x="10867" y="1"/>
                    <a:pt x="6553" y="3353"/>
                    <a:pt x="0" y="291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fill="none" extrusionOk="0">
                  <a:moveTo>
                    <a:pt x="1338" y="334"/>
                  </a:moveTo>
                  <a:lnTo>
                    <a:pt x="446" y="1"/>
                  </a:lnTo>
                  <a:lnTo>
                    <a:pt x="0" y="120"/>
                  </a:lnTo>
                  <a:lnTo>
                    <a:pt x="281" y="11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fill="none" extrusionOk="0">
                  <a:moveTo>
                    <a:pt x="1332" y="191"/>
                  </a:moveTo>
                  <a:lnTo>
                    <a:pt x="726" y="925"/>
                  </a:lnTo>
                  <a:lnTo>
                    <a:pt x="282" y="1044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7570094" y="1296231"/>
              <a:ext cx="246636" cy="88888"/>
            </a:xfrm>
            <a:custGeom>
              <a:avLst/>
              <a:gdLst/>
              <a:ahLst/>
              <a:cxnLst/>
              <a:rect l="l" t="t" r="r" b="b"/>
              <a:pathLst>
                <a:path w="2933" h="1057" extrusionOk="0">
                  <a:moveTo>
                    <a:pt x="2933" y="1"/>
                  </a:moveTo>
                  <a:cubicBezTo>
                    <a:pt x="2933" y="1"/>
                    <a:pt x="877" y="440"/>
                    <a:pt x="133" y="440"/>
                  </a:cubicBezTo>
                  <a:cubicBezTo>
                    <a:pt x="82" y="440"/>
                    <a:pt x="38" y="438"/>
                    <a:pt x="0" y="433"/>
                  </a:cubicBezTo>
                  <a:lnTo>
                    <a:pt x="0" y="433"/>
                  </a:lnTo>
                  <a:lnTo>
                    <a:pt x="360" y="853"/>
                  </a:lnTo>
                  <a:cubicBezTo>
                    <a:pt x="473" y="984"/>
                    <a:pt x="635" y="1057"/>
                    <a:pt x="803" y="1057"/>
                  </a:cubicBezTo>
                  <a:cubicBezTo>
                    <a:pt x="854" y="1057"/>
                    <a:pt x="905" y="1050"/>
                    <a:pt x="956" y="1036"/>
                  </a:cubicBezTo>
                  <a:lnTo>
                    <a:pt x="2354" y="661"/>
                  </a:lnTo>
                  <a:cubicBezTo>
                    <a:pt x="2503" y="621"/>
                    <a:pt x="2632" y="523"/>
                    <a:pt x="2709" y="389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7570094" y="1296231"/>
              <a:ext cx="246636" cy="92168"/>
            </a:xfrm>
            <a:custGeom>
              <a:avLst/>
              <a:gdLst/>
              <a:ahLst/>
              <a:cxnLst/>
              <a:rect l="l" t="t" r="r" b="b"/>
              <a:pathLst>
                <a:path w="2933" h="1096" fill="none" extrusionOk="0">
                  <a:moveTo>
                    <a:pt x="2933" y="1"/>
                  </a:moveTo>
                  <a:lnTo>
                    <a:pt x="2709" y="389"/>
                  </a:lnTo>
                  <a:cubicBezTo>
                    <a:pt x="2632" y="523"/>
                    <a:pt x="2503" y="621"/>
                    <a:pt x="2354" y="661"/>
                  </a:cubicBezTo>
                  <a:lnTo>
                    <a:pt x="956" y="1036"/>
                  </a:lnTo>
                  <a:cubicBezTo>
                    <a:pt x="738" y="1095"/>
                    <a:pt x="508" y="1024"/>
                    <a:pt x="360" y="853"/>
                  </a:cubicBezTo>
                  <a:lnTo>
                    <a:pt x="0" y="43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</p:grpSp>
      <p:sp>
        <p:nvSpPr>
          <p:cNvPr id="43" name="Google Shape;514;p26"/>
          <p:cNvSpPr txBox="1">
            <a:spLocks/>
          </p:cNvSpPr>
          <p:nvPr/>
        </p:nvSpPr>
        <p:spPr>
          <a:xfrm>
            <a:off x="3176925" y="1950188"/>
            <a:ext cx="2587653" cy="73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id-ID" sz="2000" dirty="0">
                <a:latin typeface="Fira Sans ExtraBold" panose="020B0903050000020004" pitchFamily="34" charset="0"/>
              </a:rPr>
              <a:t>Kemungkinan himpunan dan intervalnya</a:t>
            </a:r>
          </a:p>
        </p:txBody>
      </p:sp>
      <p:grpSp>
        <p:nvGrpSpPr>
          <p:cNvPr id="33" name="Group 32"/>
          <p:cNvGrpSpPr/>
          <p:nvPr/>
        </p:nvGrpSpPr>
        <p:grpSpPr>
          <a:xfrm flipH="1">
            <a:off x="2506028" y="1225261"/>
            <a:ext cx="1101616" cy="457879"/>
            <a:chOff x="2294162" y="1872350"/>
            <a:chExt cx="1906175" cy="447275"/>
          </a:xfrm>
        </p:grpSpPr>
        <p:sp>
          <p:nvSpPr>
            <p:cNvPr id="34" name="Google Shape;488;p25"/>
            <p:cNvSpPr/>
            <p:nvPr/>
          </p:nvSpPr>
          <p:spPr>
            <a:xfrm>
              <a:off x="4087237" y="1872350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35" name="Google Shape;491;p25"/>
            <p:cNvSpPr/>
            <p:nvPr/>
          </p:nvSpPr>
          <p:spPr>
            <a:xfrm>
              <a:off x="2294162" y="2206525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cxnSp>
          <p:nvCxnSpPr>
            <p:cNvPr id="36" name="Google Shape;494;p25"/>
            <p:cNvCxnSpPr>
              <a:stCxn id="35" idx="6"/>
              <a:endCxn id="34" idx="2"/>
            </p:cNvCxnSpPr>
            <p:nvPr/>
          </p:nvCxnSpPr>
          <p:spPr>
            <a:xfrm rot="10800000" flipH="1">
              <a:off x="2407262" y="1928875"/>
              <a:ext cx="1680000" cy="334200"/>
            </a:xfrm>
            <a:prstGeom prst="curvedConnector3">
              <a:avLst>
                <a:gd name="adj1" fmla="val 49999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" name="Group 36"/>
          <p:cNvGrpSpPr/>
          <p:nvPr/>
        </p:nvGrpSpPr>
        <p:grpSpPr>
          <a:xfrm flipH="1">
            <a:off x="2630758" y="1800210"/>
            <a:ext cx="883934" cy="457879"/>
            <a:chOff x="2294162" y="1872350"/>
            <a:chExt cx="1906175" cy="447275"/>
          </a:xfrm>
        </p:grpSpPr>
        <p:sp>
          <p:nvSpPr>
            <p:cNvPr id="38" name="Google Shape;488;p25"/>
            <p:cNvSpPr/>
            <p:nvPr/>
          </p:nvSpPr>
          <p:spPr>
            <a:xfrm>
              <a:off x="4087237" y="1872350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39" name="Google Shape;491;p25"/>
            <p:cNvSpPr/>
            <p:nvPr/>
          </p:nvSpPr>
          <p:spPr>
            <a:xfrm>
              <a:off x="2294162" y="2206525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cxnSp>
          <p:nvCxnSpPr>
            <p:cNvPr id="40" name="Google Shape;494;p25"/>
            <p:cNvCxnSpPr>
              <a:stCxn id="39" idx="6"/>
              <a:endCxn id="38" idx="2"/>
            </p:cNvCxnSpPr>
            <p:nvPr/>
          </p:nvCxnSpPr>
          <p:spPr>
            <a:xfrm rot="10800000" flipH="1">
              <a:off x="2407262" y="1928875"/>
              <a:ext cx="1680000" cy="334200"/>
            </a:xfrm>
            <a:prstGeom prst="curvedConnector3">
              <a:avLst>
                <a:gd name="adj1" fmla="val 49999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" name="Group 40"/>
          <p:cNvGrpSpPr/>
          <p:nvPr/>
        </p:nvGrpSpPr>
        <p:grpSpPr>
          <a:xfrm>
            <a:off x="5617431" y="2144425"/>
            <a:ext cx="883934" cy="457879"/>
            <a:chOff x="2294162" y="1872350"/>
            <a:chExt cx="1906175" cy="447275"/>
          </a:xfrm>
        </p:grpSpPr>
        <p:sp>
          <p:nvSpPr>
            <p:cNvPr id="42" name="Google Shape;488;p25"/>
            <p:cNvSpPr/>
            <p:nvPr/>
          </p:nvSpPr>
          <p:spPr>
            <a:xfrm>
              <a:off x="4087237" y="1872350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44" name="Google Shape;491;p25"/>
            <p:cNvSpPr/>
            <p:nvPr/>
          </p:nvSpPr>
          <p:spPr>
            <a:xfrm>
              <a:off x="2294162" y="2206525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cxnSp>
          <p:nvCxnSpPr>
            <p:cNvPr id="45" name="Google Shape;494;p25"/>
            <p:cNvCxnSpPr>
              <a:stCxn id="44" idx="6"/>
              <a:endCxn id="42" idx="2"/>
            </p:cNvCxnSpPr>
            <p:nvPr/>
          </p:nvCxnSpPr>
          <p:spPr>
            <a:xfrm rot="10800000" flipH="1">
              <a:off x="2407262" y="1928875"/>
              <a:ext cx="1680000" cy="334200"/>
            </a:xfrm>
            <a:prstGeom prst="curvedConnector3">
              <a:avLst>
                <a:gd name="adj1" fmla="val 49999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" name="Group 45"/>
          <p:cNvGrpSpPr/>
          <p:nvPr/>
        </p:nvGrpSpPr>
        <p:grpSpPr>
          <a:xfrm flipV="1">
            <a:off x="5265916" y="2859217"/>
            <a:ext cx="883934" cy="457879"/>
            <a:chOff x="2294162" y="1872350"/>
            <a:chExt cx="1906175" cy="447275"/>
          </a:xfrm>
        </p:grpSpPr>
        <p:sp>
          <p:nvSpPr>
            <p:cNvPr id="47" name="Google Shape;488;p25"/>
            <p:cNvSpPr/>
            <p:nvPr/>
          </p:nvSpPr>
          <p:spPr>
            <a:xfrm>
              <a:off x="4087237" y="1872350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48" name="Google Shape;491;p25"/>
            <p:cNvSpPr/>
            <p:nvPr/>
          </p:nvSpPr>
          <p:spPr>
            <a:xfrm>
              <a:off x="2294162" y="2206525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cxnSp>
          <p:nvCxnSpPr>
            <p:cNvPr id="49" name="Google Shape;494;p25"/>
            <p:cNvCxnSpPr>
              <a:stCxn id="48" idx="6"/>
              <a:endCxn id="47" idx="2"/>
            </p:cNvCxnSpPr>
            <p:nvPr/>
          </p:nvCxnSpPr>
          <p:spPr>
            <a:xfrm rot="10800000" flipH="1">
              <a:off x="2407262" y="1928875"/>
              <a:ext cx="1680000" cy="334200"/>
            </a:xfrm>
            <a:prstGeom prst="curvedConnector3">
              <a:avLst>
                <a:gd name="adj1" fmla="val 49999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0" name="Group 49"/>
          <p:cNvGrpSpPr/>
          <p:nvPr/>
        </p:nvGrpSpPr>
        <p:grpSpPr>
          <a:xfrm flipV="1">
            <a:off x="4287070" y="3141254"/>
            <a:ext cx="598362" cy="772823"/>
            <a:chOff x="2294162" y="1872350"/>
            <a:chExt cx="1906175" cy="447275"/>
          </a:xfrm>
        </p:grpSpPr>
        <p:sp>
          <p:nvSpPr>
            <p:cNvPr id="51" name="Google Shape;488;p25"/>
            <p:cNvSpPr/>
            <p:nvPr/>
          </p:nvSpPr>
          <p:spPr>
            <a:xfrm>
              <a:off x="4087237" y="1872350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52" name="Google Shape;491;p25"/>
            <p:cNvSpPr/>
            <p:nvPr/>
          </p:nvSpPr>
          <p:spPr>
            <a:xfrm>
              <a:off x="2294162" y="2206525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cxnSp>
          <p:nvCxnSpPr>
            <p:cNvPr id="53" name="Google Shape;494;p25"/>
            <p:cNvCxnSpPr>
              <a:stCxn id="52" idx="6"/>
              <a:endCxn id="51" idx="2"/>
            </p:cNvCxnSpPr>
            <p:nvPr/>
          </p:nvCxnSpPr>
          <p:spPr>
            <a:xfrm rot="10800000" flipH="1">
              <a:off x="2407262" y="1928875"/>
              <a:ext cx="1680000" cy="334200"/>
            </a:xfrm>
            <a:prstGeom prst="curvedConnector3">
              <a:avLst>
                <a:gd name="adj1" fmla="val 49999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roup 57"/>
          <p:cNvGrpSpPr/>
          <p:nvPr/>
        </p:nvGrpSpPr>
        <p:grpSpPr>
          <a:xfrm flipH="1" flipV="1">
            <a:off x="2961278" y="2855524"/>
            <a:ext cx="699433" cy="449500"/>
            <a:chOff x="2294162" y="1872350"/>
            <a:chExt cx="1906175" cy="447275"/>
          </a:xfrm>
        </p:grpSpPr>
        <p:sp>
          <p:nvSpPr>
            <p:cNvPr id="59" name="Google Shape;488;p25"/>
            <p:cNvSpPr/>
            <p:nvPr/>
          </p:nvSpPr>
          <p:spPr>
            <a:xfrm>
              <a:off x="4087237" y="1872350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60" name="Google Shape;491;p25"/>
            <p:cNvSpPr/>
            <p:nvPr/>
          </p:nvSpPr>
          <p:spPr>
            <a:xfrm>
              <a:off x="2294162" y="2206525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cxnSp>
          <p:nvCxnSpPr>
            <p:cNvPr id="61" name="Google Shape;494;p25"/>
            <p:cNvCxnSpPr>
              <a:stCxn id="60" idx="6"/>
              <a:endCxn id="59" idx="2"/>
            </p:cNvCxnSpPr>
            <p:nvPr/>
          </p:nvCxnSpPr>
          <p:spPr>
            <a:xfrm rot="10800000" flipH="1">
              <a:off x="2407262" y="1928875"/>
              <a:ext cx="1680000" cy="334200"/>
            </a:xfrm>
            <a:prstGeom prst="curvedConnector3">
              <a:avLst>
                <a:gd name="adj1" fmla="val 49999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" name="Group 61"/>
          <p:cNvGrpSpPr/>
          <p:nvPr/>
        </p:nvGrpSpPr>
        <p:grpSpPr>
          <a:xfrm flipH="1">
            <a:off x="2622873" y="2233333"/>
            <a:ext cx="685104" cy="457879"/>
            <a:chOff x="2294162" y="1872350"/>
            <a:chExt cx="1906175" cy="447275"/>
          </a:xfrm>
        </p:grpSpPr>
        <p:sp>
          <p:nvSpPr>
            <p:cNvPr id="63" name="Google Shape;488;p25"/>
            <p:cNvSpPr/>
            <p:nvPr/>
          </p:nvSpPr>
          <p:spPr>
            <a:xfrm>
              <a:off x="4087237" y="1872350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64" name="Google Shape;491;p25"/>
            <p:cNvSpPr/>
            <p:nvPr/>
          </p:nvSpPr>
          <p:spPr>
            <a:xfrm>
              <a:off x="2294162" y="2206525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cxnSp>
          <p:nvCxnSpPr>
            <p:cNvPr id="65" name="Google Shape;494;p25"/>
            <p:cNvCxnSpPr>
              <a:stCxn id="64" idx="6"/>
              <a:endCxn id="63" idx="2"/>
            </p:cNvCxnSpPr>
            <p:nvPr/>
          </p:nvCxnSpPr>
          <p:spPr>
            <a:xfrm rot="10800000" flipH="1">
              <a:off x="2407262" y="1928875"/>
              <a:ext cx="1680000" cy="334200"/>
            </a:xfrm>
            <a:prstGeom prst="curvedConnector3">
              <a:avLst>
                <a:gd name="adj1" fmla="val 49999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6" name="Group 65"/>
          <p:cNvGrpSpPr/>
          <p:nvPr/>
        </p:nvGrpSpPr>
        <p:grpSpPr>
          <a:xfrm>
            <a:off x="5591207" y="1687052"/>
            <a:ext cx="883934" cy="457879"/>
            <a:chOff x="2294162" y="1872350"/>
            <a:chExt cx="1906175" cy="447275"/>
          </a:xfrm>
        </p:grpSpPr>
        <p:sp>
          <p:nvSpPr>
            <p:cNvPr id="67" name="Google Shape;488;p25"/>
            <p:cNvSpPr/>
            <p:nvPr/>
          </p:nvSpPr>
          <p:spPr>
            <a:xfrm>
              <a:off x="4087237" y="1872350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sp>
          <p:nvSpPr>
            <p:cNvPr id="68" name="Google Shape;491;p25"/>
            <p:cNvSpPr/>
            <p:nvPr/>
          </p:nvSpPr>
          <p:spPr>
            <a:xfrm>
              <a:off x="2294162" y="2206525"/>
              <a:ext cx="113100" cy="1131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Bold" panose="020B0903050000020004" pitchFamily="34" charset="0"/>
              </a:endParaRPr>
            </a:p>
          </p:txBody>
        </p:sp>
        <p:cxnSp>
          <p:nvCxnSpPr>
            <p:cNvPr id="69" name="Google Shape;494;p25"/>
            <p:cNvCxnSpPr>
              <a:stCxn id="68" idx="6"/>
              <a:endCxn id="67" idx="2"/>
            </p:cNvCxnSpPr>
            <p:nvPr/>
          </p:nvCxnSpPr>
          <p:spPr>
            <a:xfrm rot="10800000" flipH="1">
              <a:off x="2407262" y="1928875"/>
              <a:ext cx="1680000" cy="334200"/>
            </a:xfrm>
            <a:prstGeom prst="curvedConnector3">
              <a:avLst>
                <a:gd name="adj1" fmla="val 49999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Google Shape;472;p25"/>
              <p:cNvSpPr txBox="1"/>
              <p:nvPr/>
            </p:nvSpPr>
            <p:spPr>
              <a:xfrm>
                <a:off x="6629380" y="1551965"/>
                <a:ext cx="2644500" cy="316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Him : {x : a </a:t>
                </a:r>
                <a14:m>
                  <m:oMath xmlns:m="http://schemas.openxmlformats.org/officeDocument/2006/math">
                    <m:r>
                      <a:rPr lang="id-ID" i="1" smtClean="0">
                        <a:solidFill>
                          <a:srgbClr val="0E2A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tamaran"/>
                        <a:sym typeface="Catamaran"/>
                      </a:rPr>
                      <m:t>≤</m:t>
                    </m:r>
                  </m:oMath>
                </a14:m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x </a:t>
                </a:r>
                <a14:m>
                  <m:oMath xmlns:m="http://schemas.openxmlformats.org/officeDocument/2006/math">
                    <m:r>
                      <a:rPr lang="id-ID" i="1" smtClean="0">
                        <a:solidFill>
                          <a:srgbClr val="0E2A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tamaran"/>
                        <a:sym typeface="Catamaran"/>
                      </a:rPr>
                      <m:t>≤</m:t>
                    </m:r>
                  </m:oMath>
                </a14:m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b} ; 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intv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: [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a,b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]</a:t>
                </a:r>
              </a:p>
            </p:txBody>
          </p:sp>
        </mc:Choice>
        <mc:Fallback xmlns="">
          <p:sp>
            <p:nvSpPr>
              <p:cNvPr id="70" name="Google Shape;472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380" y="1551965"/>
                <a:ext cx="2644500" cy="316270"/>
              </a:xfrm>
              <a:prstGeom prst="rect">
                <a:avLst/>
              </a:prstGeom>
              <a:blipFill>
                <a:blip r:embed="rId3"/>
                <a:stretch>
                  <a:fillRect l="-691" b="-39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Google Shape;472;p25"/>
              <p:cNvSpPr txBox="1"/>
              <p:nvPr/>
            </p:nvSpPr>
            <p:spPr>
              <a:xfrm>
                <a:off x="6582982" y="2085924"/>
                <a:ext cx="2644500" cy="316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Him : {x : a </a:t>
                </a:r>
                <a14:m>
                  <m:oMath xmlns:m="http://schemas.openxmlformats.org/officeDocument/2006/math">
                    <m:r>
                      <a:rPr lang="id-ID" i="1">
                        <a:solidFill>
                          <a:srgbClr val="0E2A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tamaran"/>
                        <a:sym typeface="Catamaran"/>
                      </a:rPr>
                      <m:t>≤</m:t>
                    </m:r>
                  </m:oMath>
                </a14:m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x &lt; b} ; 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intv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: [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a,b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)</a:t>
                </a:r>
              </a:p>
            </p:txBody>
          </p:sp>
        </mc:Choice>
        <mc:Fallback xmlns="">
          <p:sp>
            <p:nvSpPr>
              <p:cNvPr id="71" name="Google Shape;472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982" y="2085924"/>
                <a:ext cx="2644500" cy="316270"/>
              </a:xfrm>
              <a:prstGeom prst="rect">
                <a:avLst/>
              </a:prstGeom>
              <a:blipFill>
                <a:blip r:embed="rId4"/>
                <a:stretch>
                  <a:fillRect l="-691" b="-36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Google Shape;472;p25"/>
              <p:cNvSpPr txBox="1"/>
              <p:nvPr/>
            </p:nvSpPr>
            <p:spPr>
              <a:xfrm>
                <a:off x="6211230" y="3053925"/>
                <a:ext cx="2644500" cy="316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Him : {x : a &lt; x </a:t>
                </a:r>
                <a14:m>
                  <m:oMath xmlns:m="http://schemas.openxmlformats.org/officeDocument/2006/math">
                    <m:r>
                      <a:rPr lang="id-ID" i="1">
                        <a:solidFill>
                          <a:srgbClr val="0E2A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tamaran"/>
                        <a:sym typeface="Catamaran"/>
                      </a:rPr>
                      <m:t>≤</m:t>
                    </m:r>
                  </m:oMath>
                </a14:m>
                <a:r>
                  <a:rPr lang="id-ID"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b} ; 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intv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: (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a,b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]</a:t>
                </a:r>
              </a:p>
            </p:txBody>
          </p:sp>
        </mc:Choice>
        <mc:Fallback xmlns="">
          <p:sp>
            <p:nvSpPr>
              <p:cNvPr id="72" name="Google Shape;472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230" y="3053925"/>
                <a:ext cx="2644500" cy="316270"/>
              </a:xfrm>
              <a:prstGeom prst="rect">
                <a:avLst/>
              </a:prstGeom>
              <a:blipFill>
                <a:blip r:embed="rId5"/>
                <a:stretch>
                  <a:fillRect l="-691" b="-36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Google Shape;472;p25"/>
              <p:cNvSpPr txBox="1"/>
              <p:nvPr/>
            </p:nvSpPr>
            <p:spPr>
              <a:xfrm>
                <a:off x="4994447" y="3560522"/>
                <a:ext cx="2644500" cy="316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lang="id-ID"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Him : {x : x </a:t>
                </a:r>
                <a14:m>
                  <m:oMath xmlns:m="http://schemas.openxmlformats.org/officeDocument/2006/math">
                    <m:r>
                      <a:rPr lang="id-ID" i="1" smtClean="0">
                        <a:solidFill>
                          <a:srgbClr val="0E2A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tamaran"/>
                        <a:sym typeface="Catamaran"/>
                      </a:rPr>
                      <m:t>≤</m:t>
                    </m:r>
                  </m:oMath>
                </a14:m>
                <a:r>
                  <a:rPr lang="id-ID"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b} ; </a:t>
                </a:r>
                <a:r>
                  <a:rPr lang="id-ID"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intv</a:t>
                </a:r>
                <a:r>
                  <a:rPr lang="id-ID"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: (</a:t>
                </a:r>
                <a14:m>
                  <m:oMath xmlns:m="http://schemas.openxmlformats.org/officeDocument/2006/math">
                    <m:r>
                      <a:rPr lang="id-ID" b="0" i="1" smtClean="0">
                        <a:solidFill>
                          <a:srgbClr val="0E2A47"/>
                        </a:solidFill>
                        <a:latin typeface="Cambria Math" panose="02040503050406030204" pitchFamily="18" charset="0"/>
                        <a:ea typeface="Catamaran"/>
                        <a:cs typeface="Catamaran"/>
                        <a:sym typeface="Catamaran"/>
                      </a:rPr>
                      <m:t>−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id-ID"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,b]</a:t>
                </a:r>
                <a:endParaRPr dirty="0">
                  <a:solidFill>
                    <a:srgbClr val="0E2A47"/>
                  </a:solidFill>
                  <a:latin typeface="Fira Sans ExtraBold" panose="020B0903050000020004" pitchFamily="34" charset="0"/>
                  <a:ea typeface="Catamaran"/>
                  <a:cs typeface="Catamaran"/>
                  <a:sym typeface="Catamaran"/>
                </a:endParaRPr>
              </a:p>
            </p:txBody>
          </p:sp>
        </mc:Choice>
        <mc:Fallback xmlns="">
          <p:sp>
            <p:nvSpPr>
              <p:cNvPr id="73" name="Google Shape;472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447" y="3560522"/>
                <a:ext cx="2644500" cy="316270"/>
              </a:xfrm>
              <a:prstGeom prst="rect">
                <a:avLst/>
              </a:prstGeom>
              <a:blipFill>
                <a:blip r:embed="rId6"/>
                <a:stretch>
                  <a:fillRect l="-691" b="-36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Google Shape;472;p25"/>
              <p:cNvSpPr txBox="1"/>
              <p:nvPr/>
            </p:nvSpPr>
            <p:spPr>
              <a:xfrm>
                <a:off x="530834" y="2996829"/>
                <a:ext cx="2644500" cy="316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Him : {x : x &lt; b} ; 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intv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: (-</a:t>
                </a:r>
                <a:r>
                  <a:rPr lang="id-ID" dirty="0">
                    <a:latin typeface="Fira Sans ExtraBold" panose="020B09030500000200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∞ </m:t>
                    </m:r>
                  </m:oMath>
                </a14:m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,b)</a:t>
                </a:r>
              </a:p>
            </p:txBody>
          </p:sp>
        </mc:Choice>
        <mc:Fallback xmlns="">
          <p:sp>
            <p:nvSpPr>
              <p:cNvPr id="75" name="Google Shape;472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34" y="2996829"/>
                <a:ext cx="2644500" cy="316270"/>
              </a:xfrm>
              <a:prstGeom prst="rect">
                <a:avLst/>
              </a:prstGeom>
              <a:blipFill>
                <a:blip r:embed="rId7"/>
                <a:stretch>
                  <a:fillRect l="-691" b="-39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Google Shape;472;p25"/>
              <p:cNvSpPr txBox="1"/>
              <p:nvPr/>
            </p:nvSpPr>
            <p:spPr>
              <a:xfrm>
                <a:off x="301604" y="2057081"/>
                <a:ext cx="2644500" cy="316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Him : {x : a &gt; x} ; 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intv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: (a,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)</a:t>
                </a:r>
              </a:p>
            </p:txBody>
          </p:sp>
        </mc:Choice>
        <mc:Fallback xmlns="">
          <p:sp>
            <p:nvSpPr>
              <p:cNvPr id="76" name="Google Shape;472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04" y="2057081"/>
                <a:ext cx="2644500" cy="316270"/>
              </a:xfrm>
              <a:prstGeom prst="rect">
                <a:avLst/>
              </a:prstGeom>
              <a:blipFill>
                <a:blip r:embed="rId8"/>
                <a:stretch>
                  <a:fillRect l="-691" b="-36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Google Shape;472;p25"/>
              <p:cNvSpPr txBox="1"/>
              <p:nvPr/>
            </p:nvSpPr>
            <p:spPr>
              <a:xfrm>
                <a:off x="184104" y="1619515"/>
                <a:ext cx="2644500" cy="316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lang="en-US"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Him : {x : a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2A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tamaran"/>
                        <a:sym typeface="Catamaran"/>
                      </a:rPr>
                      <m:t>≥</m:t>
                    </m:r>
                    <m:r>
                      <a:rPr lang="en-US" b="0" i="1" smtClean="0">
                        <a:solidFill>
                          <a:srgbClr val="0E2A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tamaran"/>
                        <a:sym typeface="Catamaran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} ; </a:t>
                </a:r>
                <a:r>
                  <a:rPr lang="en-US"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intv</a:t>
                </a:r>
                <a:r>
                  <a:rPr lang="en-US"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: </a:t>
                </a:r>
                <a:r>
                  <a:rPr lang="id-ID"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[</a:t>
                </a:r>
                <a:r>
                  <a:rPr lang="en-US"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a,</a:t>
                </a:r>
                <a:r>
                  <a:rPr lang="id-ID" dirty="0">
                    <a:latin typeface="Fira Sans ExtraBold" panose="020B09030500000200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id-ID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dirty="0">
                  <a:solidFill>
                    <a:srgbClr val="0E2A47"/>
                  </a:solidFill>
                  <a:latin typeface="Fira Sans ExtraBold" panose="020B0903050000020004" pitchFamily="34" charset="0"/>
                  <a:ea typeface="Catamaran"/>
                  <a:cs typeface="Catamaran"/>
                  <a:sym typeface="Catamaran"/>
                </a:endParaRPr>
              </a:p>
            </p:txBody>
          </p:sp>
        </mc:Choice>
        <mc:Fallback xmlns="">
          <p:sp>
            <p:nvSpPr>
              <p:cNvPr id="77" name="Google Shape;472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4" y="1619515"/>
                <a:ext cx="2644500" cy="316270"/>
              </a:xfrm>
              <a:prstGeom prst="rect">
                <a:avLst/>
              </a:prstGeom>
              <a:blipFill>
                <a:blip r:embed="rId9"/>
                <a:stretch>
                  <a:fillRect l="-691" b="-36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Google Shape;472;p25"/>
              <p:cNvSpPr txBox="1"/>
              <p:nvPr/>
            </p:nvSpPr>
            <p:spPr>
              <a:xfrm>
                <a:off x="477037" y="1086575"/>
                <a:ext cx="2644500" cy="316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Him : </a:t>
                </a:r>
                <a:r>
                  <a:rPr b="1"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{R}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; </a:t>
                </a:r>
                <a:r>
                  <a:rPr dirty="0" err="1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intv</a:t>
                </a:r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 : (-</a:t>
                </a:r>
                <a:r>
                  <a:rPr lang="id-ID" dirty="0">
                    <a:latin typeface="Fira Sans ExtraBold" panose="020B09030500000200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,</a:t>
                </a:r>
                <a:r>
                  <a:rPr lang="id-ID" dirty="0">
                    <a:latin typeface="Fira Sans ExtraBold" panose="020B09030500000200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dirty="0">
                    <a:solidFill>
                      <a:srgbClr val="0E2A47"/>
                    </a:solidFill>
                    <a:latin typeface="Fira Sans ExtraBold" panose="020B0903050000020004" pitchFamily="34" charset="0"/>
                    <a:ea typeface="Catamaran"/>
                    <a:cs typeface="Catamaran"/>
                    <a:sym typeface="Catamaran"/>
                  </a:rPr>
                  <a:t>)</a:t>
                </a:r>
              </a:p>
            </p:txBody>
          </p:sp>
        </mc:Choice>
        <mc:Fallback xmlns="">
          <p:sp>
            <p:nvSpPr>
              <p:cNvPr id="78" name="Google Shape;472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37" y="1086575"/>
                <a:ext cx="2644500" cy="316270"/>
              </a:xfrm>
              <a:prstGeom prst="rect">
                <a:avLst/>
              </a:prstGeom>
              <a:blipFill>
                <a:blip r:embed="rId10"/>
                <a:stretch>
                  <a:fillRect l="-691" b="-36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ction Button: Forward or Next 78">
            <a:hlinkClick r:id="" action="ppaction://hlinkshowjump?jump=nextslide" highlightClick="1"/>
          </p:cNvPr>
          <p:cNvSpPr/>
          <p:nvPr/>
        </p:nvSpPr>
        <p:spPr>
          <a:xfrm>
            <a:off x="8519906" y="4737890"/>
            <a:ext cx="624094" cy="448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ira Sans ExtraBold" panose="020B0903050000020004" pitchFamily="34" charset="0"/>
            </a:endParaRPr>
          </a:p>
        </p:txBody>
      </p:sp>
      <p:sp>
        <p:nvSpPr>
          <p:cNvPr id="80" name="Action Button: Back or Previous 79">
            <a:hlinkClick r:id="" action="ppaction://hlinkshowjump?jump=previousslide" highlightClick="1"/>
          </p:cNvPr>
          <p:cNvSpPr/>
          <p:nvPr/>
        </p:nvSpPr>
        <p:spPr>
          <a:xfrm>
            <a:off x="-33336" y="4698321"/>
            <a:ext cx="612547" cy="5143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ira Sans ExtraBold" panose="020B0903050000020004" pitchFamily="34" charset="0"/>
            </a:endParaRPr>
          </a:p>
        </p:txBody>
      </p:sp>
      <p:sp>
        <p:nvSpPr>
          <p:cNvPr id="81" name="Action Button: Home 80">
            <a:hlinkClick r:id="rId11" action="ppaction://hlinksldjump" highlightClick="1"/>
          </p:cNvPr>
          <p:cNvSpPr/>
          <p:nvPr/>
        </p:nvSpPr>
        <p:spPr>
          <a:xfrm>
            <a:off x="4357996" y="4749315"/>
            <a:ext cx="439760" cy="4056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ira Sans ExtraBold" panose="020B09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7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/>
      <p:bldP spid="43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5"/>
          <p:cNvSpPr txBox="1"/>
          <p:nvPr/>
        </p:nvSpPr>
        <p:spPr>
          <a:xfrm>
            <a:off x="4357996" y="1013018"/>
            <a:ext cx="3986700" cy="86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id-ID" dirty="0">
                <a:latin typeface="Cooper Black" panose="0208090404030B020404" pitchFamily="18" charset="0"/>
                <a:cs typeface="Catamaran" panose="020B0604020202020204" charset="0"/>
              </a:rPr>
              <a:t>Menambahkan angka yang sama pada kedua ruas sesuai angka yang akan dieliminiasi</a:t>
            </a:r>
            <a:endParaRPr dirty="0">
              <a:latin typeface="Cooper Black" panose="0208090404030B020404" pitchFamily="18" charset="0"/>
              <a:ea typeface="Catamaran"/>
              <a:cs typeface="Catamaran" panose="020B0604020202020204" charset="0"/>
              <a:sym typeface="Catamaran"/>
            </a:endParaRPr>
          </a:p>
        </p:txBody>
      </p:sp>
      <p:sp>
        <p:nvSpPr>
          <p:cNvPr id="471" name="Google Shape;471;p25"/>
          <p:cNvSpPr txBox="1"/>
          <p:nvPr/>
        </p:nvSpPr>
        <p:spPr>
          <a:xfrm>
            <a:off x="4357996" y="2927836"/>
            <a:ext cx="3986700" cy="103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err="1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Dapat</a:t>
            </a:r>
            <a:r>
              <a:rPr dirty="0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 </a:t>
            </a:r>
            <a:r>
              <a:rPr dirty="0" err="1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kita</a:t>
            </a:r>
            <a:r>
              <a:rPr dirty="0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 </a:t>
            </a:r>
            <a:r>
              <a:rPr dirty="0" err="1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kalikan</a:t>
            </a:r>
            <a:r>
              <a:rPr dirty="0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 </a:t>
            </a:r>
            <a:r>
              <a:rPr dirty="0" err="1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kedua</a:t>
            </a:r>
            <a:r>
              <a:rPr dirty="0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 </a:t>
            </a:r>
            <a:r>
              <a:rPr dirty="0" err="1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ruas</a:t>
            </a:r>
            <a:r>
              <a:rPr dirty="0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 </a:t>
            </a:r>
            <a:r>
              <a:rPr dirty="0" err="1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dengan</a:t>
            </a:r>
            <a:r>
              <a:rPr dirty="0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 </a:t>
            </a:r>
            <a:r>
              <a:rPr dirty="0" err="1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bilangan</a:t>
            </a:r>
            <a:r>
              <a:rPr dirty="0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 </a:t>
            </a:r>
            <a:r>
              <a:rPr dirty="0" err="1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negati</a:t>
            </a:r>
            <a:r>
              <a:rPr lang="id-ID" dirty="0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ve</a:t>
            </a:r>
            <a:r>
              <a:rPr dirty="0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, </a:t>
            </a:r>
            <a:r>
              <a:rPr dirty="0" err="1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tapi</a:t>
            </a:r>
            <a:r>
              <a:rPr dirty="0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 </a:t>
            </a:r>
            <a:r>
              <a:rPr dirty="0" err="1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harus</a:t>
            </a:r>
            <a:r>
              <a:rPr dirty="0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 </a:t>
            </a:r>
            <a:r>
              <a:rPr dirty="0" err="1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membalikan</a:t>
            </a:r>
            <a:r>
              <a:rPr dirty="0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 </a:t>
            </a:r>
            <a:r>
              <a:rPr dirty="0" err="1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tanda</a:t>
            </a:r>
            <a:endParaRPr dirty="0">
              <a:solidFill>
                <a:srgbClr val="0E2A47"/>
              </a:solidFill>
              <a:latin typeface="Cooper Black" panose="0208090404030B020404" pitchFamily="18" charset="0"/>
              <a:ea typeface="Catamaran"/>
              <a:cs typeface="Catamaran"/>
              <a:sym typeface="Catamar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x-none" dirty="0">
              <a:solidFill>
                <a:srgbClr val="0E2A47"/>
              </a:solidFill>
              <a:latin typeface="Cooper Black" panose="0208090404030B020404" pitchFamily="18" charset="0"/>
              <a:ea typeface="Catamaran"/>
              <a:cs typeface="Catamaran"/>
              <a:sym typeface="Catamaran"/>
            </a:endParaRPr>
          </a:p>
          <a:p>
            <a:pPr>
              <a:lnSpc>
                <a:spcPct val="115000"/>
              </a:lnSpc>
            </a:pPr>
            <a:r>
              <a:rPr lang="id-ID" dirty="0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M</a:t>
            </a:r>
            <a:r>
              <a:rPr lang="x-none" dirty="0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isal : “&lt;” menjadi “&gt;”</a:t>
            </a:r>
            <a:endParaRPr dirty="0">
              <a:solidFill>
                <a:srgbClr val="0E2A47"/>
              </a:solidFill>
              <a:latin typeface="Cooper Black" panose="0208090404030B020404" pitchFamily="18" charset="0"/>
              <a:ea typeface="Catamaran"/>
              <a:cs typeface="Catamaran"/>
              <a:sym typeface="Catamaran"/>
            </a:endParaRPr>
          </a:p>
        </p:txBody>
      </p:sp>
      <p:sp>
        <p:nvSpPr>
          <p:cNvPr id="472" name="Google Shape;472;p25"/>
          <p:cNvSpPr txBox="1"/>
          <p:nvPr/>
        </p:nvSpPr>
        <p:spPr>
          <a:xfrm>
            <a:off x="4357996" y="2112100"/>
            <a:ext cx="39867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rgbClr val="0E2A47"/>
                </a:solidFill>
                <a:latin typeface="Cooper Black" panose="0208090404030B020404" pitchFamily="18" charset="0"/>
                <a:ea typeface="Catamaran"/>
                <a:cs typeface="Catamaran"/>
                <a:sym typeface="Catamaran"/>
              </a:rPr>
              <a:t>Dapat kita kalikan kedua ruas dengan suatu bulangan positif</a:t>
            </a:r>
            <a:endParaRPr dirty="0">
              <a:solidFill>
                <a:srgbClr val="0E2A47"/>
              </a:solidFill>
              <a:latin typeface="Cooper Black" panose="0208090404030B020404" pitchFamily="18" charset="0"/>
              <a:ea typeface="Catamaran"/>
              <a:cs typeface="Catamaran"/>
              <a:sym typeface="Catamaran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4170984" y="1590437"/>
            <a:ext cx="113100" cy="1131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oper Black" panose="0208090404030B020404" pitchFamily="18" charset="0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4170984" y="2264512"/>
            <a:ext cx="113100" cy="1131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oper Black" panose="0208090404030B020404" pitchFamily="18" charset="0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4170984" y="3270062"/>
            <a:ext cx="113100" cy="1131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oper Black" panose="0208090404030B020404" pitchFamily="18" charset="0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377909" y="1924612"/>
            <a:ext cx="113100" cy="1131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oper Black" panose="0208090404030B020404" pitchFamily="18" charset="0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3077609" y="2541412"/>
            <a:ext cx="113100" cy="1131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oper Black" panose="0208090404030B020404" pitchFamily="18" charset="0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2377909" y="3009412"/>
            <a:ext cx="113100" cy="1131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oper Black" panose="0208090404030B020404" pitchFamily="18" charset="0"/>
            </a:endParaRPr>
          </a:p>
        </p:txBody>
      </p:sp>
      <p:cxnSp>
        <p:nvCxnSpPr>
          <p:cNvPr id="494" name="Google Shape;494;p25"/>
          <p:cNvCxnSpPr>
            <a:stCxn id="491" idx="6"/>
            <a:endCxn id="488" idx="2"/>
          </p:cNvCxnSpPr>
          <p:nvPr/>
        </p:nvCxnSpPr>
        <p:spPr>
          <a:xfrm rot="10800000" flipH="1">
            <a:off x="2491009" y="1646962"/>
            <a:ext cx="1680000" cy="3342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25"/>
          <p:cNvCxnSpPr>
            <a:stCxn id="492" idx="6"/>
            <a:endCxn id="489" idx="2"/>
          </p:cNvCxnSpPr>
          <p:nvPr/>
        </p:nvCxnSpPr>
        <p:spPr>
          <a:xfrm rot="10800000" flipH="1">
            <a:off x="3190709" y="2321062"/>
            <a:ext cx="980400" cy="276900"/>
          </a:xfrm>
          <a:prstGeom prst="curvedConnector3">
            <a:avLst>
              <a:gd name="adj1" fmla="val 4999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6" name="Google Shape;496;p25"/>
          <p:cNvCxnSpPr>
            <a:stCxn id="493" idx="6"/>
            <a:endCxn id="490" idx="2"/>
          </p:cNvCxnSpPr>
          <p:nvPr/>
        </p:nvCxnSpPr>
        <p:spPr>
          <a:xfrm>
            <a:off x="2491009" y="3065962"/>
            <a:ext cx="1680000" cy="2607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7" name="Google Shape;497;p25"/>
          <p:cNvGrpSpPr/>
          <p:nvPr/>
        </p:nvGrpSpPr>
        <p:grpSpPr>
          <a:xfrm>
            <a:off x="7326712" y="4349347"/>
            <a:ext cx="1097285" cy="624623"/>
            <a:chOff x="7270650" y="881723"/>
            <a:chExt cx="943658" cy="528624"/>
          </a:xfrm>
        </p:grpSpPr>
        <p:sp>
          <p:nvSpPr>
            <p:cNvPr id="498" name="Google Shape;498;p25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extrusionOk="0">
                  <a:moveTo>
                    <a:pt x="1" y="1"/>
                  </a:moveTo>
                  <a:lnTo>
                    <a:pt x="282" y="1044"/>
                  </a:lnTo>
                  <a:lnTo>
                    <a:pt x="726" y="925"/>
                  </a:lnTo>
                  <a:lnTo>
                    <a:pt x="1332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extrusionOk="0">
                  <a:moveTo>
                    <a:pt x="446" y="1"/>
                  </a:moveTo>
                  <a:lnTo>
                    <a:pt x="0" y="120"/>
                  </a:lnTo>
                  <a:lnTo>
                    <a:pt x="281" y="1165"/>
                  </a:lnTo>
                  <a:lnTo>
                    <a:pt x="1338" y="33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7273173" y="908298"/>
              <a:ext cx="941135" cy="429641"/>
            </a:xfrm>
            <a:custGeom>
              <a:avLst/>
              <a:gdLst/>
              <a:ahLst/>
              <a:cxnLst/>
              <a:rect l="l" t="t" r="r" b="b"/>
              <a:pathLst>
                <a:path w="11192" h="5109" extrusionOk="0">
                  <a:moveTo>
                    <a:pt x="7692" y="1"/>
                  </a:moveTo>
                  <a:cubicBezTo>
                    <a:pt x="7134" y="1"/>
                    <a:pt x="6529" y="69"/>
                    <a:pt x="5892" y="240"/>
                  </a:cubicBezTo>
                  <a:cubicBezTo>
                    <a:pt x="3617" y="851"/>
                    <a:pt x="1647" y="1942"/>
                    <a:pt x="740" y="2491"/>
                  </a:cubicBezTo>
                  <a:cubicBezTo>
                    <a:pt x="405" y="2695"/>
                    <a:pt x="168" y="3028"/>
                    <a:pt x="89" y="3413"/>
                  </a:cubicBezTo>
                  <a:cubicBezTo>
                    <a:pt x="1" y="3848"/>
                    <a:pt x="121" y="4301"/>
                    <a:pt x="417" y="4633"/>
                  </a:cubicBezTo>
                  <a:cubicBezTo>
                    <a:pt x="677" y="4925"/>
                    <a:pt x="1048" y="5095"/>
                    <a:pt x="1441" y="5104"/>
                  </a:cubicBezTo>
                  <a:cubicBezTo>
                    <a:pt x="1567" y="5107"/>
                    <a:pt x="1710" y="5109"/>
                    <a:pt x="1868" y="5109"/>
                  </a:cubicBezTo>
                  <a:cubicBezTo>
                    <a:pt x="3038" y="5109"/>
                    <a:pt x="5025" y="5011"/>
                    <a:pt x="7028" y="4473"/>
                  </a:cubicBezTo>
                  <a:cubicBezTo>
                    <a:pt x="9097" y="3919"/>
                    <a:pt x="10322" y="2598"/>
                    <a:pt x="10914" y="1767"/>
                  </a:cubicBezTo>
                  <a:cubicBezTo>
                    <a:pt x="11191" y="1378"/>
                    <a:pt x="11046" y="836"/>
                    <a:pt x="10612" y="638"/>
                  </a:cubicBezTo>
                  <a:cubicBezTo>
                    <a:pt x="9969" y="345"/>
                    <a:pt x="8947" y="1"/>
                    <a:pt x="7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7273173" y="881723"/>
              <a:ext cx="941135" cy="457729"/>
            </a:xfrm>
            <a:custGeom>
              <a:avLst/>
              <a:gdLst/>
              <a:ahLst/>
              <a:cxnLst/>
              <a:rect l="l" t="t" r="r" b="b"/>
              <a:pathLst>
                <a:path w="11192" h="5443" fill="none" extrusionOk="0">
                  <a:moveTo>
                    <a:pt x="5892" y="556"/>
                  </a:moveTo>
                  <a:cubicBezTo>
                    <a:pt x="7961" y="0"/>
                    <a:pt x="9684" y="530"/>
                    <a:pt x="10612" y="954"/>
                  </a:cubicBezTo>
                  <a:cubicBezTo>
                    <a:pt x="11046" y="1152"/>
                    <a:pt x="11191" y="1694"/>
                    <a:pt x="10914" y="2083"/>
                  </a:cubicBezTo>
                  <a:cubicBezTo>
                    <a:pt x="10322" y="2914"/>
                    <a:pt x="9097" y="4235"/>
                    <a:pt x="7028" y="4789"/>
                  </a:cubicBezTo>
                  <a:cubicBezTo>
                    <a:pt x="4754" y="5400"/>
                    <a:pt x="2501" y="5443"/>
                    <a:pt x="1441" y="5420"/>
                  </a:cubicBezTo>
                  <a:cubicBezTo>
                    <a:pt x="1048" y="5411"/>
                    <a:pt x="677" y="5241"/>
                    <a:pt x="417" y="4949"/>
                  </a:cubicBezTo>
                  <a:lnTo>
                    <a:pt x="417" y="4949"/>
                  </a:lnTo>
                  <a:cubicBezTo>
                    <a:pt x="121" y="4617"/>
                    <a:pt x="1" y="4164"/>
                    <a:pt x="89" y="3729"/>
                  </a:cubicBezTo>
                  <a:lnTo>
                    <a:pt x="89" y="3729"/>
                  </a:lnTo>
                  <a:cubicBezTo>
                    <a:pt x="168" y="3344"/>
                    <a:pt x="405" y="3011"/>
                    <a:pt x="740" y="2807"/>
                  </a:cubicBezTo>
                  <a:cubicBezTo>
                    <a:pt x="1647" y="2258"/>
                    <a:pt x="3617" y="1167"/>
                    <a:pt x="5892" y="5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282339" y="1003326"/>
              <a:ext cx="918347" cy="246482"/>
            </a:xfrm>
            <a:custGeom>
              <a:avLst/>
              <a:gdLst/>
              <a:ahLst/>
              <a:cxnLst/>
              <a:rect l="l" t="t" r="r" b="b"/>
              <a:pathLst>
                <a:path w="10921" h="2931" fill="none" extrusionOk="0">
                  <a:moveTo>
                    <a:pt x="10920" y="1"/>
                  </a:moveTo>
                  <a:lnTo>
                    <a:pt x="0" y="293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7278807" y="922762"/>
              <a:ext cx="913890" cy="307704"/>
            </a:xfrm>
            <a:custGeom>
              <a:avLst/>
              <a:gdLst/>
              <a:ahLst/>
              <a:cxnLst/>
              <a:rect l="l" t="t" r="r" b="b"/>
              <a:pathLst>
                <a:path w="10868" h="3659" fill="none" extrusionOk="0">
                  <a:moveTo>
                    <a:pt x="10867" y="743"/>
                  </a:moveTo>
                  <a:cubicBezTo>
                    <a:pt x="10867" y="743"/>
                    <a:pt x="5454" y="1"/>
                    <a:pt x="1" y="365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7289234" y="1024013"/>
              <a:ext cx="913806" cy="282055"/>
            </a:xfrm>
            <a:custGeom>
              <a:avLst/>
              <a:gdLst/>
              <a:ahLst/>
              <a:cxnLst/>
              <a:rect l="l" t="t" r="r" b="b"/>
              <a:pathLst>
                <a:path w="10867" h="3354" fill="none" extrusionOk="0">
                  <a:moveTo>
                    <a:pt x="10867" y="1"/>
                  </a:moveTo>
                  <a:cubicBezTo>
                    <a:pt x="10867" y="1"/>
                    <a:pt x="6553" y="3353"/>
                    <a:pt x="0" y="291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fill="none" extrusionOk="0">
                  <a:moveTo>
                    <a:pt x="1338" y="334"/>
                  </a:moveTo>
                  <a:lnTo>
                    <a:pt x="446" y="1"/>
                  </a:lnTo>
                  <a:lnTo>
                    <a:pt x="0" y="120"/>
                  </a:lnTo>
                  <a:lnTo>
                    <a:pt x="281" y="11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fill="none" extrusionOk="0">
                  <a:moveTo>
                    <a:pt x="1332" y="191"/>
                  </a:moveTo>
                  <a:lnTo>
                    <a:pt x="726" y="925"/>
                  </a:lnTo>
                  <a:lnTo>
                    <a:pt x="282" y="1044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7570094" y="1296231"/>
              <a:ext cx="246636" cy="88888"/>
            </a:xfrm>
            <a:custGeom>
              <a:avLst/>
              <a:gdLst/>
              <a:ahLst/>
              <a:cxnLst/>
              <a:rect l="l" t="t" r="r" b="b"/>
              <a:pathLst>
                <a:path w="2933" h="1057" extrusionOk="0">
                  <a:moveTo>
                    <a:pt x="2933" y="1"/>
                  </a:moveTo>
                  <a:cubicBezTo>
                    <a:pt x="2933" y="1"/>
                    <a:pt x="877" y="440"/>
                    <a:pt x="133" y="440"/>
                  </a:cubicBezTo>
                  <a:cubicBezTo>
                    <a:pt x="82" y="440"/>
                    <a:pt x="38" y="438"/>
                    <a:pt x="0" y="433"/>
                  </a:cubicBezTo>
                  <a:lnTo>
                    <a:pt x="0" y="433"/>
                  </a:lnTo>
                  <a:lnTo>
                    <a:pt x="360" y="853"/>
                  </a:lnTo>
                  <a:cubicBezTo>
                    <a:pt x="473" y="984"/>
                    <a:pt x="635" y="1057"/>
                    <a:pt x="803" y="1057"/>
                  </a:cubicBezTo>
                  <a:cubicBezTo>
                    <a:pt x="854" y="1057"/>
                    <a:pt x="905" y="1050"/>
                    <a:pt x="956" y="1036"/>
                  </a:cubicBezTo>
                  <a:lnTo>
                    <a:pt x="2354" y="661"/>
                  </a:lnTo>
                  <a:cubicBezTo>
                    <a:pt x="2503" y="621"/>
                    <a:pt x="2632" y="523"/>
                    <a:pt x="2709" y="389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7570094" y="1296231"/>
              <a:ext cx="246636" cy="92168"/>
            </a:xfrm>
            <a:custGeom>
              <a:avLst/>
              <a:gdLst/>
              <a:ahLst/>
              <a:cxnLst/>
              <a:rect l="l" t="t" r="r" b="b"/>
              <a:pathLst>
                <a:path w="2933" h="1096" fill="none" extrusionOk="0">
                  <a:moveTo>
                    <a:pt x="2933" y="1"/>
                  </a:moveTo>
                  <a:lnTo>
                    <a:pt x="2709" y="389"/>
                  </a:lnTo>
                  <a:cubicBezTo>
                    <a:pt x="2632" y="523"/>
                    <a:pt x="2503" y="621"/>
                    <a:pt x="2354" y="661"/>
                  </a:cubicBezTo>
                  <a:lnTo>
                    <a:pt x="956" y="1036"/>
                  </a:lnTo>
                  <a:cubicBezTo>
                    <a:pt x="738" y="1095"/>
                    <a:pt x="508" y="1024"/>
                    <a:pt x="360" y="853"/>
                  </a:cubicBezTo>
                  <a:lnTo>
                    <a:pt x="0" y="43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p:sp>
        <p:nvSpPr>
          <p:cNvPr id="43" name="Google Shape;514;p26"/>
          <p:cNvSpPr txBox="1">
            <a:spLocks/>
          </p:cNvSpPr>
          <p:nvPr/>
        </p:nvSpPr>
        <p:spPr>
          <a:xfrm>
            <a:off x="416044" y="2143421"/>
            <a:ext cx="2587653" cy="73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id-ID" dirty="0">
                <a:latin typeface="Cooper Black" panose="0208090404030B020404" pitchFamily="18" charset="0"/>
              </a:rPr>
              <a:t>Operasi Prosedur</a:t>
            </a:r>
          </a:p>
        </p:txBody>
      </p:sp>
      <p:sp>
        <p:nvSpPr>
          <p:cNvPr id="29" name="Action Button: Forward or Next 28">
            <a:hlinkClick r:id="" action="ppaction://hlinkshowjump?jump=nextslide" highlightClick="1"/>
          </p:cNvPr>
          <p:cNvSpPr/>
          <p:nvPr/>
        </p:nvSpPr>
        <p:spPr>
          <a:xfrm>
            <a:off x="8519906" y="4737890"/>
            <a:ext cx="624094" cy="448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/>
        </p:nvSpPr>
        <p:spPr>
          <a:xfrm>
            <a:off x="-33336" y="4698321"/>
            <a:ext cx="612547" cy="5143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31" name="Action Button: Home 30">
            <a:hlinkClick r:id="rId3" action="ppaction://hlinksldjump" highlightClick="1"/>
          </p:cNvPr>
          <p:cNvSpPr/>
          <p:nvPr/>
        </p:nvSpPr>
        <p:spPr>
          <a:xfrm>
            <a:off x="4357996" y="4749315"/>
            <a:ext cx="439760" cy="4056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5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/>
      <p:bldP spid="471" grpId="0"/>
      <p:bldP spid="472" grpId="0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6"/>
          <p:cNvSpPr txBox="1">
            <a:spLocks noGrp="1"/>
          </p:cNvSpPr>
          <p:nvPr>
            <p:ph type="title"/>
          </p:nvPr>
        </p:nvSpPr>
        <p:spPr>
          <a:xfrm>
            <a:off x="519307" y="2148518"/>
            <a:ext cx="8267883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Cooper Black" panose="0208090404030B020404" pitchFamily="18" charset="0"/>
              </a:rPr>
              <a:t>PERTIDAKSAMAAN LINEAR</a:t>
            </a:r>
            <a:endParaRPr dirty="0">
              <a:latin typeface="Cooper Black" panose="0208090404030B020404" pitchFamily="18" charset="0"/>
            </a:endParaRPr>
          </a:p>
        </p:txBody>
      </p:sp>
      <p:sp>
        <p:nvSpPr>
          <p:cNvPr id="515" name="Google Shape;515;p26"/>
          <p:cNvSpPr txBox="1">
            <a:spLocks noGrp="1"/>
          </p:cNvSpPr>
          <p:nvPr>
            <p:ph type="title" idx="2"/>
          </p:nvPr>
        </p:nvSpPr>
        <p:spPr>
          <a:xfrm>
            <a:off x="3657600" y="652871"/>
            <a:ext cx="1828800" cy="1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Goudy Stout" panose="0202090407030B020401" pitchFamily="18" charset="0"/>
              </a:rPr>
              <a:t>0</a:t>
            </a:r>
            <a:r>
              <a:rPr lang="id-ID" sz="7200" dirty="0">
                <a:latin typeface="Goudy Stout" panose="0202090407030B020401" pitchFamily="18" charset="0"/>
              </a:rPr>
              <a:t>2</a:t>
            </a:r>
            <a:endParaRPr sz="7200" dirty="0">
              <a:latin typeface="Goudy Stout" panose="0202090407030B020401" pitchFamily="18" charset="0"/>
            </a:endParaRPr>
          </a:p>
        </p:txBody>
      </p:sp>
      <p:grpSp>
        <p:nvGrpSpPr>
          <p:cNvPr id="516" name="Google Shape;516;p26"/>
          <p:cNvGrpSpPr/>
          <p:nvPr/>
        </p:nvGrpSpPr>
        <p:grpSpPr>
          <a:xfrm>
            <a:off x="434107" y="2971408"/>
            <a:ext cx="1097250" cy="1835498"/>
            <a:chOff x="4502818" y="1149274"/>
            <a:chExt cx="683304" cy="1130302"/>
          </a:xfrm>
        </p:grpSpPr>
        <p:sp>
          <p:nvSpPr>
            <p:cNvPr id="517" name="Google Shape;517;p26"/>
            <p:cNvSpPr/>
            <p:nvPr/>
          </p:nvSpPr>
          <p:spPr>
            <a:xfrm>
              <a:off x="4564166" y="2083425"/>
              <a:ext cx="621956" cy="196151"/>
            </a:xfrm>
            <a:custGeom>
              <a:avLst/>
              <a:gdLst/>
              <a:ahLst/>
              <a:cxnLst/>
              <a:rect l="l" t="t" r="r" b="b"/>
              <a:pathLst>
                <a:path w="10166" h="3206" extrusionOk="0">
                  <a:moveTo>
                    <a:pt x="5083" y="1"/>
                  </a:moveTo>
                  <a:cubicBezTo>
                    <a:pt x="2276" y="1"/>
                    <a:pt x="0" y="719"/>
                    <a:pt x="0" y="1604"/>
                  </a:cubicBezTo>
                  <a:cubicBezTo>
                    <a:pt x="0" y="2489"/>
                    <a:pt x="2276" y="3206"/>
                    <a:pt x="5083" y="3206"/>
                  </a:cubicBezTo>
                  <a:cubicBezTo>
                    <a:pt x="7890" y="3206"/>
                    <a:pt x="10165" y="2489"/>
                    <a:pt x="10165" y="1604"/>
                  </a:cubicBezTo>
                  <a:cubicBezTo>
                    <a:pt x="10165" y="719"/>
                    <a:pt x="7890" y="1"/>
                    <a:pt x="508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4502818" y="1225674"/>
              <a:ext cx="210419" cy="958680"/>
            </a:xfrm>
            <a:custGeom>
              <a:avLst/>
              <a:gdLst/>
              <a:ahLst/>
              <a:cxnLst/>
              <a:rect l="l" t="t" r="r" b="b"/>
              <a:pathLst>
                <a:path w="3688" h="16802" extrusionOk="0">
                  <a:moveTo>
                    <a:pt x="2663" y="1"/>
                  </a:moveTo>
                  <a:lnTo>
                    <a:pt x="1296" y="1996"/>
                  </a:lnTo>
                  <a:cubicBezTo>
                    <a:pt x="333" y="3401"/>
                    <a:pt x="1" y="5146"/>
                    <a:pt x="380" y="6807"/>
                  </a:cubicBezTo>
                  <a:lnTo>
                    <a:pt x="2663" y="16802"/>
                  </a:lnTo>
                  <a:lnTo>
                    <a:pt x="3688" y="16802"/>
                  </a:lnTo>
                  <a:lnTo>
                    <a:pt x="1404" y="6807"/>
                  </a:lnTo>
                  <a:cubicBezTo>
                    <a:pt x="1024" y="5146"/>
                    <a:pt x="1356" y="3401"/>
                    <a:pt x="2319" y="1996"/>
                  </a:cubicBezTo>
                  <a:lnTo>
                    <a:pt x="368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4651046" y="2106300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4651046" y="2070297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4526895" y="1154010"/>
              <a:ext cx="429852" cy="383483"/>
            </a:xfrm>
            <a:custGeom>
              <a:avLst/>
              <a:gdLst/>
              <a:ahLst/>
              <a:cxnLst/>
              <a:rect l="l" t="t" r="r" b="b"/>
              <a:pathLst>
                <a:path w="7534" h="6721" extrusionOk="0">
                  <a:moveTo>
                    <a:pt x="7534" y="1"/>
                  </a:moveTo>
                  <a:lnTo>
                    <a:pt x="843" y="1324"/>
                  </a:lnTo>
                  <a:cubicBezTo>
                    <a:pt x="449" y="1401"/>
                    <a:pt x="144" y="1712"/>
                    <a:pt x="73" y="2106"/>
                  </a:cubicBezTo>
                  <a:cubicBezTo>
                    <a:pt x="0" y="2510"/>
                    <a:pt x="189" y="2916"/>
                    <a:pt x="544" y="3121"/>
                  </a:cubicBezTo>
                  <a:lnTo>
                    <a:pt x="6764" y="6721"/>
                  </a:lnTo>
                  <a:lnTo>
                    <a:pt x="7534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4819758" y="1149274"/>
              <a:ext cx="304274" cy="398946"/>
            </a:xfrm>
            <a:custGeom>
              <a:avLst/>
              <a:gdLst/>
              <a:ahLst/>
              <a:cxnLst/>
              <a:rect l="l" t="t" r="r" b="b"/>
              <a:pathLst>
                <a:path w="5333" h="6992" extrusionOk="0">
                  <a:moveTo>
                    <a:pt x="2934" y="0"/>
                  </a:moveTo>
                  <a:cubicBezTo>
                    <a:pt x="1705" y="0"/>
                    <a:pt x="548" y="1344"/>
                    <a:pt x="283" y="3145"/>
                  </a:cubicBezTo>
                  <a:cubicBezTo>
                    <a:pt x="1" y="5066"/>
                    <a:pt x="839" y="6780"/>
                    <a:pt x="2154" y="6974"/>
                  </a:cubicBezTo>
                  <a:cubicBezTo>
                    <a:pt x="2236" y="6986"/>
                    <a:pt x="2317" y="6992"/>
                    <a:pt x="2398" y="6992"/>
                  </a:cubicBezTo>
                  <a:cubicBezTo>
                    <a:pt x="3627" y="6992"/>
                    <a:pt x="4785" y="5649"/>
                    <a:pt x="5050" y="3847"/>
                  </a:cubicBezTo>
                  <a:cubicBezTo>
                    <a:pt x="5332" y="1925"/>
                    <a:pt x="4494" y="211"/>
                    <a:pt x="3179" y="18"/>
                  </a:cubicBezTo>
                  <a:cubicBezTo>
                    <a:pt x="3097" y="6"/>
                    <a:pt x="3015" y="0"/>
                    <a:pt x="29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26"/>
          <p:cNvGrpSpPr/>
          <p:nvPr/>
        </p:nvGrpSpPr>
        <p:grpSpPr>
          <a:xfrm>
            <a:off x="7223710" y="3771698"/>
            <a:ext cx="1371607" cy="783791"/>
            <a:chOff x="7270650" y="881723"/>
            <a:chExt cx="943658" cy="528624"/>
          </a:xfrm>
        </p:grpSpPr>
        <p:sp>
          <p:nvSpPr>
            <p:cNvPr id="524" name="Google Shape;524;p26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extrusionOk="0">
                  <a:moveTo>
                    <a:pt x="1" y="1"/>
                  </a:moveTo>
                  <a:lnTo>
                    <a:pt x="282" y="1044"/>
                  </a:lnTo>
                  <a:lnTo>
                    <a:pt x="726" y="925"/>
                  </a:lnTo>
                  <a:lnTo>
                    <a:pt x="1332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extrusionOk="0">
                  <a:moveTo>
                    <a:pt x="446" y="1"/>
                  </a:moveTo>
                  <a:lnTo>
                    <a:pt x="0" y="120"/>
                  </a:lnTo>
                  <a:lnTo>
                    <a:pt x="281" y="1165"/>
                  </a:lnTo>
                  <a:lnTo>
                    <a:pt x="1338" y="33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7273173" y="908298"/>
              <a:ext cx="941135" cy="429641"/>
            </a:xfrm>
            <a:custGeom>
              <a:avLst/>
              <a:gdLst/>
              <a:ahLst/>
              <a:cxnLst/>
              <a:rect l="l" t="t" r="r" b="b"/>
              <a:pathLst>
                <a:path w="11192" h="5109" extrusionOk="0">
                  <a:moveTo>
                    <a:pt x="7692" y="1"/>
                  </a:moveTo>
                  <a:cubicBezTo>
                    <a:pt x="7134" y="1"/>
                    <a:pt x="6529" y="69"/>
                    <a:pt x="5892" y="240"/>
                  </a:cubicBezTo>
                  <a:cubicBezTo>
                    <a:pt x="3617" y="851"/>
                    <a:pt x="1647" y="1942"/>
                    <a:pt x="740" y="2491"/>
                  </a:cubicBezTo>
                  <a:cubicBezTo>
                    <a:pt x="405" y="2695"/>
                    <a:pt x="168" y="3028"/>
                    <a:pt x="89" y="3413"/>
                  </a:cubicBezTo>
                  <a:cubicBezTo>
                    <a:pt x="1" y="3848"/>
                    <a:pt x="121" y="4301"/>
                    <a:pt x="417" y="4633"/>
                  </a:cubicBezTo>
                  <a:cubicBezTo>
                    <a:pt x="677" y="4925"/>
                    <a:pt x="1048" y="5095"/>
                    <a:pt x="1441" y="5104"/>
                  </a:cubicBezTo>
                  <a:cubicBezTo>
                    <a:pt x="1567" y="5107"/>
                    <a:pt x="1710" y="5109"/>
                    <a:pt x="1868" y="5109"/>
                  </a:cubicBezTo>
                  <a:cubicBezTo>
                    <a:pt x="3038" y="5109"/>
                    <a:pt x="5025" y="5011"/>
                    <a:pt x="7028" y="4473"/>
                  </a:cubicBezTo>
                  <a:cubicBezTo>
                    <a:pt x="9097" y="3919"/>
                    <a:pt x="10322" y="2598"/>
                    <a:pt x="10914" y="1767"/>
                  </a:cubicBezTo>
                  <a:cubicBezTo>
                    <a:pt x="11191" y="1378"/>
                    <a:pt x="11046" y="836"/>
                    <a:pt x="10612" y="638"/>
                  </a:cubicBezTo>
                  <a:cubicBezTo>
                    <a:pt x="9969" y="345"/>
                    <a:pt x="8947" y="1"/>
                    <a:pt x="7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7273173" y="881723"/>
              <a:ext cx="941135" cy="457729"/>
            </a:xfrm>
            <a:custGeom>
              <a:avLst/>
              <a:gdLst/>
              <a:ahLst/>
              <a:cxnLst/>
              <a:rect l="l" t="t" r="r" b="b"/>
              <a:pathLst>
                <a:path w="11192" h="5443" fill="none" extrusionOk="0">
                  <a:moveTo>
                    <a:pt x="5892" y="556"/>
                  </a:moveTo>
                  <a:cubicBezTo>
                    <a:pt x="7961" y="0"/>
                    <a:pt x="9684" y="530"/>
                    <a:pt x="10612" y="954"/>
                  </a:cubicBezTo>
                  <a:cubicBezTo>
                    <a:pt x="11046" y="1152"/>
                    <a:pt x="11191" y="1694"/>
                    <a:pt x="10914" y="2083"/>
                  </a:cubicBezTo>
                  <a:cubicBezTo>
                    <a:pt x="10322" y="2914"/>
                    <a:pt x="9097" y="4235"/>
                    <a:pt x="7028" y="4789"/>
                  </a:cubicBezTo>
                  <a:cubicBezTo>
                    <a:pt x="4754" y="5400"/>
                    <a:pt x="2501" y="5443"/>
                    <a:pt x="1441" y="5420"/>
                  </a:cubicBezTo>
                  <a:cubicBezTo>
                    <a:pt x="1048" y="5411"/>
                    <a:pt x="677" y="5241"/>
                    <a:pt x="417" y="4949"/>
                  </a:cubicBezTo>
                  <a:lnTo>
                    <a:pt x="417" y="4949"/>
                  </a:lnTo>
                  <a:cubicBezTo>
                    <a:pt x="121" y="4617"/>
                    <a:pt x="1" y="4164"/>
                    <a:pt x="89" y="3729"/>
                  </a:cubicBezTo>
                  <a:lnTo>
                    <a:pt x="89" y="3729"/>
                  </a:lnTo>
                  <a:cubicBezTo>
                    <a:pt x="168" y="3344"/>
                    <a:pt x="405" y="3011"/>
                    <a:pt x="740" y="2807"/>
                  </a:cubicBezTo>
                  <a:cubicBezTo>
                    <a:pt x="1647" y="2258"/>
                    <a:pt x="3617" y="1167"/>
                    <a:pt x="5892" y="5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7282339" y="1003326"/>
              <a:ext cx="918347" cy="246482"/>
            </a:xfrm>
            <a:custGeom>
              <a:avLst/>
              <a:gdLst/>
              <a:ahLst/>
              <a:cxnLst/>
              <a:rect l="l" t="t" r="r" b="b"/>
              <a:pathLst>
                <a:path w="10921" h="2931" fill="none" extrusionOk="0">
                  <a:moveTo>
                    <a:pt x="10920" y="1"/>
                  </a:moveTo>
                  <a:lnTo>
                    <a:pt x="0" y="293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7278807" y="922762"/>
              <a:ext cx="913890" cy="307704"/>
            </a:xfrm>
            <a:custGeom>
              <a:avLst/>
              <a:gdLst/>
              <a:ahLst/>
              <a:cxnLst/>
              <a:rect l="l" t="t" r="r" b="b"/>
              <a:pathLst>
                <a:path w="10868" h="3659" fill="none" extrusionOk="0">
                  <a:moveTo>
                    <a:pt x="10867" y="743"/>
                  </a:moveTo>
                  <a:cubicBezTo>
                    <a:pt x="10867" y="743"/>
                    <a:pt x="5454" y="1"/>
                    <a:pt x="1" y="365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7289234" y="1024013"/>
              <a:ext cx="913806" cy="282055"/>
            </a:xfrm>
            <a:custGeom>
              <a:avLst/>
              <a:gdLst/>
              <a:ahLst/>
              <a:cxnLst/>
              <a:rect l="l" t="t" r="r" b="b"/>
              <a:pathLst>
                <a:path w="10867" h="3354" fill="none" extrusionOk="0">
                  <a:moveTo>
                    <a:pt x="10867" y="1"/>
                  </a:moveTo>
                  <a:cubicBezTo>
                    <a:pt x="10867" y="1"/>
                    <a:pt x="6553" y="3353"/>
                    <a:pt x="0" y="291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fill="none" extrusionOk="0">
                  <a:moveTo>
                    <a:pt x="1338" y="334"/>
                  </a:moveTo>
                  <a:lnTo>
                    <a:pt x="446" y="1"/>
                  </a:lnTo>
                  <a:lnTo>
                    <a:pt x="0" y="120"/>
                  </a:lnTo>
                  <a:lnTo>
                    <a:pt x="281" y="11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fill="none" extrusionOk="0">
                  <a:moveTo>
                    <a:pt x="1332" y="191"/>
                  </a:moveTo>
                  <a:lnTo>
                    <a:pt x="726" y="925"/>
                  </a:lnTo>
                  <a:lnTo>
                    <a:pt x="282" y="1044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7570094" y="1296231"/>
              <a:ext cx="246636" cy="88888"/>
            </a:xfrm>
            <a:custGeom>
              <a:avLst/>
              <a:gdLst/>
              <a:ahLst/>
              <a:cxnLst/>
              <a:rect l="l" t="t" r="r" b="b"/>
              <a:pathLst>
                <a:path w="2933" h="1057" extrusionOk="0">
                  <a:moveTo>
                    <a:pt x="2933" y="1"/>
                  </a:moveTo>
                  <a:cubicBezTo>
                    <a:pt x="2933" y="1"/>
                    <a:pt x="877" y="440"/>
                    <a:pt x="133" y="440"/>
                  </a:cubicBezTo>
                  <a:cubicBezTo>
                    <a:pt x="82" y="440"/>
                    <a:pt x="38" y="438"/>
                    <a:pt x="0" y="433"/>
                  </a:cubicBezTo>
                  <a:lnTo>
                    <a:pt x="0" y="433"/>
                  </a:lnTo>
                  <a:lnTo>
                    <a:pt x="360" y="853"/>
                  </a:lnTo>
                  <a:cubicBezTo>
                    <a:pt x="473" y="984"/>
                    <a:pt x="635" y="1057"/>
                    <a:pt x="803" y="1057"/>
                  </a:cubicBezTo>
                  <a:cubicBezTo>
                    <a:pt x="854" y="1057"/>
                    <a:pt x="905" y="1050"/>
                    <a:pt x="956" y="1036"/>
                  </a:cubicBezTo>
                  <a:lnTo>
                    <a:pt x="2354" y="661"/>
                  </a:lnTo>
                  <a:cubicBezTo>
                    <a:pt x="2503" y="621"/>
                    <a:pt x="2632" y="523"/>
                    <a:pt x="2709" y="389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7570094" y="1296231"/>
              <a:ext cx="246636" cy="92168"/>
            </a:xfrm>
            <a:custGeom>
              <a:avLst/>
              <a:gdLst/>
              <a:ahLst/>
              <a:cxnLst/>
              <a:rect l="l" t="t" r="r" b="b"/>
              <a:pathLst>
                <a:path w="2933" h="1096" fill="none" extrusionOk="0">
                  <a:moveTo>
                    <a:pt x="2933" y="1"/>
                  </a:moveTo>
                  <a:lnTo>
                    <a:pt x="2709" y="389"/>
                  </a:lnTo>
                  <a:cubicBezTo>
                    <a:pt x="2632" y="523"/>
                    <a:pt x="2503" y="621"/>
                    <a:pt x="2354" y="661"/>
                  </a:cubicBezTo>
                  <a:lnTo>
                    <a:pt x="956" y="1036"/>
                  </a:lnTo>
                  <a:cubicBezTo>
                    <a:pt x="738" y="1095"/>
                    <a:pt x="508" y="1024"/>
                    <a:pt x="360" y="853"/>
                  </a:cubicBezTo>
                  <a:lnTo>
                    <a:pt x="0" y="43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26"/>
          <p:cNvGrpSpPr/>
          <p:nvPr/>
        </p:nvGrpSpPr>
        <p:grpSpPr>
          <a:xfrm flipH="1">
            <a:off x="7141103" y="1378918"/>
            <a:ext cx="730457" cy="373023"/>
            <a:chOff x="4784542" y="803141"/>
            <a:chExt cx="648373" cy="331105"/>
          </a:xfrm>
        </p:grpSpPr>
        <p:sp>
          <p:nvSpPr>
            <p:cNvPr id="536" name="Google Shape;536;p26"/>
            <p:cNvSpPr/>
            <p:nvPr/>
          </p:nvSpPr>
          <p:spPr>
            <a:xfrm>
              <a:off x="4784542" y="815636"/>
              <a:ext cx="236265" cy="211284"/>
            </a:xfrm>
            <a:custGeom>
              <a:avLst/>
              <a:gdLst/>
              <a:ahLst/>
              <a:cxnLst/>
              <a:rect l="l" t="t" r="r" b="b"/>
              <a:pathLst>
                <a:path w="4141" h="3703" extrusionOk="0">
                  <a:moveTo>
                    <a:pt x="2071" y="1"/>
                  </a:moveTo>
                  <a:cubicBezTo>
                    <a:pt x="1282" y="1"/>
                    <a:pt x="551" y="509"/>
                    <a:pt x="304" y="1303"/>
                  </a:cubicBezTo>
                  <a:cubicBezTo>
                    <a:pt x="1" y="2279"/>
                    <a:pt x="546" y="3316"/>
                    <a:pt x="1522" y="3619"/>
                  </a:cubicBezTo>
                  <a:cubicBezTo>
                    <a:pt x="1705" y="3675"/>
                    <a:pt x="1889" y="3702"/>
                    <a:pt x="2071" y="3702"/>
                  </a:cubicBezTo>
                  <a:cubicBezTo>
                    <a:pt x="2860" y="3702"/>
                    <a:pt x="3592" y="3193"/>
                    <a:pt x="3838" y="2400"/>
                  </a:cubicBezTo>
                  <a:cubicBezTo>
                    <a:pt x="4141" y="1425"/>
                    <a:pt x="3595" y="388"/>
                    <a:pt x="2619" y="84"/>
                  </a:cubicBezTo>
                  <a:cubicBezTo>
                    <a:pt x="2437" y="28"/>
                    <a:pt x="2252" y="1"/>
                    <a:pt x="2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5079801" y="908069"/>
              <a:ext cx="241057" cy="211227"/>
            </a:xfrm>
            <a:custGeom>
              <a:avLst/>
              <a:gdLst/>
              <a:ahLst/>
              <a:cxnLst/>
              <a:rect l="l" t="t" r="r" b="b"/>
              <a:pathLst>
                <a:path w="4225" h="3702" extrusionOk="0">
                  <a:moveTo>
                    <a:pt x="2115" y="1"/>
                  </a:moveTo>
                  <a:cubicBezTo>
                    <a:pt x="1491" y="1"/>
                    <a:pt x="881" y="317"/>
                    <a:pt x="532" y="890"/>
                  </a:cubicBezTo>
                  <a:cubicBezTo>
                    <a:pt x="1" y="1761"/>
                    <a:pt x="278" y="2900"/>
                    <a:pt x="1151" y="3432"/>
                  </a:cubicBezTo>
                  <a:cubicBezTo>
                    <a:pt x="1451" y="3615"/>
                    <a:pt x="1783" y="3702"/>
                    <a:pt x="2111" y="3702"/>
                  </a:cubicBezTo>
                  <a:cubicBezTo>
                    <a:pt x="2735" y="3702"/>
                    <a:pt x="3344" y="3386"/>
                    <a:pt x="3693" y="2814"/>
                  </a:cubicBezTo>
                  <a:cubicBezTo>
                    <a:pt x="4225" y="1941"/>
                    <a:pt x="3947" y="803"/>
                    <a:pt x="3076" y="271"/>
                  </a:cubicBezTo>
                  <a:cubicBezTo>
                    <a:pt x="2775" y="88"/>
                    <a:pt x="2443" y="1"/>
                    <a:pt x="2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4784542" y="803141"/>
              <a:ext cx="236265" cy="236275"/>
            </a:xfrm>
            <a:custGeom>
              <a:avLst/>
              <a:gdLst/>
              <a:ahLst/>
              <a:cxnLst/>
              <a:rect l="l" t="t" r="r" b="b"/>
              <a:pathLst>
                <a:path w="4141" h="4141" fill="none" extrusionOk="0">
                  <a:moveTo>
                    <a:pt x="3838" y="2619"/>
                  </a:moveTo>
                  <a:cubicBezTo>
                    <a:pt x="3535" y="3595"/>
                    <a:pt x="2497" y="4140"/>
                    <a:pt x="1522" y="3838"/>
                  </a:cubicBezTo>
                  <a:cubicBezTo>
                    <a:pt x="546" y="3535"/>
                    <a:pt x="1" y="2498"/>
                    <a:pt x="304" y="1522"/>
                  </a:cubicBezTo>
                  <a:cubicBezTo>
                    <a:pt x="608" y="546"/>
                    <a:pt x="1644" y="1"/>
                    <a:pt x="2619" y="303"/>
                  </a:cubicBezTo>
                  <a:cubicBezTo>
                    <a:pt x="3595" y="607"/>
                    <a:pt x="4141" y="1644"/>
                    <a:pt x="3838" y="2619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5079801" y="893177"/>
              <a:ext cx="241057" cy="241068"/>
            </a:xfrm>
            <a:custGeom>
              <a:avLst/>
              <a:gdLst/>
              <a:ahLst/>
              <a:cxnLst/>
              <a:rect l="l" t="t" r="r" b="b"/>
              <a:pathLst>
                <a:path w="4225" h="4225" fill="none" extrusionOk="0">
                  <a:moveTo>
                    <a:pt x="3076" y="532"/>
                  </a:moveTo>
                  <a:cubicBezTo>
                    <a:pt x="3947" y="1064"/>
                    <a:pt x="4225" y="2202"/>
                    <a:pt x="3693" y="3075"/>
                  </a:cubicBezTo>
                  <a:cubicBezTo>
                    <a:pt x="3161" y="3947"/>
                    <a:pt x="2023" y="4224"/>
                    <a:pt x="1151" y="3693"/>
                  </a:cubicBezTo>
                  <a:cubicBezTo>
                    <a:pt x="278" y="3161"/>
                    <a:pt x="1" y="2022"/>
                    <a:pt x="532" y="1151"/>
                  </a:cubicBezTo>
                  <a:cubicBezTo>
                    <a:pt x="1064" y="277"/>
                    <a:pt x="2202" y="0"/>
                    <a:pt x="3076" y="532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5006086" y="859913"/>
              <a:ext cx="123581" cy="84445"/>
            </a:xfrm>
            <a:custGeom>
              <a:avLst/>
              <a:gdLst/>
              <a:ahLst/>
              <a:cxnLst/>
              <a:rect l="l" t="t" r="r" b="b"/>
              <a:pathLst>
                <a:path w="2166" h="1480" fill="none" extrusionOk="0">
                  <a:moveTo>
                    <a:pt x="0" y="859"/>
                  </a:moveTo>
                  <a:cubicBezTo>
                    <a:pt x="172" y="309"/>
                    <a:pt x="757" y="1"/>
                    <a:pt x="1307" y="172"/>
                  </a:cubicBezTo>
                  <a:cubicBezTo>
                    <a:pt x="1858" y="344"/>
                    <a:pt x="2166" y="929"/>
                    <a:pt x="1995" y="1479"/>
                  </a:cubicBez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5301175" y="990232"/>
              <a:ext cx="131740" cy="54832"/>
            </a:xfrm>
            <a:custGeom>
              <a:avLst/>
              <a:gdLst/>
              <a:ahLst/>
              <a:cxnLst/>
              <a:rect l="l" t="t" r="r" b="b"/>
              <a:pathLst>
                <a:path w="2309" h="961" fill="none" extrusionOk="0">
                  <a:moveTo>
                    <a:pt x="1" y="960"/>
                  </a:moveTo>
                  <a:lnTo>
                    <a:pt x="1405" y="221"/>
                  </a:lnTo>
                  <a:cubicBezTo>
                    <a:pt x="1827" y="0"/>
                    <a:pt x="2308" y="399"/>
                    <a:pt x="2166" y="855"/>
                  </a:cubicBezTo>
                  <a:lnTo>
                    <a:pt x="2166" y="855"/>
                  </a:ln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4871151" y="902078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6" y="1"/>
                  </a:moveTo>
                  <a:lnTo>
                    <a:pt x="0" y="620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4903616" y="941277"/>
              <a:ext cx="36515" cy="19342"/>
            </a:xfrm>
            <a:custGeom>
              <a:avLst/>
              <a:gdLst/>
              <a:ahLst/>
              <a:cxnLst/>
              <a:rect l="l" t="t" r="r" b="b"/>
              <a:pathLst>
                <a:path w="640" h="339" fill="none" extrusionOk="0">
                  <a:moveTo>
                    <a:pt x="639" y="1"/>
                  </a:moveTo>
                  <a:lnTo>
                    <a:pt x="0" y="338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5180504" y="998163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7" y="0"/>
                  </a:moveTo>
                  <a:lnTo>
                    <a:pt x="1" y="619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5212911" y="1037419"/>
              <a:ext cx="36572" cy="19228"/>
            </a:xfrm>
            <a:custGeom>
              <a:avLst/>
              <a:gdLst/>
              <a:ahLst/>
              <a:cxnLst/>
              <a:rect l="l" t="t" r="r" b="b"/>
              <a:pathLst>
                <a:path w="641" h="337" fill="none" extrusionOk="0">
                  <a:moveTo>
                    <a:pt x="641" y="1"/>
                  </a:moveTo>
                  <a:lnTo>
                    <a:pt x="1" y="337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26"/>
          <p:cNvGrpSpPr/>
          <p:nvPr/>
        </p:nvGrpSpPr>
        <p:grpSpPr>
          <a:xfrm flipH="1">
            <a:off x="2139090" y="367598"/>
            <a:ext cx="720393" cy="684172"/>
            <a:chOff x="4390146" y="1163073"/>
            <a:chExt cx="720393" cy="684172"/>
          </a:xfrm>
        </p:grpSpPr>
        <p:sp>
          <p:nvSpPr>
            <p:cNvPr id="547" name="Google Shape;547;p26"/>
            <p:cNvSpPr/>
            <p:nvPr/>
          </p:nvSpPr>
          <p:spPr>
            <a:xfrm>
              <a:off x="4390146" y="1163073"/>
              <a:ext cx="720393" cy="684172"/>
            </a:xfrm>
            <a:custGeom>
              <a:avLst/>
              <a:gdLst/>
              <a:ahLst/>
              <a:cxnLst/>
              <a:rect l="l" t="t" r="r" b="b"/>
              <a:pathLst>
                <a:path w="9308" h="8840" extrusionOk="0">
                  <a:moveTo>
                    <a:pt x="6226" y="0"/>
                  </a:moveTo>
                  <a:lnTo>
                    <a:pt x="1" y="3828"/>
                  </a:lnTo>
                  <a:lnTo>
                    <a:pt x="3084" y="8839"/>
                  </a:lnTo>
                  <a:lnTo>
                    <a:pt x="9307" y="501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4390146" y="1163073"/>
              <a:ext cx="547492" cy="403073"/>
            </a:xfrm>
            <a:custGeom>
              <a:avLst/>
              <a:gdLst/>
              <a:ahLst/>
              <a:cxnLst/>
              <a:rect l="l" t="t" r="r" b="b"/>
              <a:pathLst>
                <a:path w="7074" h="5208" extrusionOk="0">
                  <a:moveTo>
                    <a:pt x="6226" y="0"/>
                  </a:moveTo>
                  <a:lnTo>
                    <a:pt x="1" y="3828"/>
                  </a:lnTo>
                  <a:lnTo>
                    <a:pt x="850" y="5207"/>
                  </a:lnTo>
                  <a:lnTo>
                    <a:pt x="7073" y="1380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4552676" y="1527373"/>
              <a:ext cx="132268" cy="126309"/>
            </a:xfrm>
            <a:custGeom>
              <a:avLst/>
              <a:gdLst/>
              <a:ahLst/>
              <a:cxnLst/>
              <a:rect l="l" t="t" r="r" b="b"/>
              <a:pathLst>
                <a:path w="1709" h="1632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2"/>
                  </a:lnTo>
                  <a:lnTo>
                    <a:pt x="1708" y="934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4684867" y="1446263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3" y="1630"/>
                  </a:lnTo>
                  <a:lnTo>
                    <a:pt x="1708" y="932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4816980" y="1364843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4617069" y="163208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4749182" y="1550902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4881373" y="146955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4825107" y="1216786"/>
              <a:ext cx="55492" cy="56808"/>
            </a:xfrm>
            <a:custGeom>
              <a:avLst/>
              <a:gdLst/>
              <a:ahLst/>
              <a:cxnLst/>
              <a:rect l="l" t="t" r="r" b="b"/>
              <a:pathLst>
                <a:path w="717" h="734" fill="none" extrusionOk="0">
                  <a:moveTo>
                    <a:pt x="0" y="261"/>
                  </a:moveTo>
                  <a:lnTo>
                    <a:pt x="426" y="0"/>
                  </a:lnTo>
                  <a:lnTo>
                    <a:pt x="717" y="473"/>
                  </a:lnTo>
                  <a:lnTo>
                    <a:pt x="291" y="734"/>
                  </a:ln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4793452" y="1256180"/>
              <a:ext cx="22599" cy="36608"/>
            </a:xfrm>
            <a:custGeom>
              <a:avLst/>
              <a:gdLst/>
              <a:ahLst/>
              <a:cxnLst/>
              <a:rect l="l" t="t" r="r" b="b"/>
              <a:pathLst>
                <a:path w="292" h="473" fill="none" extrusionOk="0">
                  <a:moveTo>
                    <a:pt x="1" y="0"/>
                  </a:moveTo>
                  <a:lnTo>
                    <a:pt x="291" y="473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26"/>
          <p:cNvGrpSpPr/>
          <p:nvPr/>
        </p:nvGrpSpPr>
        <p:grpSpPr>
          <a:xfrm rot="-955891">
            <a:off x="6708207" y="320822"/>
            <a:ext cx="375349" cy="634241"/>
            <a:chOff x="2984817" y="1876816"/>
            <a:chExt cx="662139" cy="1106666"/>
          </a:xfrm>
        </p:grpSpPr>
        <p:sp>
          <p:nvSpPr>
            <p:cNvPr id="558" name="Google Shape;558;p26"/>
            <p:cNvSpPr/>
            <p:nvPr/>
          </p:nvSpPr>
          <p:spPr>
            <a:xfrm>
              <a:off x="2984817" y="1892878"/>
              <a:ext cx="645947" cy="1074575"/>
            </a:xfrm>
            <a:custGeom>
              <a:avLst/>
              <a:gdLst/>
              <a:ahLst/>
              <a:cxnLst/>
              <a:rect l="l" t="t" r="r" b="b"/>
              <a:pathLst>
                <a:path w="19787" h="32917" extrusionOk="0">
                  <a:moveTo>
                    <a:pt x="13933" y="0"/>
                  </a:moveTo>
                  <a:cubicBezTo>
                    <a:pt x="12072" y="0"/>
                    <a:pt x="8841" y="1754"/>
                    <a:pt x="5824" y="4544"/>
                  </a:cubicBezTo>
                  <a:cubicBezTo>
                    <a:pt x="2022" y="8060"/>
                    <a:pt x="0" y="11892"/>
                    <a:pt x="1308" y="13104"/>
                  </a:cubicBezTo>
                  <a:cubicBezTo>
                    <a:pt x="1579" y="13354"/>
                    <a:pt x="2011" y="13473"/>
                    <a:pt x="2557" y="13473"/>
                  </a:cubicBezTo>
                  <a:cubicBezTo>
                    <a:pt x="4202" y="13473"/>
                    <a:pt x="6878" y="12394"/>
                    <a:pt x="9259" y="10584"/>
                  </a:cubicBezTo>
                  <a:lnTo>
                    <a:pt x="9259" y="10584"/>
                  </a:lnTo>
                  <a:cubicBezTo>
                    <a:pt x="8999" y="12407"/>
                    <a:pt x="8856" y="14387"/>
                    <a:pt x="8856" y="16458"/>
                  </a:cubicBezTo>
                  <a:cubicBezTo>
                    <a:pt x="8856" y="25547"/>
                    <a:pt x="10937" y="32916"/>
                    <a:pt x="14323" y="32916"/>
                  </a:cubicBezTo>
                  <a:cubicBezTo>
                    <a:pt x="17706" y="32916"/>
                    <a:pt x="19787" y="25547"/>
                    <a:pt x="19787" y="16458"/>
                  </a:cubicBezTo>
                  <a:cubicBezTo>
                    <a:pt x="19787" y="7369"/>
                    <a:pt x="17706" y="8"/>
                    <a:pt x="14323" y="8"/>
                  </a:cubicBezTo>
                  <a:cubicBezTo>
                    <a:pt x="14281" y="8"/>
                    <a:pt x="14240" y="5"/>
                    <a:pt x="14199" y="5"/>
                  </a:cubicBezTo>
                  <a:cubicBezTo>
                    <a:pt x="14178" y="5"/>
                    <a:pt x="14158" y="6"/>
                    <a:pt x="14138" y="8"/>
                  </a:cubicBezTo>
                  <a:cubicBezTo>
                    <a:pt x="14071" y="3"/>
                    <a:pt x="14003" y="0"/>
                    <a:pt x="139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3397091" y="1892878"/>
              <a:ext cx="233673" cy="1074575"/>
            </a:xfrm>
            <a:custGeom>
              <a:avLst/>
              <a:gdLst/>
              <a:ahLst/>
              <a:cxnLst/>
              <a:rect l="l" t="t" r="r" b="b"/>
              <a:pathLst>
                <a:path w="7158" h="32917" extrusionOk="0">
                  <a:moveTo>
                    <a:pt x="1301" y="0"/>
                  </a:moveTo>
                  <a:cubicBezTo>
                    <a:pt x="921" y="0"/>
                    <a:pt x="482" y="75"/>
                    <a:pt x="1" y="216"/>
                  </a:cubicBezTo>
                  <a:cubicBezTo>
                    <a:pt x="2815" y="1470"/>
                    <a:pt x="4508" y="8261"/>
                    <a:pt x="4508" y="16458"/>
                  </a:cubicBezTo>
                  <a:cubicBezTo>
                    <a:pt x="4508" y="24291"/>
                    <a:pt x="2962" y="30848"/>
                    <a:pt x="368" y="32509"/>
                  </a:cubicBezTo>
                  <a:cubicBezTo>
                    <a:pt x="784" y="32773"/>
                    <a:pt x="1225" y="32916"/>
                    <a:pt x="1694" y="32916"/>
                  </a:cubicBezTo>
                  <a:cubicBezTo>
                    <a:pt x="5077" y="32916"/>
                    <a:pt x="7158" y="25547"/>
                    <a:pt x="7158" y="16458"/>
                  </a:cubicBezTo>
                  <a:cubicBezTo>
                    <a:pt x="7158" y="7369"/>
                    <a:pt x="5077" y="8"/>
                    <a:pt x="1694" y="8"/>
                  </a:cubicBezTo>
                  <a:cubicBezTo>
                    <a:pt x="1652" y="8"/>
                    <a:pt x="1611" y="5"/>
                    <a:pt x="1570" y="5"/>
                  </a:cubicBezTo>
                  <a:cubicBezTo>
                    <a:pt x="1549" y="5"/>
                    <a:pt x="1529" y="6"/>
                    <a:pt x="1509" y="8"/>
                  </a:cubicBezTo>
                  <a:cubicBezTo>
                    <a:pt x="1442" y="3"/>
                    <a:pt x="1372" y="0"/>
                    <a:pt x="130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2998299" y="1876816"/>
              <a:ext cx="648656" cy="848901"/>
            </a:xfrm>
            <a:custGeom>
              <a:avLst/>
              <a:gdLst/>
              <a:ahLst/>
              <a:cxnLst/>
              <a:rect l="l" t="t" r="r" b="b"/>
              <a:pathLst>
                <a:path w="19870" h="26004" extrusionOk="0">
                  <a:moveTo>
                    <a:pt x="13910" y="0"/>
                  </a:moveTo>
                  <a:cubicBezTo>
                    <a:pt x="10558" y="0"/>
                    <a:pt x="7414" y="2504"/>
                    <a:pt x="5075" y="4667"/>
                  </a:cubicBezTo>
                  <a:cubicBezTo>
                    <a:pt x="1992" y="7516"/>
                    <a:pt x="1" y="10603"/>
                    <a:pt x="1" y="12533"/>
                  </a:cubicBezTo>
                  <a:cubicBezTo>
                    <a:pt x="1" y="13126"/>
                    <a:pt x="194" y="13619"/>
                    <a:pt x="559" y="13957"/>
                  </a:cubicBezTo>
                  <a:cubicBezTo>
                    <a:pt x="842" y="14218"/>
                    <a:pt x="1326" y="14460"/>
                    <a:pt x="2149" y="14460"/>
                  </a:cubicBezTo>
                  <a:cubicBezTo>
                    <a:pt x="2663" y="14460"/>
                    <a:pt x="3311" y="14365"/>
                    <a:pt x="4125" y="14121"/>
                  </a:cubicBezTo>
                  <a:cubicBezTo>
                    <a:pt x="4685" y="13953"/>
                    <a:pt x="4496" y="13146"/>
                    <a:pt x="3993" y="13146"/>
                  </a:cubicBezTo>
                  <a:cubicBezTo>
                    <a:pt x="3945" y="13146"/>
                    <a:pt x="3894" y="13154"/>
                    <a:pt x="3840" y="13170"/>
                  </a:cubicBezTo>
                  <a:cubicBezTo>
                    <a:pt x="3132" y="13382"/>
                    <a:pt x="2572" y="13465"/>
                    <a:pt x="2148" y="13465"/>
                  </a:cubicBezTo>
                  <a:cubicBezTo>
                    <a:pt x="1683" y="13465"/>
                    <a:pt x="1383" y="13365"/>
                    <a:pt x="1233" y="13226"/>
                  </a:cubicBezTo>
                  <a:cubicBezTo>
                    <a:pt x="1072" y="13077"/>
                    <a:pt x="994" y="12851"/>
                    <a:pt x="994" y="12533"/>
                  </a:cubicBezTo>
                  <a:cubicBezTo>
                    <a:pt x="994" y="10921"/>
                    <a:pt x="2949" y="7985"/>
                    <a:pt x="5749" y="5397"/>
                  </a:cubicBezTo>
                  <a:cubicBezTo>
                    <a:pt x="7897" y="3409"/>
                    <a:pt x="10833" y="994"/>
                    <a:pt x="13910" y="994"/>
                  </a:cubicBezTo>
                  <a:cubicBezTo>
                    <a:pt x="15270" y="994"/>
                    <a:pt x="16524" y="2579"/>
                    <a:pt x="17436" y="5463"/>
                  </a:cubicBezTo>
                  <a:cubicBezTo>
                    <a:pt x="18366" y="8394"/>
                    <a:pt x="18876" y="12470"/>
                    <a:pt x="18876" y="16946"/>
                  </a:cubicBezTo>
                  <a:cubicBezTo>
                    <a:pt x="18876" y="20014"/>
                    <a:pt x="18635" y="22941"/>
                    <a:pt x="18175" y="25415"/>
                  </a:cubicBezTo>
                  <a:cubicBezTo>
                    <a:pt x="18118" y="25714"/>
                    <a:pt x="18362" y="26003"/>
                    <a:pt x="18664" y="26003"/>
                  </a:cubicBezTo>
                  <a:cubicBezTo>
                    <a:pt x="18897" y="26003"/>
                    <a:pt x="19107" y="25837"/>
                    <a:pt x="19151" y="25598"/>
                  </a:cubicBezTo>
                  <a:cubicBezTo>
                    <a:pt x="19622" y="23063"/>
                    <a:pt x="19870" y="20073"/>
                    <a:pt x="19870" y="16946"/>
                  </a:cubicBezTo>
                  <a:cubicBezTo>
                    <a:pt x="19870" y="12372"/>
                    <a:pt x="19342" y="8186"/>
                    <a:pt x="18383" y="5162"/>
                  </a:cubicBezTo>
                  <a:cubicBezTo>
                    <a:pt x="17312" y="1785"/>
                    <a:pt x="15766" y="0"/>
                    <a:pt x="13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3183788" y="2222168"/>
              <a:ext cx="421349" cy="761314"/>
            </a:xfrm>
            <a:custGeom>
              <a:avLst/>
              <a:gdLst/>
              <a:ahLst/>
              <a:cxnLst/>
              <a:rect l="l" t="t" r="r" b="b"/>
              <a:pathLst>
                <a:path w="12907" h="23321" extrusionOk="0">
                  <a:moveTo>
                    <a:pt x="3151" y="0"/>
                  </a:moveTo>
                  <a:cubicBezTo>
                    <a:pt x="3052" y="0"/>
                    <a:pt x="2952" y="30"/>
                    <a:pt x="2864" y="98"/>
                  </a:cubicBezTo>
                  <a:cubicBezTo>
                    <a:pt x="2110" y="671"/>
                    <a:pt x="1310" y="1182"/>
                    <a:pt x="487" y="1616"/>
                  </a:cubicBezTo>
                  <a:cubicBezTo>
                    <a:pt x="0" y="1872"/>
                    <a:pt x="273" y="2555"/>
                    <a:pt x="718" y="2555"/>
                  </a:cubicBezTo>
                  <a:cubicBezTo>
                    <a:pt x="792" y="2555"/>
                    <a:pt x="870" y="2536"/>
                    <a:pt x="951" y="2494"/>
                  </a:cubicBezTo>
                  <a:cubicBezTo>
                    <a:pt x="1488" y="2211"/>
                    <a:pt x="2016" y="1896"/>
                    <a:pt x="2528" y="1555"/>
                  </a:cubicBezTo>
                  <a:lnTo>
                    <a:pt x="2528" y="1555"/>
                  </a:lnTo>
                  <a:cubicBezTo>
                    <a:pt x="2354" y="3110"/>
                    <a:pt x="2265" y="4724"/>
                    <a:pt x="2265" y="6367"/>
                  </a:cubicBezTo>
                  <a:cubicBezTo>
                    <a:pt x="2265" y="10941"/>
                    <a:pt x="2793" y="15126"/>
                    <a:pt x="3752" y="18154"/>
                  </a:cubicBezTo>
                  <a:cubicBezTo>
                    <a:pt x="4823" y="21536"/>
                    <a:pt x="6369" y="23321"/>
                    <a:pt x="8228" y="23321"/>
                  </a:cubicBezTo>
                  <a:cubicBezTo>
                    <a:pt x="9561" y="23321"/>
                    <a:pt x="11437" y="22373"/>
                    <a:pt x="12793" y="17860"/>
                  </a:cubicBezTo>
                  <a:cubicBezTo>
                    <a:pt x="12906" y="17486"/>
                    <a:pt x="12595" y="17233"/>
                    <a:pt x="12294" y="17233"/>
                  </a:cubicBezTo>
                  <a:cubicBezTo>
                    <a:pt x="12102" y="17233"/>
                    <a:pt x="11914" y="17335"/>
                    <a:pt x="11842" y="17575"/>
                  </a:cubicBezTo>
                  <a:cubicBezTo>
                    <a:pt x="10920" y="20639"/>
                    <a:pt x="9637" y="22327"/>
                    <a:pt x="8228" y="22327"/>
                  </a:cubicBezTo>
                  <a:cubicBezTo>
                    <a:pt x="6865" y="22327"/>
                    <a:pt x="5613" y="20740"/>
                    <a:pt x="4699" y="17854"/>
                  </a:cubicBezTo>
                  <a:cubicBezTo>
                    <a:pt x="3771" y="14922"/>
                    <a:pt x="3259" y="10842"/>
                    <a:pt x="3259" y="6367"/>
                  </a:cubicBezTo>
                  <a:cubicBezTo>
                    <a:pt x="3259" y="4367"/>
                    <a:pt x="3393" y="2414"/>
                    <a:pt x="3656" y="562"/>
                  </a:cubicBezTo>
                  <a:cubicBezTo>
                    <a:pt x="3701" y="245"/>
                    <a:pt x="3432" y="0"/>
                    <a:pt x="3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3228936" y="1947852"/>
              <a:ext cx="228123" cy="142528"/>
            </a:xfrm>
            <a:custGeom>
              <a:avLst/>
              <a:gdLst/>
              <a:ahLst/>
              <a:cxnLst/>
              <a:rect l="l" t="t" r="r" b="b"/>
              <a:pathLst>
                <a:path w="6988" h="4366" extrusionOk="0">
                  <a:moveTo>
                    <a:pt x="6290" y="1"/>
                  </a:moveTo>
                  <a:cubicBezTo>
                    <a:pt x="6239" y="1"/>
                    <a:pt x="6185" y="9"/>
                    <a:pt x="6128" y="27"/>
                  </a:cubicBezTo>
                  <a:cubicBezTo>
                    <a:pt x="2989" y="1044"/>
                    <a:pt x="431" y="3406"/>
                    <a:pt x="324" y="3507"/>
                  </a:cubicBezTo>
                  <a:cubicBezTo>
                    <a:pt x="0" y="3807"/>
                    <a:pt x="227" y="4366"/>
                    <a:pt x="662" y="4366"/>
                  </a:cubicBezTo>
                  <a:cubicBezTo>
                    <a:pt x="784" y="4366"/>
                    <a:pt x="903" y="4322"/>
                    <a:pt x="1000" y="4234"/>
                  </a:cubicBezTo>
                  <a:cubicBezTo>
                    <a:pt x="1025" y="4211"/>
                    <a:pt x="3503" y="1921"/>
                    <a:pt x="6435" y="974"/>
                  </a:cubicBezTo>
                  <a:cubicBezTo>
                    <a:pt x="6988" y="795"/>
                    <a:pt x="6788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26"/>
          <p:cNvGrpSpPr/>
          <p:nvPr/>
        </p:nvGrpSpPr>
        <p:grpSpPr>
          <a:xfrm rot="-912329">
            <a:off x="1881153" y="3042189"/>
            <a:ext cx="442212" cy="634187"/>
            <a:chOff x="5156362" y="1876816"/>
            <a:chExt cx="779987" cy="1106666"/>
          </a:xfrm>
        </p:grpSpPr>
        <p:sp>
          <p:nvSpPr>
            <p:cNvPr id="564" name="Google Shape;564;p26"/>
            <p:cNvSpPr/>
            <p:nvPr/>
          </p:nvSpPr>
          <p:spPr>
            <a:xfrm>
              <a:off x="5156362" y="1892976"/>
              <a:ext cx="764154" cy="1074314"/>
            </a:xfrm>
            <a:custGeom>
              <a:avLst/>
              <a:gdLst/>
              <a:ahLst/>
              <a:cxnLst/>
              <a:rect l="l" t="t" r="r" b="b"/>
              <a:pathLst>
                <a:path w="23408" h="32909" extrusionOk="0">
                  <a:moveTo>
                    <a:pt x="12935" y="1"/>
                  </a:moveTo>
                  <a:cubicBezTo>
                    <a:pt x="3446" y="1"/>
                    <a:pt x="0" y="7278"/>
                    <a:pt x="1922" y="9508"/>
                  </a:cubicBezTo>
                  <a:cubicBezTo>
                    <a:pt x="2419" y="10084"/>
                    <a:pt x="2951" y="10310"/>
                    <a:pt x="3517" y="10310"/>
                  </a:cubicBezTo>
                  <a:cubicBezTo>
                    <a:pt x="5594" y="10310"/>
                    <a:pt x="8134" y="7269"/>
                    <a:pt x="11099" y="7269"/>
                  </a:cubicBezTo>
                  <a:cubicBezTo>
                    <a:pt x="11401" y="7269"/>
                    <a:pt x="11707" y="7301"/>
                    <a:pt x="12017" y="7370"/>
                  </a:cubicBezTo>
                  <a:cubicBezTo>
                    <a:pt x="15180" y="8076"/>
                    <a:pt x="15587" y="12007"/>
                    <a:pt x="12032" y="13366"/>
                  </a:cubicBezTo>
                  <a:cubicBezTo>
                    <a:pt x="10564" y="13926"/>
                    <a:pt x="7388" y="14386"/>
                    <a:pt x="7453" y="16499"/>
                  </a:cubicBezTo>
                  <a:cubicBezTo>
                    <a:pt x="7453" y="18366"/>
                    <a:pt x="10177" y="18834"/>
                    <a:pt x="12032" y="19544"/>
                  </a:cubicBezTo>
                  <a:cubicBezTo>
                    <a:pt x="15585" y="20903"/>
                    <a:pt x="15180" y="24834"/>
                    <a:pt x="12017" y="25540"/>
                  </a:cubicBezTo>
                  <a:cubicBezTo>
                    <a:pt x="11707" y="25609"/>
                    <a:pt x="11401" y="25641"/>
                    <a:pt x="11099" y="25641"/>
                  </a:cubicBezTo>
                  <a:cubicBezTo>
                    <a:pt x="8134" y="25641"/>
                    <a:pt x="5594" y="22599"/>
                    <a:pt x="3518" y="22599"/>
                  </a:cubicBezTo>
                  <a:cubicBezTo>
                    <a:pt x="2951" y="22599"/>
                    <a:pt x="2419" y="22825"/>
                    <a:pt x="1922" y="23402"/>
                  </a:cubicBezTo>
                  <a:cubicBezTo>
                    <a:pt x="0" y="25630"/>
                    <a:pt x="3449" y="32909"/>
                    <a:pt x="12935" y="32909"/>
                  </a:cubicBezTo>
                  <a:cubicBezTo>
                    <a:pt x="17941" y="32909"/>
                    <a:pt x="22257" y="29725"/>
                    <a:pt x="22992" y="24622"/>
                  </a:cubicBezTo>
                  <a:cubicBezTo>
                    <a:pt x="23408" y="21728"/>
                    <a:pt x="22370" y="18601"/>
                    <a:pt x="20386" y="16455"/>
                  </a:cubicBezTo>
                  <a:cubicBezTo>
                    <a:pt x="22370" y="14309"/>
                    <a:pt x="23408" y="11182"/>
                    <a:pt x="22992" y="8288"/>
                  </a:cubicBezTo>
                  <a:cubicBezTo>
                    <a:pt x="22257" y="3185"/>
                    <a:pt x="17941" y="1"/>
                    <a:pt x="129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5530964" y="1892976"/>
              <a:ext cx="389553" cy="1074314"/>
            </a:xfrm>
            <a:custGeom>
              <a:avLst/>
              <a:gdLst/>
              <a:ahLst/>
              <a:cxnLst/>
              <a:rect l="l" t="t" r="r" b="b"/>
              <a:pathLst>
                <a:path w="11933" h="32909" extrusionOk="0">
                  <a:moveTo>
                    <a:pt x="1460" y="1"/>
                  </a:moveTo>
                  <a:cubicBezTo>
                    <a:pt x="956" y="1"/>
                    <a:pt x="468" y="22"/>
                    <a:pt x="0" y="62"/>
                  </a:cubicBezTo>
                  <a:cubicBezTo>
                    <a:pt x="4486" y="524"/>
                    <a:pt x="8192" y="3594"/>
                    <a:pt x="8867" y="8288"/>
                  </a:cubicBezTo>
                  <a:cubicBezTo>
                    <a:pt x="9282" y="11182"/>
                    <a:pt x="8247" y="14309"/>
                    <a:pt x="6260" y="16455"/>
                  </a:cubicBezTo>
                  <a:cubicBezTo>
                    <a:pt x="8247" y="18601"/>
                    <a:pt x="9282" y="21728"/>
                    <a:pt x="8867" y="24622"/>
                  </a:cubicBezTo>
                  <a:cubicBezTo>
                    <a:pt x="8192" y="29316"/>
                    <a:pt x="4486" y="32386"/>
                    <a:pt x="0" y="32848"/>
                  </a:cubicBezTo>
                  <a:cubicBezTo>
                    <a:pt x="468" y="32886"/>
                    <a:pt x="956" y="32909"/>
                    <a:pt x="1460" y="32909"/>
                  </a:cubicBezTo>
                  <a:cubicBezTo>
                    <a:pt x="6466" y="32909"/>
                    <a:pt x="10782" y="29725"/>
                    <a:pt x="11517" y="24620"/>
                  </a:cubicBezTo>
                  <a:cubicBezTo>
                    <a:pt x="11933" y="21728"/>
                    <a:pt x="10895" y="18599"/>
                    <a:pt x="8911" y="16455"/>
                  </a:cubicBezTo>
                  <a:cubicBezTo>
                    <a:pt x="10895" y="14309"/>
                    <a:pt x="11933" y="11182"/>
                    <a:pt x="11517" y="8288"/>
                  </a:cubicBezTo>
                  <a:cubicBezTo>
                    <a:pt x="10782" y="3185"/>
                    <a:pt x="6466" y="1"/>
                    <a:pt x="146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5179312" y="1876816"/>
              <a:ext cx="757038" cy="1007588"/>
            </a:xfrm>
            <a:custGeom>
              <a:avLst/>
              <a:gdLst/>
              <a:ahLst/>
              <a:cxnLst/>
              <a:rect l="l" t="t" r="r" b="b"/>
              <a:pathLst>
                <a:path w="23190" h="30865" extrusionOk="0">
                  <a:moveTo>
                    <a:pt x="12229" y="0"/>
                  </a:moveTo>
                  <a:cubicBezTo>
                    <a:pt x="9319" y="0"/>
                    <a:pt x="6765" y="651"/>
                    <a:pt x="4638" y="1939"/>
                  </a:cubicBezTo>
                  <a:cubicBezTo>
                    <a:pt x="2882" y="3003"/>
                    <a:pt x="1506" y="4478"/>
                    <a:pt x="767" y="6093"/>
                  </a:cubicBezTo>
                  <a:cubicBezTo>
                    <a:pt x="1" y="7762"/>
                    <a:pt x="30" y="9385"/>
                    <a:pt x="841" y="10326"/>
                  </a:cubicBezTo>
                  <a:cubicBezTo>
                    <a:pt x="1404" y="10980"/>
                    <a:pt x="2051" y="11302"/>
                    <a:pt x="2805" y="11302"/>
                  </a:cubicBezTo>
                  <a:cubicBezTo>
                    <a:pt x="3029" y="11302"/>
                    <a:pt x="3264" y="11274"/>
                    <a:pt x="3508" y="11217"/>
                  </a:cubicBezTo>
                  <a:cubicBezTo>
                    <a:pt x="4371" y="11015"/>
                    <a:pt x="5255" y="10480"/>
                    <a:pt x="6194" y="9910"/>
                  </a:cubicBezTo>
                  <a:cubicBezTo>
                    <a:pt x="7538" y="9097"/>
                    <a:pt x="8921" y="8259"/>
                    <a:pt x="10390" y="8259"/>
                  </a:cubicBezTo>
                  <a:cubicBezTo>
                    <a:pt x="10659" y="8259"/>
                    <a:pt x="10930" y="8287"/>
                    <a:pt x="11205" y="8348"/>
                  </a:cubicBezTo>
                  <a:cubicBezTo>
                    <a:pt x="12442" y="8625"/>
                    <a:pt x="13259" y="9476"/>
                    <a:pt x="13338" y="10570"/>
                  </a:cubicBezTo>
                  <a:cubicBezTo>
                    <a:pt x="13406" y="11507"/>
                    <a:pt x="12868" y="12739"/>
                    <a:pt x="11152" y="13397"/>
                  </a:cubicBezTo>
                  <a:cubicBezTo>
                    <a:pt x="10650" y="13705"/>
                    <a:pt x="10778" y="14373"/>
                    <a:pt x="11264" y="14373"/>
                  </a:cubicBezTo>
                  <a:cubicBezTo>
                    <a:pt x="11337" y="14373"/>
                    <a:pt x="11417" y="14358"/>
                    <a:pt x="11505" y="14325"/>
                  </a:cubicBezTo>
                  <a:cubicBezTo>
                    <a:pt x="13731" y="13472"/>
                    <a:pt x="14422" y="11790"/>
                    <a:pt x="14330" y="10498"/>
                  </a:cubicBezTo>
                  <a:cubicBezTo>
                    <a:pt x="14218" y="8974"/>
                    <a:pt x="13076" y="7749"/>
                    <a:pt x="11421" y="7380"/>
                  </a:cubicBezTo>
                  <a:cubicBezTo>
                    <a:pt x="11069" y="7301"/>
                    <a:pt x="10723" y="7265"/>
                    <a:pt x="10385" y="7265"/>
                  </a:cubicBezTo>
                  <a:cubicBezTo>
                    <a:pt x="8642" y="7265"/>
                    <a:pt x="7083" y="8211"/>
                    <a:pt x="5679" y="9062"/>
                  </a:cubicBezTo>
                  <a:cubicBezTo>
                    <a:pt x="4472" y="9792"/>
                    <a:pt x="3572" y="10304"/>
                    <a:pt x="2823" y="10304"/>
                  </a:cubicBezTo>
                  <a:cubicBezTo>
                    <a:pt x="2369" y="10304"/>
                    <a:pt x="1971" y="10117"/>
                    <a:pt x="1593" y="9677"/>
                  </a:cubicBezTo>
                  <a:cubicBezTo>
                    <a:pt x="1047" y="9045"/>
                    <a:pt x="1076" y="7800"/>
                    <a:pt x="1668" y="6506"/>
                  </a:cubicBezTo>
                  <a:cubicBezTo>
                    <a:pt x="2328" y="5070"/>
                    <a:pt x="3565" y="3749"/>
                    <a:pt x="5152" y="2789"/>
                  </a:cubicBezTo>
                  <a:cubicBezTo>
                    <a:pt x="7120" y="1596"/>
                    <a:pt x="9501" y="991"/>
                    <a:pt x="12229" y="991"/>
                  </a:cubicBezTo>
                  <a:cubicBezTo>
                    <a:pt x="14592" y="991"/>
                    <a:pt x="16837" y="1745"/>
                    <a:pt x="18551" y="3113"/>
                  </a:cubicBezTo>
                  <a:cubicBezTo>
                    <a:pt x="20338" y="4541"/>
                    <a:pt x="21459" y="6525"/>
                    <a:pt x="21795" y="8854"/>
                  </a:cubicBezTo>
                  <a:cubicBezTo>
                    <a:pt x="22184" y="11565"/>
                    <a:pt x="21235" y="14539"/>
                    <a:pt x="19315" y="16612"/>
                  </a:cubicBezTo>
                  <a:cubicBezTo>
                    <a:pt x="19139" y="16803"/>
                    <a:pt x="19139" y="17097"/>
                    <a:pt x="19315" y="17286"/>
                  </a:cubicBezTo>
                  <a:cubicBezTo>
                    <a:pt x="21235" y="19361"/>
                    <a:pt x="22184" y="22332"/>
                    <a:pt x="21795" y="25046"/>
                  </a:cubicBezTo>
                  <a:cubicBezTo>
                    <a:pt x="21520" y="26963"/>
                    <a:pt x="20689" y="28685"/>
                    <a:pt x="19391" y="30023"/>
                  </a:cubicBezTo>
                  <a:cubicBezTo>
                    <a:pt x="19103" y="30319"/>
                    <a:pt x="19336" y="30865"/>
                    <a:pt x="19748" y="30865"/>
                  </a:cubicBezTo>
                  <a:cubicBezTo>
                    <a:pt x="19878" y="30865"/>
                    <a:pt x="20008" y="30815"/>
                    <a:pt x="20105" y="30714"/>
                  </a:cubicBezTo>
                  <a:cubicBezTo>
                    <a:pt x="21548" y="29225"/>
                    <a:pt x="22472" y="27314"/>
                    <a:pt x="22778" y="25186"/>
                  </a:cubicBezTo>
                  <a:cubicBezTo>
                    <a:pt x="23188" y="22330"/>
                    <a:pt x="22259" y="19216"/>
                    <a:pt x="20344" y="16950"/>
                  </a:cubicBezTo>
                  <a:cubicBezTo>
                    <a:pt x="22259" y="14684"/>
                    <a:pt x="23190" y="11570"/>
                    <a:pt x="22778" y="8713"/>
                  </a:cubicBezTo>
                  <a:cubicBezTo>
                    <a:pt x="22406" y="6130"/>
                    <a:pt x="21159" y="3925"/>
                    <a:pt x="19170" y="2338"/>
                  </a:cubicBezTo>
                  <a:cubicBezTo>
                    <a:pt x="17280" y="830"/>
                    <a:pt x="14817" y="0"/>
                    <a:pt x="12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5179312" y="2340147"/>
              <a:ext cx="597991" cy="643335"/>
            </a:xfrm>
            <a:custGeom>
              <a:avLst/>
              <a:gdLst/>
              <a:ahLst/>
              <a:cxnLst/>
              <a:rect l="l" t="t" r="r" b="b"/>
              <a:pathLst>
                <a:path w="18318" h="19707" extrusionOk="0">
                  <a:moveTo>
                    <a:pt x="8823" y="0"/>
                  </a:moveTo>
                  <a:cubicBezTo>
                    <a:pt x="8762" y="0"/>
                    <a:pt x="8697" y="12"/>
                    <a:pt x="8630" y="39"/>
                  </a:cubicBezTo>
                  <a:cubicBezTo>
                    <a:pt x="8029" y="283"/>
                    <a:pt x="6202" y="1020"/>
                    <a:pt x="6253" y="2809"/>
                  </a:cubicBezTo>
                  <a:cubicBezTo>
                    <a:pt x="6259" y="5174"/>
                    <a:pt x="9468" y="5666"/>
                    <a:pt x="11150" y="6310"/>
                  </a:cubicBezTo>
                  <a:cubicBezTo>
                    <a:pt x="12586" y="6858"/>
                    <a:pt x="13424" y="7942"/>
                    <a:pt x="13338" y="9137"/>
                  </a:cubicBezTo>
                  <a:cubicBezTo>
                    <a:pt x="13259" y="10231"/>
                    <a:pt x="12439" y="11082"/>
                    <a:pt x="11205" y="11359"/>
                  </a:cubicBezTo>
                  <a:cubicBezTo>
                    <a:pt x="10931" y="11420"/>
                    <a:pt x="10660" y="11448"/>
                    <a:pt x="10392" y="11448"/>
                  </a:cubicBezTo>
                  <a:cubicBezTo>
                    <a:pt x="8922" y="11448"/>
                    <a:pt x="7539" y="10610"/>
                    <a:pt x="6194" y="9796"/>
                  </a:cubicBezTo>
                  <a:cubicBezTo>
                    <a:pt x="5255" y="9227"/>
                    <a:pt x="4371" y="8692"/>
                    <a:pt x="3506" y="8490"/>
                  </a:cubicBezTo>
                  <a:cubicBezTo>
                    <a:pt x="3261" y="8433"/>
                    <a:pt x="3027" y="8404"/>
                    <a:pt x="2803" y="8404"/>
                  </a:cubicBezTo>
                  <a:cubicBezTo>
                    <a:pt x="2050" y="8404"/>
                    <a:pt x="1404" y="8727"/>
                    <a:pt x="841" y="9381"/>
                  </a:cubicBezTo>
                  <a:cubicBezTo>
                    <a:pt x="30" y="10321"/>
                    <a:pt x="1" y="11945"/>
                    <a:pt x="767" y="13614"/>
                  </a:cubicBezTo>
                  <a:cubicBezTo>
                    <a:pt x="1506" y="15229"/>
                    <a:pt x="2882" y="16704"/>
                    <a:pt x="4638" y="17766"/>
                  </a:cubicBezTo>
                  <a:cubicBezTo>
                    <a:pt x="6765" y="19053"/>
                    <a:pt x="9319" y="19707"/>
                    <a:pt x="12229" y="19707"/>
                  </a:cubicBezTo>
                  <a:cubicBezTo>
                    <a:pt x="14243" y="19707"/>
                    <a:pt x="16186" y="19209"/>
                    <a:pt x="17845" y="18266"/>
                  </a:cubicBezTo>
                  <a:cubicBezTo>
                    <a:pt x="18318" y="17997"/>
                    <a:pt x="18036" y="17334"/>
                    <a:pt x="17599" y="17334"/>
                  </a:cubicBezTo>
                  <a:cubicBezTo>
                    <a:pt x="17521" y="17334"/>
                    <a:pt x="17438" y="17355"/>
                    <a:pt x="17354" y="17403"/>
                  </a:cubicBezTo>
                  <a:cubicBezTo>
                    <a:pt x="15844" y="18260"/>
                    <a:pt x="14071" y="18713"/>
                    <a:pt x="12229" y="18713"/>
                  </a:cubicBezTo>
                  <a:cubicBezTo>
                    <a:pt x="9501" y="18713"/>
                    <a:pt x="7120" y="18111"/>
                    <a:pt x="5152" y="16918"/>
                  </a:cubicBezTo>
                  <a:cubicBezTo>
                    <a:pt x="3565" y="15956"/>
                    <a:pt x="2328" y="14637"/>
                    <a:pt x="1668" y="13201"/>
                  </a:cubicBezTo>
                  <a:cubicBezTo>
                    <a:pt x="1076" y="11907"/>
                    <a:pt x="1047" y="10662"/>
                    <a:pt x="1593" y="10027"/>
                  </a:cubicBezTo>
                  <a:cubicBezTo>
                    <a:pt x="1971" y="9589"/>
                    <a:pt x="2369" y="9402"/>
                    <a:pt x="2822" y="9402"/>
                  </a:cubicBezTo>
                  <a:cubicBezTo>
                    <a:pt x="3572" y="9402"/>
                    <a:pt x="4471" y="9913"/>
                    <a:pt x="5679" y="10645"/>
                  </a:cubicBezTo>
                  <a:cubicBezTo>
                    <a:pt x="7084" y="11495"/>
                    <a:pt x="8646" y="12441"/>
                    <a:pt x="10389" y="12441"/>
                  </a:cubicBezTo>
                  <a:cubicBezTo>
                    <a:pt x="10726" y="12441"/>
                    <a:pt x="11070" y="12405"/>
                    <a:pt x="11421" y="12327"/>
                  </a:cubicBezTo>
                  <a:cubicBezTo>
                    <a:pt x="13076" y="11957"/>
                    <a:pt x="14218" y="10733"/>
                    <a:pt x="14330" y="9208"/>
                  </a:cubicBezTo>
                  <a:cubicBezTo>
                    <a:pt x="14422" y="7917"/>
                    <a:pt x="13731" y="6233"/>
                    <a:pt x="11505" y="5382"/>
                  </a:cubicBezTo>
                  <a:cubicBezTo>
                    <a:pt x="10318" y="4928"/>
                    <a:pt x="7311" y="4496"/>
                    <a:pt x="7246" y="2786"/>
                  </a:cubicBezTo>
                  <a:cubicBezTo>
                    <a:pt x="7221" y="2024"/>
                    <a:pt x="7763" y="1461"/>
                    <a:pt x="9002" y="961"/>
                  </a:cubicBezTo>
                  <a:cubicBezTo>
                    <a:pt x="9530" y="747"/>
                    <a:pt x="9297" y="0"/>
                    <a:pt x="8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5334930" y="1956601"/>
              <a:ext cx="225610" cy="90263"/>
            </a:xfrm>
            <a:custGeom>
              <a:avLst/>
              <a:gdLst/>
              <a:ahLst/>
              <a:cxnLst/>
              <a:rect l="l" t="t" r="r" b="b"/>
              <a:pathLst>
                <a:path w="6911" h="2765" extrusionOk="0">
                  <a:moveTo>
                    <a:pt x="6213" y="1"/>
                  </a:moveTo>
                  <a:cubicBezTo>
                    <a:pt x="2825" y="1"/>
                    <a:pt x="465" y="1798"/>
                    <a:pt x="366" y="1876"/>
                  </a:cubicBezTo>
                  <a:cubicBezTo>
                    <a:pt x="1" y="2160"/>
                    <a:pt x="213" y="2764"/>
                    <a:pt x="671" y="2764"/>
                  </a:cubicBezTo>
                  <a:cubicBezTo>
                    <a:pt x="776" y="2764"/>
                    <a:pt x="883" y="2731"/>
                    <a:pt x="973" y="2662"/>
                  </a:cubicBezTo>
                  <a:cubicBezTo>
                    <a:pt x="994" y="2645"/>
                    <a:pt x="3176" y="994"/>
                    <a:pt x="6213" y="994"/>
                  </a:cubicBezTo>
                  <a:cubicBezTo>
                    <a:pt x="6910" y="992"/>
                    <a:pt x="6902" y="1"/>
                    <a:pt x="6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26"/>
          <p:cNvGrpSpPr/>
          <p:nvPr/>
        </p:nvGrpSpPr>
        <p:grpSpPr>
          <a:xfrm rot="1129300">
            <a:off x="596558" y="768599"/>
            <a:ext cx="501649" cy="634316"/>
            <a:chOff x="3976082" y="3186599"/>
            <a:chExt cx="884875" cy="1106731"/>
          </a:xfrm>
        </p:grpSpPr>
        <p:sp>
          <p:nvSpPr>
            <p:cNvPr id="570" name="Google Shape;570;p26"/>
            <p:cNvSpPr/>
            <p:nvPr/>
          </p:nvSpPr>
          <p:spPr>
            <a:xfrm>
              <a:off x="3992242" y="3202758"/>
              <a:ext cx="852328" cy="1074412"/>
            </a:xfrm>
            <a:custGeom>
              <a:avLst/>
              <a:gdLst/>
              <a:ahLst/>
              <a:cxnLst/>
              <a:rect l="l" t="t" r="r" b="b"/>
              <a:pathLst>
                <a:path w="26109" h="32912" extrusionOk="0">
                  <a:moveTo>
                    <a:pt x="12637" y="1"/>
                  </a:moveTo>
                  <a:cubicBezTo>
                    <a:pt x="5658" y="1"/>
                    <a:pt x="1" y="2187"/>
                    <a:pt x="1" y="4881"/>
                  </a:cubicBezTo>
                  <a:cubicBezTo>
                    <a:pt x="1" y="7576"/>
                    <a:pt x="5658" y="9760"/>
                    <a:pt x="12637" y="9760"/>
                  </a:cubicBezTo>
                  <a:cubicBezTo>
                    <a:pt x="13338" y="9760"/>
                    <a:pt x="14703" y="9739"/>
                    <a:pt x="15373" y="9697"/>
                  </a:cubicBezTo>
                  <a:lnTo>
                    <a:pt x="15373" y="9697"/>
                  </a:lnTo>
                  <a:cubicBezTo>
                    <a:pt x="14527" y="11081"/>
                    <a:pt x="13706" y="12616"/>
                    <a:pt x="12948" y="14262"/>
                  </a:cubicBezTo>
                  <a:cubicBezTo>
                    <a:pt x="12784" y="14258"/>
                    <a:pt x="12620" y="14256"/>
                    <a:pt x="12452" y="14256"/>
                  </a:cubicBezTo>
                  <a:cubicBezTo>
                    <a:pt x="8876" y="14256"/>
                    <a:pt x="5975" y="15386"/>
                    <a:pt x="5975" y="16780"/>
                  </a:cubicBezTo>
                  <a:cubicBezTo>
                    <a:pt x="5975" y="17977"/>
                    <a:pt x="8115" y="18981"/>
                    <a:pt x="10986" y="19240"/>
                  </a:cubicBezTo>
                  <a:cubicBezTo>
                    <a:pt x="8764" y="26004"/>
                    <a:pt x="8061" y="31687"/>
                    <a:pt x="10499" y="32741"/>
                  </a:cubicBezTo>
                  <a:cubicBezTo>
                    <a:pt x="10765" y="32856"/>
                    <a:pt x="11051" y="32912"/>
                    <a:pt x="11355" y="32912"/>
                  </a:cubicBezTo>
                  <a:cubicBezTo>
                    <a:pt x="14359" y="32912"/>
                    <a:pt x="19031" y="27440"/>
                    <a:pt x="22331" y="19819"/>
                  </a:cubicBezTo>
                  <a:cubicBezTo>
                    <a:pt x="24950" y="13765"/>
                    <a:pt x="26109" y="7981"/>
                    <a:pt x="25271" y="4802"/>
                  </a:cubicBezTo>
                  <a:cubicBezTo>
                    <a:pt x="24769" y="2895"/>
                    <a:pt x="20831" y="1"/>
                    <a:pt x="1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4323915" y="3202758"/>
              <a:ext cx="520655" cy="1074412"/>
            </a:xfrm>
            <a:custGeom>
              <a:avLst/>
              <a:gdLst/>
              <a:ahLst/>
              <a:cxnLst/>
              <a:rect l="l" t="t" r="r" b="b"/>
              <a:pathLst>
                <a:path w="15949" h="32912" extrusionOk="0">
                  <a:moveTo>
                    <a:pt x="2477" y="1"/>
                  </a:moveTo>
                  <a:cubicBezTo>
                    <a:pt x="2030" y="1"/>
                    <a:pt x="1589" y="11"/>
                    <a:pt x="1154" y="28"/>
                  </a:cubicBezTo>
                  <a:cubicBezTo>
                    <a:pt x="8447" y="320"/>
                    <a:pt x="11988" y="3002"/>
                    <a:pt x="12463" y="4802"/>
                  </a:cubicBezTo>
                  <a:cubicBezTo>
                    <a:pt x="13299" y="7981"/>
                    <a:pt x="12142" y="13765"/>
                    <a:pt x="9521" y="19819"/>
                  </a:cubicBezTo>
                  <a:cubicBezTo>
                    <a:pt x="6717" y="26296"/>
                    <a:pt x="2922" y="31218"/>
                    <a:pt x="1" y="32552"/>
                  </a:cubicBezTo>
                  <a:cubicBezTo>
                    <a:pt x="106" y="32625"/>
                    <a:pt x="217" y="32688"/>
                    <a:pt x="337" y="32741"/>
                  </a:cubicBezTo>
                  <a:cubicBezTo>
                    <a:pt x="603" y="32856"/>
                    <a:pt x="890" y="32912"/>
                    <a:pt x="1193" y="32912"/>
                  </a:cubicBezTo>
                  <a:cubicBezTo>
                    <a:pt x="4199" y="32912"/>
                    <a:pt x="8871" y="27440"/>
                    <a:pt x="12169" y="19819"/>
                  </a:cubicBezTo>
                  <a:cubicBezTo>
                    <a:pt x="14790" y="13765"/>
                    <a:pt x="15949" y="7981"/>
                    <a:pt x="15111" y="4802"/>
                  </a:cubicBezTo>
                  <a:cubicBezTo>
                    <a:pt x="14609" y="2895"/>
                    <a:pt x="10671" y="1"/>
                    <a:pt x="2477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3976082" y="3186599"/>
              <a:ext cx="655805" cy="837932"/>
            </a:xfrm>
            <a:custGeom>
              <a:avLst/>
              <a:gdLst/>
              <a:ahLst/>
              <a:cxnLst/>
              <a:rect l="l" t="t" r="r" b="b"/>
              <a:pathLst>
                <a:path w="20089" h="25668" extrusionOk="0">
                  <a:moveTo>
                    <a:pt x="13134" y="0"/>
                  </a:moveTo>
                  <a:cubicBezTo>
                    <a:pt x="9698" y="0"/>
                    <a:pt x="6462" y="521"/>
                    <a:pt x="4020" y="1464"/>
                  </a:cubicBezTo>
                  <a:cubicBezTo>
                    <a:pt x="1428" y="2464"/>
                    <a:pt x="0" y="3854"/>
                    <a:pt x="0" y="5376"/>
                  </a:cubicBezTo>
                  <a:cubicBezTo>
                    <a:pt x="0" y="6899"/>
                    <a:pt x="1428" y="8289"/>
                    <a:pt x="4020" y="9291"/>
                  </a:cubicBezTo>
                  <a:cubicBezTo>
                    <a:pt x="6462" y="10234"/>
                    <a:pt x="9698" y="10753"/>
                    <a:pt x="13134" y="10753"/>
                  </a:cubicBezTo>
                  <a:cubicBezTo>
                    <a:pt x="13600" y="10753"/>
                    <a:pt x="14331" y="10744"/>
                    <a:pt x="14974" y="10725"/>
                  </a:cubicBezTo>
                  <a:lnTo>
                    <a:pt x="14974" y="10725"/>
                  </a:lnTo>
                  <a:cubicBezTo>
                    <a:pt x="14325" y="11842"/>
                    <a:pt x="13707" y="13025"/>
                    <a:pt x="13130" y="14255"/>
                  </a:cubicBezTo>
                  <a:cubicBezTo>
                    <a:pt x="13097" y="14255"/>
                    <a:pt x="13063" y="14255"/>
                    <a:pt x="13027" y="14255"/>
                  </a:cubicBezTo>
                  <a:cubicBezTo>
                    <a:pt x="11121" y="14255"/>
                    <a:pt x="5975" y="14770"/>
                    <a:pt x="5975" y="17275"/>
                  </a:cubicBezTo>
                  <a:cubicBezTo>
                    <a:pt x="5975" y="17823"/>
                    <a:pt x="6271" y="18621"/>
                    <a:pt x="7684" y="19304"/>
                  </a:cubicBezTo>
                  <a:cubicBezTo>
                    <a:pt x="8508" y="19703"/>
                    <a:pt x="9606" y="20001"/>
                    <a:pt x="10824" y="20163"/>
                  </a:cubicBezTo>
                  <a:cubicBezTo>
                    <a:pt x="10259" y="21931"/>
                    <a:pt x="9816" y="23580"/>
                    <a:pt x="9505" y="25071"/>
                  </a:cubicBezTo>
                  <a:cubicBezTo>
                    <a:pt x="9446" y="25352"/>
                    <a:pt x="9709" y="25667"/>
                    <a:pt x="9992" y="25667"/>
                  </a:cubicBezTo>
                  <a:cubicBezTo>
                    <a:pt x="10221" y="25667"/>
                    <a:pt x="10429" y="25508"/>
                    <a:pt x="10477" y="25275"/>
                  </a:cubicBezTo>
                  <a:cubicBezTo>
                    <a:pt x="10816" y="23660"/>
                    <a:pt x="11313" y="21847"/>
                    <a:pt x="11954" y="19892"/>
                  </a:cubicBezTo>
                  <a:cubicBezTo>
                    <a:pt x="12021" y="19537"/>
                    <a:pt x="11878" y="19321"/>
                    <a:pt x="11527" y="19241"/>
                  </a:cubicBezTo>
                  <a:cubicBezTo>
                    <a:pt x="8711" y="18987"/>
                    <a:pt x="6968" y="18023"/>
                    <a:pt x="6968" y="17277"/>
                  </a:cubicBezTo>
                  <a:cubicBezTo>
                    <a:pt x="6968" y="16429"/>
                    <a:pt x="9245" y="15249"/>
                    <a:pt x="12949" y="15249"/>
                  </a:cubicBezTo>
                  <a:cubicBezTo>
                    <a:pt x="13048" y="15249"/>
                    <a:pt x="13161" y="15257"/>
                    <a:pt x="13276" y="15257"/>
                  </a:cubicBezTo>
                  <a:cubicBezTo>
                    <a:pt x="13525" y="15257"/>
                    <a:pt x="13780" y="15218"/>
                    <a:pt x="13896" y="14967"/>
                  </a:cubicBezTo>
                  <a:cubicBezTo>
                    <a:pt x="14631" y="13367"/>
                    <a:pt x="15438" y="11849"/>
                    <a:pt x="16293" y="10452"/>
                  </a:cubicBezTo>
                  <a:cubicBezTo>
                    <a:pt x="16507" y="10101"/>
                    <a:pt x="16216" y="9695"/>
                    <a:pt x="15868" y="9695"/>
                  </a:cubicBezTo>
                  <a:cubicBezTo>
                    <a:pt x="15858" y="9695"/>
                    <a:pt x="15849" y="9696"/>
                    <a:pt x="15839" y="9696"/>
                  </a:cubicBezTo>
                  <a:cubicBezTo>
                    <a:pt x="15190" y="9738"/>
                    <a:pt x="13827" y="9759"/>
                    <a:pt x="13134" y="9759"/>
                  </a:cubicBezTo>
                  <a:cubicBezTo>
                    <a:pt x="9818" y="9759"/>
                    <a:pt x="6708" y="9264"/>
                    <a:pt x="4379" y="8365"/>
                  </a:cubicBezTo>
                  <a:cubicBezTo>
                    <a:pt x="2228" y="7533"/>
                    <a:pt x="993" y="6445"/>
                    <a:pt x="993" y="5376"/>
                  </a:cubicBezTo>
                  <a:cubicBezTo>
                    <a:pt x="993" y="4309"/>
                    <a:pt x="2228" y="3220"/>
                    <a:pt x="4379" y="2390"/>
                  </a:cubicBezTo>
                  <a:cubicBezTo>
                    <a:pt x="6708" y="1491"/>
                    <a:pt x="9818" y="993"/>
                    <a:pt x="13134" y="993"/>
                  </a:cubicBezTo>
                  <a:cubicBezTo>
                    <a:pt x="15396" y="993"/>
                    <a:pt x="17462" y="1218"/>
                    <a:pt x="19277" y="1659"/>
                  </a:cubicBezTo>
                  <a:cubicBezTo>
                    <a:pt x="19322" y="1670"/>
                    <a:pt x="19366" y="1676"/>
                    <a:pt x="19407" y="1676"/>
                  </a:cubicBezTo>
                  <a:cubicBezTo>
                    <a:pt x="19930" y="1676"/>
                    <a:pt x="20088" y="835"/>
                    <a:pt x="19510" y="695"/>
                  </a:cubicBezTo>
                  <a:cubicBezTo>
                    <a:pt x="17620" y="235"/>
                    <a:pt x="15474" y="0"/>
                    <a:pt x="13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4260649" y="3241508"/>
              <a:ext cx="600309" cy="1051822"/>
            </a:xfrm>
            <a:custGeom>
              <a:avLst/>
              <a:gdLst/>
              <a:ahLst/>
              <a:cxnLst/>
              <a:rect l="l" t="t" r="r" b="b"/>
              <a:pathLst>
                <a:path w="18389" h="32220" extrusionOk="0">
                  <a:moveTo>
                    <a:pt x="13614" y="0"/>
                  </a:moveTo>
                  <a:cubicBezTo>
                    <a:pt x="13155" y="0"/>
                    <a:pt x="12902" y="715"/>
                    <a:pt x="13410" y="952"/>
                  </a:cubicBezTo>
                  <a:cubicBezTo>
                    <a:pt x="15447" y="1897"/>
                    <a:pt x="16379" y="3014"/>
                    <a:pt x="16570" y="3743"/>
                  </a:cubicBezTo>
                  <a:cubicBezTo>
                    <a:pt x="17372" y="6792"/>
                    <a:pt x="16255" y="12422"/>
                    <a:pt x="13653" y="18435"/>
                  </a:cubicBezTo>
                  <a:cubicBezTo>
                    <a:pt x="11919" y="22444"/>
                    <a:pt x="9753" y="25974"/>
                    <a:pt x="7555" y="28374"/>
                  </a:cubicBezTo>
                  <a:cubicBezTo>
                    <a:pt x="5856" y="30229"/>
                    <a:pt x="4296" y="31229"/>
                    <a:pt x="3141" y="31229"/>
                  </a:cubicBezTo>
                  <a:cubicBezTo>
                    <a:pt x="2900" y="31229"/>
                    <a:pt x="2677" y="31186"/>
                    <a:pt x="2474" y="31098"/>
                  </a:cubicBezTo>
                  <a:cubicBezTo>
                    <a:pt x="1164" y="30531"/>
                    <a:pt x="1133" y="28127"/>
                    <a:pt x="1336" y="26209"/>
                  </a:cubicBezTo>
                  <a:cubicBezTo>
                    <a:pt x="1373" y="25864"/>
                    <a:pt x="1100" y="25674"/>
                    <a:pt x="832" y="25674"/>
                  </a:cubicBezTo>
                  <a:cubicBezTo>
                    <a:pt x="604" y="25674"/>
                    <a:pt x="380" y="25810"/>
                    <a:pt x="349" y="26104"/>
                  </a:cubicBezTo>
                  <a:cubicBezTo>
                    <a:pt x="1" y="29376"/>
                    <a:pt x="582" y="31363"/>
                    <a:pt x="2082" y="32010"/>
                  </a:cubicBezTo>
                  <a:cubicBezTo>
                    <a:pt x="2405" y="32150"/>
                    <a:pt x="2754" y="32220"/>
                    <a:pt x="3123" y="32220"/>
                  </a:cubicBezTo>
                  <a:cubicBezTo>
                    <a:pt x="4589" y="32220"/>
                    <a:pt x="6381" y="31130"/>
                    <a:pt x="8288" y="29046"/>
                  </a:cubicBezTo>
                  <a:cubicBezTo>
                    <a:pt x="10558" y="26566"/>
                    <a:pt x="12788" y="22937"/>
                    <a:pt x="14565" y="18830"/>
                  </a:cubicBezTo>
                  <a:cubicBezTo>
                    <a:pt x="17253" y="12624"/>
                    <a:pt x="18389" y="6746"/>
                    <a:pt x="17532" y="3489"/>
                  </a:cubicBezTo>
                  <a:cubicBezTo>
                    <a:pt x="17204" y="2245"/>
                    <a:pt x="15854" y="992"/>
                    <a:pt x="13828" y="51"/>
                  </a:cubicBezTo>
                  <a:cubicBezTo>
                    <a:pt x="13753" y="16"/>
                    <a:pt x="13681" y="0"/>
                    <a:pt x="13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4046922" y="3359063"/>
              <a:ext cx="256557" cy="95748"/>
            </a:xfrm>
            <a:custGeom>
              <a:avLst/>
              <a:gdLst/>
              <a:ahLst/>
              <a:cxnLst/>
              <a:rect l="l" t="t" r="r" b="b"/>
              <a:pathLst>
                <a:path w="7859" h="2933" extrusionOk="0">
                  <a:moveTo>
                    <a:pt x="724" y="0"/>
                  </a:moveTo>
                  <a:cubicBezTo>
                    <a:pt x="300" y="0"/>
                    <a:pt x="1" y="628"/>
                    <a:pt x="449" y="919"/>
                  </a:cubicBezTo>
                  <a:cubicBezTo>
                    <a:pt x="558" y="988"/>
                    <a:pt x="3181" y="2655"/>
                    <a:pt x="7167" y="2933"/>
                  </a:cubicBezTo>
                  <a:lnTo>
                    <a:pt x="7203" y="2933"/>
                  </a:lnTo>
                  <a:cubicBezTo>
                    <a:pt x="7820" y="2933"/>
                    <a:pt x="7858" y="1985"/>
                    <a:pt x="7236" y="1941"/>
                  </a:cubicBezTo>
                  <a:cubicBezTo>
                    <a:pt x="3517" y="1683"/>
                    <a:pt x="1012" y="100"/>
                    <a:pt x="989" y="83"/>
                  </a:cubicBezTo>
                  <a:cubicBezTo>
                    <a:pt x="899" y="25"/>
                    <a:pt x="809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26"/>
          <p:cNvGrpSpPr/>
          <p:nvPr/>
        </p:nvGrpSpPr>
        <p:grpSpPr>
          <a:xfrm flipH="1">
            <a:off x="3322840" y="3366398"/>
            <a:ext cx="2494505" cy="1534047"/>
            <a:chOff x="2734313" y="3319028"/>
            <a:chExt cx="2696762" cy="1655923"/>
          </a:xfrm>
        </p:grpSpPr>
        <p:sp>
          <p:nvSpPr>
            <p:cNvPr id="576" name="Google Shape;576;p26"/>
            <p:cNvSpPr/>
            <p:nvPr/>
          </p:nvSpPr>
          <p:spPr>
            <a:xfrm>
              <a:off x="2803407" y="3536588"/>
              <a:ext cx="2558517" cy="1438363"/>
            </a:xfrm>
            <a:custGeom>
              <a:avLst/>
              <a:gdLst/>
              <a:ahLst/>
              <a:cxnLst/>
              <a:rect l="l" t="t" r="r" b="b"/>
              <a:pathLst>
                <a:path w="44843" h="25209" extrusionOk="0">
                  <a:moveTo>
                    <a:pt x="19580" y="1"/>
                  </a:moveTo>
                  <a:cubicBezTo>
                    <a:pt x="15796" y="1"/>
                    <a:pt x="13113" y="4902"/>
                    <a:pt x="7083" y="5267"/>
                  </a:cubicBezTo>
                  <a:cubicBezTo>
                    <a:pt x="6645" y="5294"/>
                    <a:pt x="6266" y="5595"/>
                    <a:pt x="6122" y="6030"/>
                  </a:cubicBezTo>
                  <a:lnTo>
                    <a:pt x="78" y="24743"/>
                  </a:lnTo>
                  <a:cubicBezTo>
                    <a:pt x="1" y="24974"/>
                    <a:pt x="167" y="25209"/>
                    <a:pt x="389" y="25209"/>
                  </a:cubicBezTo>
                  <a:cubicBezTo>
                    <a:pt x="408" y="25209"/>
                    <a:pt x="427" y="25207"/>
                    <a:pt x="446" y="25204"/>
                  </a:cubicBezTo>
                  <a:cubicBezTo>
                    <a:pt x="3019" y="24745"/>
                    <a:pt x="13836" y="22007"/>
                    <a:pt x="19274" y="20617"/>
                  </a:cubicBezTo>
                  <a:cubicBezTo>
                    <a:pt x="20166" y="21198"/>
                    <a:pt x="21216" y="21536"/>
                    <a:pt x="22341" y="21536"/>
                  </a:cubicBezTo>
                  <a:cubicBezTo>
                    <a:pt x="23512" y="21536"/>
                    <a:pt x="24600" y="21172"/>
                    <a:pt x="25515" y="20546"/>
                  </a:cubicBezTo>
                  <a:lnTo>
                    <a:pt x="44392" y="25046"/>
                  </a:lnTo>
                  <a:cubicBezTo>
                    <a:pt x="44413" y="25050"/>
                    <a:pt x="44434" y="25052"/>
                    <a:pt x="44454" y="25052"/>
                  </a:cubicBezTo>
                  <a:cubicBezTo>
                    <a:pt x="44675" y="25052"/>
                    <a:pt x="44842" y="24818"/>
                    <a:pt x="44765" y="24587"/>
                  </a:cubicBezTo>
                  <a:lnTo>
                    <a:pt x="38729" y="6030"/>
                  </a:lnTo>
                  <a:cubicBezTo>
                    <a:pt x="38585" y="5595"/>
                    <a:pt x="38204" y="5294"/>
                    <a:pt x="37768" y="5267"/>
                  </a:cubicBezTo>
                  <a:cubicBezTo>
                    <a:pt x="31737" y="4902"/>
                    <a:pt x="29054" y="1"/>
                    <a:pt x="25271" y="1"/>
                  </a:cubicBezTo>
                  <a:cubicBezTo>
                    <a:pt x="24399" y="1"/>
                    <a:pt x="23469" y="261"/>
                    <a:pt x="22425" y="897"/>
                  </a:cubicBezTo>
                  <a:cubicBezTo>
                    <a:pt x="21382" y="261"/>
                    <a:pt x="20452" y="1"/>
                    <a:pt x="1958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2734313" y="3489116"/>
              <a:ext cx="2696762" cy="1438420"/>
            </a:xfrm>
            <a:custGeom>
              <a:avLst/>
              <a:gdLst/>
              <a:ahLst/>
              <a:cxnLst/>
              <a:rect l="l" t="t" r="r" b="b"/>
              <a:pathLst>
                <a:path w="47266" h="25210" extrusionOk="0">
                  <a:moveTo>
                    <a:pt x="20638" y="0"/>
                  </a:moveTo>
                  <a:cubicBezTo>
                    <a:pt x="16650" y="0"/>
                    <a:pt x="13822" y="4901"/>
                    <a:pt x="7465" y="5267"/>
                  </a:cubicBezTo>
                  <a:cubicBezTo>
                    <a:pt x="7004" y="5293"/>
                    <a:pt x="6604" y="5594"/>
                    <a:pt x="6451" y="6030"/>
                  </a:cubicBezTo>
                  <a:lnTo>
                    <a:pt x="82" y="24742"/>
                  </a:lnTo>
                  <a:cubicBezTo>
                    <a:pt x="0" y="24975"/>
                    <a:pt x="177" y="25209"/>
                    <a:pt x="411" y="25209"/>
                  </a:cubicBezTo>
                  <a:cubicBezTo>
                    <a:pt x="430" y="25209"/>
                    <a:pt x="450" y="25208"/>
                    <a:pt x="470" y="25204"/>
                  </a:cubicBezTo>
                  <a:cubicBezTo>
                    <a:pt x="3182" y="24745"/>
                    <a:pt x="14583" y="22006"/>
                    <a:pt x="20315" y="20617"/>
                  </a:cubicBezTo>
                  <a:cubicBezTo>
                    <a:pt x="21255" y="21199"/>
                    <a:pt x="22363" y="21535"/>
                    <a:pt x="23548" y="21535"/>
                  </a:cubicBezTo>
                  <a:cubicBezTo>
                    <a:pt x="24783" y="21535"/>
                    <a:pt x="25931" y="21171"/>
                    <a:pt x="26893" y="20545"/>
                  </a:cubicBezTo>
                  <a:lnTo>
                    <a:pt x="46789" y="25046"/>
                  </a:lnTo>
                  <a:cubicBezTo>
                    <a:pt x="46811" y="25050"/>
                    <a:pt x="46833" y="25052"/>
                    <a:pt x="46854" y="25052"/>
                  </a:cubicBezTo>
                  <a:cubicBezTo>
                    <a:pt x="47088" y="25052"/>
                    <a:pt x="47265" y="24819"/>
                    <a:pt x="47183" y="24586"/>
                  </a:cubicBezTo>
                  <a:lnTo>
                    <a:pt x="40821" y="6030"/>
                  </a:lnTo>
                  <a:cubicBezTo>
                    <a:pt x="40669" y="5594"/>
                    <a:pt x="40268" y="5293"/>
                    <a:pt x="39808" y="5267"/>
                  </a:cubicBezTo>
                  <a:cubicBezTo>
                    <a:pt x="33451" y="4901"/>
                    <a:pt x="30623" y="0"/>
                    <a:pt x="26635" y="0"/>
                  </a:cubicBezTo>
                  <a:cubicBezTo>
                    <a:pt x="25716" y="0"/>
                    <a:pt x="24736" y="260"/>
                    <a:pt x="23636" y="896"/>
                  </a:cubicBezTo>
                  <a:cubicBezTo>
                    <a:pt x="22537" y="260"/>
                    <a:pt x="21557" y="0"/>
                    <a:pt x="20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292259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20336" y="0"/>
                  </a:moveTo>
                  <a:lnTo>
                    <a:pt x="0" y="6538"/>
                  </a:lnTo>
                  <a:lnTo>
                    <a:pt x="0" y="8917"/>
                  </a:lnTo>
                  <a:lnTo>
                    <a:pt x="20336" y="4099"/>
                  </a:lnTo>
                  <a:lnTo>
                    <a:pt x="20336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408286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0" y="0"/>
                  </a:moveTo>
                  <a:lnTo>
                    <a:pt x="0" y="4099"/>
                  </a:lnTo>
                  <a:lnTo>
                    <a:pt x="20337" y="8917"/>
                  </a:lnTo>
                  <a:lnTo>
                    <a:pt x="20337" y="6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3380632" y="4331741"/>
              <a:ext cx="1391629" cy="335384"/>
            </a:xfrm>
            <a:custGeom>
              <a:avLst/>
              <a:gdLst/>
              <a:ahLst/>
              <a:cxnLst/>
              <a:rect l="l" t="t" r="r" b="b"/>
              <a:pathLst>
                <a:path w="24391" h="5878" extrusionOk="0">
                  <a:moveTo>
                    <a:pt x="11416" y="1"/>
                  </a:moveTo>
                  <a:cubicBezTo>
                    <a:pt x="11416" y="1"/>
                    <a:pt x="11416" y="1"/>
                    <a:pt x="11415" y="1"/>
                  </a:cubicBezTo>
                  <a:cubicBezTo>
                    <a:pt x="11414" y="1"/>
                    <a:pt x="11414" y="2"/>
                    <a:pt x="11414" y="2"/>
                  </a:cubicBezTo>
                  <a:lnTo>
                    <a:pt x="11414" y="2"/>
                  </a:lnTo>
                  <a:cubicBezTo>
                    <a:pt x="11416" y="1"/>
                    <a:pt x="11417" y="1"/>
                    <a:pt x="11416" y="1"/>
                  </a:cubicBezTo>
                  <a:close/>
                  <a:moveTo>
                    <a:pt x="11414" y="2"/>
                  </a:moveTo>
                  <a:cubicBezTo>
                    <a:pt x="11224" y="112"/>
                    <a:pt x="1" y="5878"/>
                    <a:pt x="1" y="5878"/>
                  </a:cubicBezTo>
                  <a:lnTo>
                    <a:pt x="12371" y="2974"/>
                  </a:lnTo>
                  <a:lnTo>
                    <a:pt x="24391" y="5728"/>
                  </a:lnTo>
                  <a:lnTo>
                    <a:pt x="24391" y="3597"/>
                  </a:lnTo>
                  <a:cubicBezTo>
                    <a:pt x="24391" y="3597"/>
                    <a:pt x="11402" y="95"/>
                    <a:pt x="11414" y="2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4082865" y="3349953"/>
              <a:ext cx="1250417" cy="1308614"/>
            </a:xfrm>
            <a:custGeom>
              <a:avLst/>
              <a:gdLst/>
              <a:ahLst/>
              <a:cxnLst/>
              <a:rect l="l" t="t" r="r" b="b"/>
              <a:pathLst>
                <a:path w="21916" h="22935" extrusionOk="0">
                  <a:moveTo>
                    <a:pt x="3527" y="1"/>
                  </a:moveTo>
                  <a:cubicBezTo>
                    <a:pt x="2533" y="1"/>
                    <a:pt x="1412" y="315"/>
                    <a:pt x="0" y="1132"/>
                  </a:cubicBezTo>
                  <a:lnTo>
                    <a:pt x="0" y="20591"/>
                  </a:lnTo>
                  <a:cubicBezTo>
                    <a:pt x="1893" y="19564"/>
                    <a:pt x="3279" y="19176"/>
                    <a:pt x="4509" y="19176"/>
                  </a:cubicBezTo>
                  <a:cubicBezTo>
                    <a:pt x="8289" y="19176"/>
                    <a:pt x="10600" y="22843"/>
                    <a:pt x="21637" y="22935"/>
                  </a:cubicBezTo>
                  <a:cubicBezTo>
                    <a:pt x="21638" y="22935"/>
                    <a:pt x="21638" y="22935"/>
                    <a:pt x="21639" y="22935"/>
                  </a:cubicBezTo>
                  <a:cubicBezTo>
                    <a:pt x="21801" y="22935"/>
                    <a:pt x="21915" y="22773"/>
                    <a:pt x="21862" y="22618"/>
                  </a:cubicBezTo>
                  <a:lnTo>
                    <a:pt x="15412" y="4220"/>
                  </a:lnTo>
                  <a:cubicBezTo>
                    <a:pt x="15258" y="3783"/>
                    <a:pt x="14858" y="3482"/>
                    <a:pt x="14396" y="3457"/>
                  </a:cubicBezTo>
                  <a:cubicBezTo>
                    <a:pt x="8551" y="3130"/>
                    <a:pt x="6666" y="1"/>
                    <a:pt x="352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4082865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4384" y="1"/>
                  </a:moveTo>
                  <a:cubicBezTo>
                    <a:pt x="3143" y="1"/>
                    <a:pt x="1786" y="369"/>
                    <a:pt x="0" y="1402"/>
                  </a:cubicBezTo>
                  <a:lnTo>
                    <a:pt x="0" y="21051"/>
                  </a:lnTo>
                  <a:cubicBezTo>
                    <a:pt x="2360" y="19771"/>
                    <a:pt x="3971" y="19325"/>
                    <a:pt x="5488" y="19325"/>
                  </a:cubicBezTo>
                  <a:cubicBezTo>
                    <a:pt x="8929" y="19325"/>
                    <a:pt x="11896" y="21618"/>
                    <a:pt x="22047" y="21702"/>
                  </a:cubicBezTo>
                  <a:cubicBezTo>
                    <a:pt x="22048" y="21702"/>
                    <a:pt x="22048" y="21702"/>
                    <a:pt x="22049" y="21702"/>
                  </a:cubicBezTo>
                  <a:cubicBezTo>
                    <a:pt x="22211" y="21702"/>
                    <a:pt x="22325" y="21541"/>
                    <a:pt x="22272" y="21387"/>
                  </a:cubicBezTo>
                  <a:lnTo>
                    <a:pt x="15821" y="2989"/>
                  </a:lnTo>
                  <a:cubicBezTo>
                    <a:pt x="15668" y="2552"/>
                    <a:pt x="15266" y="2251"/>
                    <a:pt x="14804" y="2226"/>
                  </a:cubicBezTo>
                  <a:cubicBezTo>
                    <a:pt x="9450" y="1926"/>
                    <a:pt x="7221" y="1"/>
                    <a:pt x="438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6"/>
            <p:cNvSpPr/>
            <p:nvPr/>
          </p:nvSpPr>
          <p:spPr>
            <a:xfrm>
              <a:off x="4082865" y="3345103"/>
              <a:ext cx="139557" cy="1176925"/>
            </a:xfrm>
            <a:custGeom>
              <a:avLst/>
              <a:gdLst/>
              <a:ahLst/>
              <a:cxnLst/>
              <a:rect l="l" t="t" r="r" b="b"/>
              <a:pathLst>
                <a:path w="2446" h="20627" extrusionOk="0">
                  <a:moveTo>
                    <a:pt x="2446" y="1"/>
                  </a:moveTo>
                  <a:lnTo>
                    <a:pt x="2446" y="1"/>
                  </a:lnTo>
                  <a:cubicBezTo>
                    <a:pt x="1156" y="153"/>
                    <a:pt x="0" y="921"/>
                    <a:pt x="0" y="921"/>
                  </a:cubicBezTo>
                  <a:lnTo>
                    <a:pt x="0" y="20626"/>
                  </a:lnTo>
                  <a:lnTo>
                    <a:pt x="571" y="20332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2836042" y="3349953"/>
              <a:ext cx="1250474" cy="1308614"/>
            </a:xfrm>
            <a:custGeom>
              <a:avLst/>
              <a:gdLst/>
              <a:ahLst/>
              <a:cxnLst/>
              <a:rect l="l" t="t" r="r" b="b"/>
              <a:pathLst>
                <a:path w="21917" h="22935" extrusionOk="0">
                  <a:moveTo>
                    <a:pt x="18390" y="1"/>
                  </a:moveTo>
                  <a:cubicBezTo>
                    <a:pt x="15251" y="1"/>
                    <a:pt x="13366" y="3130"/>
                    <a:pt x="7521" y="3457"/>
                  </a:cubicBezTo>
                  <a:cubicBezTo>
                    <a:pt x="7059" y="3482"/>
                    <a:pt x="6658" y="3783"/>
                    <a:pt x="6504" y="4220"/>
                  </a:cubicBezTo>
                  <a:lnTo>
                    <a:pt x="55" y="22618"/>
                  </a:lnTo>
                  <a:cubicBezTo>
                    <a:pt x="0" y="22773"/>
                    <a:pt x="115" y="22935"/>
                    <a:pt x="278" y="22935"/>
                  </a:cubicBezTo>
                  <a:cubicBezTo>
                    <a:pt x="278" y="22935"/>
                    <a:pt x="279" y="22935"/>
                    <a:pt x="280" y="22935"/>
                  </a:cubicBezTo>
                  <a:cubicBezTo>
                    <a:pt x="11316" y="22843"/>
                    <a:pt x="13627" y="19176"/>
                    <a:pt x="17407" y="19176"/>
                  </a:cubicBezTo>
                  <a:cubicBezTo>
                    <a:pt x="18638" y="19176"/>
                    <a:pt x="20023" y="19564"/>
                    <a:pt x="21916" y="20591"/>
                  </a:cubicBezTo>
                  <a:lnTo>
                    <a:pt x="21916" y="1132"/>
                  </a:lnTo>
                  <a:cubicBezTo>
                    <a:pt x="20504" y="315"/>
                    <a:pt x="19384" y="1"/>
                    <a:pt x="1839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2812707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17942" y="1"/>
                  </a:moveTo>
                  <a:cubicBezTo>
                    <a:pt x="15105" y="1"/>
                    <a:pt x="12875" y="1926"/>
                    <a:pt x="7521" y="2226"/>
                  </a:cubicBezTo>
                  <a:cubicBezTo>
                    <a:pt x="7059" y="2251"/>
                    <a:pt x="6658" y="2552"/>
                    <a:pt x="6505" y="2989"/>
                  </a:cubicBezTo>
                  <a:lnTo>
                    <a:pt x="54" y="21387"/>
                  </a:lnTo>
                  <a:cubicBezTo>
                    <a:pt x="1" y="21541"/>
                    <a:pt x="115" y="21702"/>
                    <a:pt x="277" y="21702"/>
                  </a:cubicBezTo>
                  <a:cubicBezTo>
                    <a:pt x="278" y="21702"/>
                    <a:pt x="278" y="21702"/>
                    <a:pt x="279" y="21702"/>
                  </a:cubicBezTo>
                  <a:cubicBezTo>
                    <a:pt x="10376" y="21619"/>
                    <a:pt x="13365" y="19388"/>
                    <a:pt x="16783" y="19388"/>
                  </a:cubicBezTo>
                  <a:cubicBezTo>
                    <a:pt x="18317" y="19388"/>
                    <a:pt x="19937" y="19837"/>
                    <a:pt x="22325" y="21133"/>
                  </a:cubicBezTo>
                  <a:lnTo>
                    <a:pt x="22325" y="1402"/>
                  </a:lnTo>
                  <a:cubicBezTo>
                    <a:pt x="20540" y="369"/>
                    <a:pt x="19183" y="1"/>
                    <a:pt x="1794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26"/>
          <p:cNvGrpSpPr/>
          <p:nvPr/>
        </p:nvGrpSpPr>
        <p:grpSpPr>
          <a:xfrm flipH="1">
            <a:off x="3037948" y="4058599"/>
            <a:ext cx="831595" cy="945378"/>
            <a:chOff x="7413357" y="3354055"/>
            <a:chExt cx="734235" cy="829643"/>
          </a:xfrm>
        </p:grpSpPr>
        <p:sp>
          <p:nvSpPr>
            <p:cNvPr id="591" name="Google Shape;591;p26"/>
            <p:cNvSpPr/>
            <p:nvPr/>
          </p:nvSpPr>
          <p:spPr>
            <a:xfrm>
              <a:off x="7413357" y="3984699"/>
              <a:ext cx="669427" cy="198998"/>
            </a:xfrm>
            <a:custGeom>
              <a:avLst/>
              <a:gdLst/>
              <a:ahLst/>
              <a:cxnLst/>
              <a:rect l="l" t="t" r="r" b="b"/>
              <a:pathLst>
                <a:path w="10782" h="3205" extrusionOk="0">
                  <a:moveTo>
                    <a:pt x="5391" y="0"/>
                  </a:moveTo>
                  <a:cubicBezTo>
                    <a:pt x="2414" y="0"/>
                    <a:pt x="1" y="718"/>
                    <a:pt x="1" y="1602"/>
                  </a:cubicBezTo>
                  <a:cubicBezTo>
                    <a:pt x="1" y="2487"/>
                    <a:pt x="2414" y="3205"/>
                    <a:pt x="5391" y="3205"/>
                  </a:cubicBezTo>
                  <a:cubicBezTo>
                    <a:pt x="8368" y="3205"/>
                    <a:pt x="10782" y="2487"/>
                    <a:pt x="10782" y="1602"/>
                  </a:cubicBezTo>
                  <a:cubicBezTo>
                    <a:pt x="10782" y="718"/>
                    <a:pt x="8368" y="0"/>
                    <a:pt x="539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7489405" y="3448485"/>
              <a:ext cx="525020" cy="678699"/>
            </a:xfrm>
            <a:custGeom>
              <a:avLst/>
              <a:gdLst/>
              <a:ahLst/>
              <a:cxnLst/>
              <a:rect l="l" t="t" r="r" b="b"/>
              <a:pathLst>
                <a:path w="9202" h="11895" extrusionOk="0">
                  <a:moveTo>
                    <a:pt x="1" y="1"/>
                  </a:moveTo>
                  <a:lnTo>
                    <a:pt x="1" y="10240"/>
                  </a:lnTo>
                  <a:cubicBezTo>
                    <a:pt x="1" y="11154"/>
                    <a:pt x="2060" y="11894"/>
                    <a:pt x="4601" y="11894"/>
                  </a:cubicBezTo>
                  <a:cubicBezTo>
                    <a:pt x="7141" y="11894"/>
                    <a:pt x="9201" y="11154"/>
                    <a:pt x="9201" y="10240"/>
                  </a:cubicBezTo>
                  <a:lnTo>
                    <a:pt x="920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7912354" y="3448485"/>
              <a:ext cx="43761" cy="658957"/>
            </a:xfrm>
            <a:custGeom>
              <a:avLst/>
              <a:gdLst/>
              <a:ahLst/>
              <a:cxnLst/>
              <a:rect l="l" t="t" r="r" b="b"/>
              <a:pathLst>
                <a:path w="767" h="11549" extrusionOk="0">
                  <a:moveTo>
                    <a:pt x="0" y="1"/>
                  </a:moveTo>
                  <a:lnTo>
                    <a:pt x="0" y="11549"/>
                  </a:lnTo>
                  <a:cubicBezTo>
                    <a:pt x="284" y="11470"/>
                    <a:pt x="541" y="11380"/>
                    <a:pt x="766" y="11280"/>
                  </a:cubicBezTo>
                  <a:lnTo>
                    <a:pt x="766" y="1"/>
                  </a:ln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7489405" y="3354055"/>
              <a:ext cx="525020" cy="188860"/>
            </a:xfrm>
            <a:custGeom>
              <a:avLst/>
              <a:gdLst/>
              <a:ahLst/>
              <a:cxnLst/>
              <a:rect l="l" t="t" r="r" b="b"/>
              <a:pathLst>
                <a:path w="9202" h="3310" extrusionOk="0">
                  <a:moveTo>
                    <a:pt x="4601" y="0"/>
                  </a:moveTo>
                  <a:cubicBezTo>
                    <a:pt x="2060" y="0"/>
                    <a:pt x="1" y="741"/>
                    <a:pt x="1" y="1656"/>
                  </a:cubicBezTo>
                  <a:cubicBezTo>
                    <a:pt x="1" y="2569"/>
                    <a:pt x="2060" y="3310"/>
                    <a:pt x="4601" y="3310"/>
                  </a:cubicBezTo>
                  <a:cubicBezTo>
                    <a:pt x="7141" y="3310"/>
                    <a:pt x="9201" y="2569"/>
                    <a:pt x="9201" y="1656"/>
                  </a:cubicBezTo>
                  <a:cubicBezTo>
                    <a:pt x="9201" y="741"/>
                    <a:pt x="7141" y="0"/>
                    <a:pt x="460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7541668" y="3386007"/>
              <a:ext cx="420381" cy="124956"/>
            </a:xfrm>
            <a:custGeom>
              <a:avLst/>
              <a:gdLst/>
              <a:ahLst/>
              <a:cxnLst/>
              <a:rect l="l" t="t" r="r" b="b"/>
              <a:pathLst>
                <a:path w="7368" h="2190" extrusionOk="0">
                  <a:moveTo>
                    <a:pt x="3685" y="0"/>
                  </a:moveTo>
                  <a:cubicBezTo>
                    <a:pt x="1650" y="0"/>
                    <a:pt x="1" y="490"/>
                    <a:pt x="1" y="1096"/>
                  </a:cubicBezTo>
                  <a:cubicBezTo>
                    <a:pt x="1" y="1700"/>
                    <a:pt x="1650" y="2190"/>
                    <a:pt x="3685" y="2190"/>
                  </a:cubicBezTo>
                  <a:cubicBezTo>
                    <a:pt x="5719" y="2190"/>
                    <a:pt x="7368" y="1700"/>
                    <a:pt x="7368" y="1096"/>
                  </a:cubicBezTo>
                  <a:cubicBezTo>
                    <a:pt x="7368" y="490"/>
                    <a:pt x="5719" y="0"/>
                    <a:pt x="368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fill="none" extrusionOk="0">
                  <a:moveTo>
                    <a:pt x="0" y="4672"/>
                  </a:moveTo>
                  <a:lnTo>
                    <a:pt x="1590" y="4672"/>
                  </a:lnTo>
                  <a:lnTo>
                    <a:pt x="1590" y="724"/>
                  </a:lnTo>
                  <a:lnTo>
                    <a:pt x="0" y="724"/>
                  </a:lnTo>
                  <a:lnTo>
                    <a:pt x="0" y="1"/>
                  </a:lnTo>
                  <a:lnTo>
                    <a:pt x="1691" y="1"/>
                  </a:lnTo>
                  <a:cubicBezTo>
                    <a:pt x="2046" y="1"/>
                    <a:pt x="2334" y="288"/>
                    <a:pt x="2334" y="643"/>
                  </a:cubicBezTo>
                  <a:lnTo>
                    <a:pt x="2334" y="4752"/>
                  </a:lnTo>
                  <a:cubicBezTo>
                    <a:pt x="2334" y="5108"/>
                    <a:pt x="2046" y="5396"/>
                    <a:pt x="1691" y="5396"/>
                  </a:cubicBezTo>
                  <a:lnTo>
                    <a:pt x="0" y="5396"/>
                  </a:lnTo>
                  <a:close/>
                </a:path>
              </a:pathLst>
            </a:custGeom>
            <a:noFill/>
            <a:ln w="82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extrusionOk="0">
                  <a:moveTo>
                    <a:pt x="0" y="1"/>
                  </a:moveTo>
                  <a:lnTo>
                    <a:pt x="0" y="724"/>
                  </a:lnTo>
                  <a:lnTo>
                    <a:pt x="1590" y="724"/>
                  </a:lnTo>
                  <a:lnTo>
                    <a:pt x="1590" y="4672"/>
                  </a:lnTo>
                  <a:lnTo>
                    <a:pt x="0" y="4672"/>
                  </a:lnTo>
                  <a:lnTo>
                    <a:pt x="0" y="5396"/>
                  </a:lnTo>
                  <a:lnTo>
                    <a:pt x="1691" y="5396"/>
                  </a:lnTo>
                  <a:cubicBezTo>
                    <a:pt x="2046" y="5396"/>
                    <a:pt x="2334" y="5108"/>
                    <a:pt x="2334" y="4752"/>
                  </a:cubicBezTo>
                  <a:lnTo>
                    <a:pt x="2334" y="643"/>
                  </a:lnTo>
                  <a:cubicBezTo>
                    <a:pt x="2334" y="288"/>
                    <a:pt x="2046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7594444" y="3498068"/>
              <a:ext cx="29726" cy="348222"/>
            </a:xfrm>
            <a:custGeom>
              <a:avLst/>
              <a:gdLst/>
              <a:ahLst/>
              <a:cxnLst/>
              <a:rect l="l" t="t" r="r" b="b"/>
              <a:pathLst>
                <a:path w="521" h="6103" fill="none" extrusionOk="0">
                  <a:moveTo>
                    <a:pt x="1" y="6102"/>
                  </a:moveTo>
                  <a:lnTo>
                    <a:pt x="1" y="456"/>
                  </a:lnTo>
                  <a:lnTo>
                    <a:pt x="52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extrusionOk="0">
                  <a:moveTo>
                    <a:pt x="0" y="1"/>
                  </a:moveTo>
                  <a:lnTo>
                    <a:pt x="0" y="2676"/>
                  </a:lnTo>
                  <a:lnTo>
                    <a:pt x="1888" y="3488"/>
                  </a:lnTo>
                  <a:lnTo>
                    <a:pt x="1888" y="8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fill="none" extrusionOk="0">
                  <a:moveTo>
                    <a:pt x="1888" y="3488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1888" y="812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Action Button: Forward or Next 88">
            <a:hlinkClick r:id="" action="ppaction://hlinkshowjump?jump=nextslide" highlightClick="1"/>
          </p:cNvPr>
          <p:cNvSpPr/>
          <p:nvPr/>
        </p:nvSpPr>
        <p:spPr>
          <a:xfrm>
            <a:off x="8519906" y="4737890"/>
            <a:ext cx="624094" cy="448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Action Button: Back or Previous 89">
            <a:hlinkClick r:id="" action="ppaction://hlinkshowjump?jump=previousslide" highlightClick="1"/>
          </p:cNvPr>
          <p:cNvSpPr/>
          <p:nvPr/>
        </p:nvSpPr>
        <p:spPr>
          <a:xfrm>
            <a:off x="-33336" y="4698321"/>
            <a:ext cx="612547" cy="5143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Action Button: Home 90">
            <a:hlinkClick r:id="rId3" action="ppaction://hlinksldjump" highlightClick="1"/>
          </p:cNvPr>
          <p:cNvSpPr/>
          <p:nvPr/>
        </p:nvSpPr>
        <p:spPr>
          <a:xfrm>
            <a:off x="4357996" y="4749315"/>
            <a:ext cx="439760" cy="4056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5576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" grpId="0"/>
      <p:bldP spid="5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entagon 31"/>
          <p:cNvSpPr/>
          <p:nvPr/>
        </p:nvSpPr>
        <p:spPr>
          <a:xfrm>
            <a:off x="2134140" y="3547553"/>
            <a:ext cx="2355691" cy="560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1561164" y="2787181"/>
            <a:ext cx="2355691" cy="560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988188" y="2026809"/>
            <a:ext cx="2355691" cy="560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415212" y="1266437"/>
            <a:ext cx="2355691" cy="560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622" name="Google Shape;622;p28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Cooper Black" panose="0208090404030B020404" pitchFamily="18" charset="0"/>
              </a:rPr>
              <a:t>Pertidaksamaan Satu Variabel</a:t>
            </a:r>
            <a:endParaRPr dirty="0">
              <a:latin typeface="Cooper Black" panose="0208090404030B020404" pitchFamily="18" charset="0"/>
            </a:endParaRPr>
          </a:p>
        </p:txBody>
      </p:sp>
      <p:grpSp>
        <p:nvGrpSpPr>
          <p:cNvPr id="623" name="Google Shape;623;p28"/>
          <p:cNvGrpSpPr/>
          <p:nvPr/>
        </p:nvGrpSpPr>
        <p:grpSpPr>
          <a:xfrm>
            <a:off x="415212" y="3537787"/>
            <a:ext cx="914398" cy="1529525"/>
            <a:chOff x="4502818" y="1149274"/>
            <a:chExt cx="683304" cy="1130302"/>
          </a:xfrm>
        </p:grpSpPr>
        <p:sp>
          <p:nvSpPr>
            <p:cNvPr id="624" name="Google Shape;624;p28"/>
            <p:cNvSpPr/>
            <p:nvPr/>
          </p:nvSpPr>
          <p:spPr>
            <a:xfrm>
              <a:off x="4564166" y="2083425"/>
              <a:ext cx="621956" cy="196151"/>
            </a:xfrm>
            <a:custGeom>
              <a:avLst/>
              <a:gdLst/>
              <a:ahLst/>
              <a:cxnLst/>
              <a:rect l="l" t="t" r="r" b="b"/>
              <a:pathLst>
                <a:path w="10166" h="3206" extrusionOk="0">
                  <a:moveTo>
                    <a:pt x="5083" y="1"/>
                  </a:moveTo>
                  <a:cubicBezTo>
                    <a:pt x="2276" y="1"/>
                    <a:pt x="0" y="719"/>
                    <a:pt x="0" y="1604"/>
                  </a:cubicBezTo>
                  <a:cubicBezTo>
                    <a:pt x="0" y="2489"/>
                    <a:pt x="2276" y="3206"/>
                    <a:pt x="5083" y="3206"/>
                  </a:cubicBezTo>
                  <a:cubicBezTo>
                    <a:pt x="7890" y="3206"/>
                    <a:pt x="10165" y="2489"/>
                    <a:pt x="10165" y="1604"/>
                  </a:cubicBezTo>
                  <a:cubicBezTo>
                    <a:pt x="10165" y="719"/>
                    <a:pt x="7890" y="1"/>
                    <a:pt x="508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4502818" y="1225674"/>
              <a:ext cx="210419" cy="958680"/>
            </a:xfrm>
            <a:custGeom>
              <a:avLst/>
              <a:gdLst/>
              <a:ahLst/>
              <a:cxnLst/>
              <a:rect l="l" t="t" r="r" b="b"/>
              <a:pathLst>
                <a:path w="3688" h="16802" extrusionOk="0">
                  <a:moveTo>
                    <a:pt x="2663" y="1"/>
                  </a:moveTo>
                  <a:lnTo>
                    <a:pt x="1296" y="1996"/>
                  </a:lnTo>
                  <a:cubicBezTo>
                    <a:pt x="333" y="3401"/>
                    <a:pt x="1" y="5146"/>
                    <a:pt x="380" y="6807"/>
                  </a:cubicBezTo>
                  <a:lnTo>
                    <a:pt x="2663" y="16802"/>
                  </a:lnTo>
                  <a:lnTo>
                    <a:pt x="3688" y="16802"/>
                  </a:lnTo>
                  <a:lnTo>
                    <a:pt x="1404" y="6807"/>
                  </a:lnTo>
                  <a:cubicBezTo>
                    <a:pt x="1024" y="5146"/>
                    <a:pt x="1356" y="3401"/>
                    <a:pt x="2319" y="1996"/>
                  </a:cubicBezTo>
                  <a:lnTo>
                    <a:pt x="3688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4651046" y="2106300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4651046" y="2070297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4526895" y="1154010"/>
              <a:ext cx="429852" cy="383483"/>
            </a:xfrm>
            <a:custGeom>
              <a:avLst/>
              <a:gdLst/>
              <a:ahLst/>
              <a:cxnLst/>
              <a:rect l="l" t="t" r="r" b="b"/>
              <a:pathLst>
                <a:path w="7534" h="6721" extrusionOk="0">
                  <a:moveTo>
                    <a:pt x="7534" y="1"/>
                  </a:moveTo>
                  <a:lnTo>
                    <a:pt x="843" y="1324"/>
                  </a:lnTo>
                  <a:cubicBezTo>
                    <a:pt x="449" y="1401"/>
                    <a:pt x="144" y="1712"/>
                    <a:pt x="73" y="2106"/>
                  </a:cubicBezTo>
                  <a:cubicBezTo>
                    <a:pt x="0" y="2510"/>
                    <a:pt x="189" y="2916"/>
                    <a:pt x="544" y="3121"/>
                  </a:cubicBezTo>
                  <a:lnTo>
                    <a:pt x="6764" y="6721"/>
                  </a:lnTo>
                  <a:lnTo>
                    <a:pt x="7534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4819758" y="1149274"/>
              <a:ext cx="304274" cy="398946"/>
            </a:xfrm>
            <a:custGeom>
              <a:avLst/>
              <a:gdLst/>
              <a:ahLst/>
              <a:cxnLst/>
              <a:rect l="l" t="t" r="r" b="b"/>
              <a:pathLst>
                <a:path w="5333" h="6992" extrusionOk="0">
                  <a:moveTo>
                    <a:pt x="2934" y="0"/>
                  </a:moveTo>
                  <a:cubicBezTo>
                    <a:pt x="1705" y="0"/>
                    <a:pt x="548" y="1344"/>
                    <a:pt x="283" y="3145"/>
                  </a:cubicBezTo>
                  <a:cubicBezTo>
                    <a:pt x="1" y="5066"/>
                    <a:pt x="839" y="6780"/>
                    <a:pt x="2154" y="6974"/>
                  </a:cubicBezTo>
                  <a:cubicBezTo>
                    <a:pt x="2236" y="6986"/>
                    <a:pt x="2317" y="6992"/>
                    <a:pt x="2398" y="6992"/>
                  </a:cubicBezTo>
                  <a:cubicBezTo>
                    <a:pt x="3627" y="6992"/>
                    <a:pt x="4785" y="5649"/>
                    <a:pt x="5050" y="3847"/>
                  </a:cubicBezTo>
                  <a:cubicBezTo>
                    <a:pt x="5332" y="1925"/>
                    <a:pt x="4494" y="211"/>
                    <a:pt x="3179" y="18"/>
                  </a:cubicBezTo>
                  <a:cubicBezTo>
                    <a:pt x="3097" y="6"/>
                    <a:pt x="3015" y="0"/>
                    <a:pt x="29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p:sp>
        <p:nvSpPr>
          <p:cNvPr id="630" name="Google Shape;630;p28"/>
          <p:cNvSpPr txBox="1"/>
          <p:nvPr/>
        </p:nvSpPr>
        <p:spPr>
          <a:xfrm>
            <a:off x="497308" y="1337780"/>
            <a:ext cx="2014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000" dirty="0">
                <a:solidFill>
                  <a:schemeClr val="lt2"/>
                </a:solidFill>
                <a:latin typeface="Cooper Black" panose="0208090404030B020404" pitchFamily="18" charset="0"/>
                <a:ea typeface="Fredoka One"/>
                <a:cs typeface="Fredoka One"/>
                <a:sym typeface="Fredoka One"/>
              </a:rPr>
              <a:t>ax + b &lt; 0</a:t>
            </a:r>
            <a:endParaRPr sz="3000" dirty="0">
              <a:solidFill>
                <a:schemeClr val="lt2"/>
              </a:solidFill>
              <a:latin typeface="Cooper Black" panose="0208090404030B020404" pitchFamily="18" charset="0"/>
              <a:ea typeface="Fredoka One"/>
              <a:cs typeface="Fredoka One"/>
              <a:sym typeface="Fredoka One"/>
            </a:endParaRPr>
          </a:p>
        </p:txBody>
      </p:sp>
      <p:sp>
        <p:nvSpPr>
          <p:cNvPr id="632" name="Google Shape;632;p28"/>
          <p:cNvSpPr txBox="1"/>
          <p:nvPr/>
        </p:nvSpPr>
        <p:spPr>
          <a:xfrm>
            <a:off x="1593057" y="2854713"/>
            <a:ext cx="2014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000" dirty="0">
                <a:solidFill>
                  <a:schemeClr val="lt2"/>
                </a:solidFill>
                <a:latin typeface="Cooper Black" panose="0208090404030B020404" pitchFamily="18" charset="0"/>
                <a:ea typeface="Fredoka One"/>
                <a:cs typeface="Fredoka One"/>
                <a:sym typeface="Fredoka One"/>
              </a:rPr>
              <a:t>ax + b &gt; 0</a:t>
            </a:r>
            <a:endParaRPr sz="3000" dirty="0">
              <a:solidFill>
                <a:schemeClr val="lt2"/>
              </a:solidFill>
              <a:latin typeface="Cooper Black" panose="0208090404030B020404" pitchFamily="18" charset="0"/>
              <a:ea typeface="Fredoka One"/>
              <a:cs typeface="Fredoka One"/>
              <a:sym typeface="Fredoka O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" name="Google Shape;634;p28"/>
              <p:cNvSpPr txBox="1"/>
              <p:nvPr/>
            </p:nvSpPr>
            <p:spPr>
              <a:xfrm>
                <a:off x="1126890" y="2105697"/>
                <a:ext cx="2014500" cy="5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d-ID" sz="3000" dirty="0">
                    <a:solidFill>
                      <a:schemeClr val="lt2"/>
                    </a:solidFill>
                    <a:latin typeface="Cooper Black" panose="0208090404030B020404" pitchFamily="18" charset="0"/>
                    <a:ea typeface="Fredoka One"/>
                    <a:cs typeface="Fredoka One"/>
                    <a:sym typeface="Fredoka One"/>
                  </a:rPr>
                  <a:t>ax + b </a:t>
                </a:r>
                <a14:m>
                  <m:oMath xmlns:m="http://schemas.openxmlformats.org/officeDocument/2006/math">
                    <m:r>
                      <a:rPr lang="id-ID" sz="3000" i="1" smtClean="0">
                        <a:solidFill>
                          <a:schemeClr val="l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redoka One"/>
                        <a:sym typeface="Fredoka One"/>
                      </a:rPr>
                      <m:t>≤</m:t>
                    </m:r>
                    <m:r>
                      <a:rPr lang="id-ID" sz="3000" b="0" i="0" smtClean="0">
                        <a:solidFill>
                          <a:schemeClr val="l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redoka One"/>
                        <a:sym typeface="Fredoka One"/>
                      </a:rPr>
                      <m:t>0</m:t>
                    </m:r>
                  </m:oMath>
                </a14:m>
                <a:endParaRPr sz="3000" dirty="0">
                  <a:solidFill>
                    <a:schemeClr val="lt2"/>
                  </a:solidFill>
                  <a:latin typeface="Cooper Black" panose="0208090404030B020404" pitchFamily="18" charset="0"/>
                  <a:ea typeface="Fredoka One"/>
                  <a:cs typeface="Fredoka One"/>
                  <a:sym typeface="Fredoka One"/>
                </a:endParaRPr>
              </a:p>
            </p:txBody>
          </p:sp>
        </mc:Choice>
        <mc:Fallback xmlns="">
          <p:sp>
            <p:nvSpPr>
              <p:cNvPr id="634" name="Google Shape;634;p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90" y="2105697"/>
                <a:ext cx="2014500" cy="548700"/>
              </a:xfrm>
              <a:prstGeom prst="rect">
                <a:avLst/>
              </a:prstGeom>
              <a:blipFill>
                <a:blip r:embed="rId3"/>
                <a:stretch>
                  <a:fillRect l="-6667" t="-28889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6" name="Google Shape;636;p28"/>
              <p:cNvSpPr txBox="1"/>
              <p:nvPr/>
            </p:nvSpPr>
            <p:spPr>
              <a:xfrm>
                <a:off x="2166033" y="3603729"/>
                <a:ext cx="2014500" cy="5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d-ID" sz="3000" dirty="0">
                    <a:solidFill>
                      <a:schemeClr val="lt2"/>
                    </a:solidFill>
                    <a:latin typeface="Cooper Black" panose="0208090404030B020404" pitchFamily="18" charset="0"/>
                    <a:ea typeface="Fredoka One"/>
                    <a:cs typeface="Fredoka One"/>
                    <a:sym typeface="Fredoka One"/>
                  </a:rPr>
                  <a:t>ax + b </a:t>
                </a:r>
                <a14:m>
                  <m:oMath xmlns:m="http://schemas.openxmlformats.org/officeDocument/2006/math">
                    <m:r>
                      <a:rPr lang="id-ID" sz="3000" i="1" smtClean="0">
                        <a:solidFill>
                          <a:schemeClr val="l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redoka One"/>
                        <a:sym typeface="Fredoka One"/>
                      </a:rPr>
                      <m:t>≥</m:t>
                    </m:r>
                  </m:oMath>
                </a14:m>
                <a:r>
                  <a:rPr sz="3000" dirty="0">
                    <a:solidFill>
                      <a:schemeClr val="lt2"/>
                    </a:solidFill>
                    <a:latin typeface="Cooper Black" panose="0208090404030B020404" pitchFamily="18" charset="0"/>
                    <a:ea typeface="Fredoka One"/>
                    <a:cs typeface="Fredoka One"/>
                    <a:sym typeface="Fredoka One"/>
                  </a:rPr>
                  <a:t> 0</a:t>
                </a:r>
              </a:p>
            </p:txBody>
          </p:sp>
        </mc:Choice>
        <mc:Fallback xmlns="">
          <p:sp>
            <p:nvSpPr>
              <p:cNvPr id="636" name="Google Shape;636;p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033" y="3603729"/>
                <a:ext cx="2014500" cy="548700"/>
              </a:xfrm>
              <a:prstGeom prst="rect">
                <a:avLst/>
              </a:prstGeom>
              <a:blipFill>
                <a:blip r:embed="rId4"/>
                <a:stretch>
                  <a:fillRect l="-6647" t="-30000" r="-6647" b="-1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8" name="Google Shape;638;p28"/>
          <p:cNvGrpSpPr/>
          <p:nvPr/>
        </p:nvGrpSpPr>
        <p:grpSpPr>
          <a:xfrm flipH="1">
            <a:off x="7921076" y="1651356"/>
            <a:ext cx="1005834" cy="586732"/>
            <a:chOff x="6562262" y="2725680"/>
            <a:chExt cx="605924" cy="352159"/>
          </a:xfrm>
        </p:grpSpPr>
        <p:sp>
          <p:nvSpPr>
            <p:cNvPr id="639" name="Google Shape;639;p28"/>
            <p:cNvSpPr/>
            <p:nvPr/>
          </p:nvSpPr>
          <p:spPr>
            <a:xfrm>
              <a:off x="6666159" y="2725680"/>
              <a:ext cx="386548" cy="352159"/>
            </a:xfrm>
            <a:custGeom>
              <a:avLst/>
              <a:gdLst/>
              <a:ahLst/>
              <a:cxnLst/>
              <a:rect l="l" t="t" r="r" b="b"/>
              <a:pathLst>
                <a:path w="6775" h="6172" extrusionOk="0">
                  <a:moveTo>
                    <a:pt x="3387" y="1"/>
                  </a:moveTo>
                  <a:cubicBezTo>
                    <a:pt x="2597" y="1"/>
                    <a:pt x="1808" y="302"/>
                    <a:pt x="1206" y="905"/>
                  </a:cubicBezTo>
                  <a:cubicBezTo>
                    <a:pt x="1" y="2109"/>
                    <a:pt x="1" y="4063"/>
                    <a:pt x="1206" y="5268"/>
                  </a:cubicBezTo>
                  <a:cubicBezTo>
                    <a:pt x="1808" y="5870"/>
                    <a:pt x="2597" y="6171"/>
                    <a:pt x="3387" y="6171"/>
                  </a:cubicBezTo>
                  <a:cubicBezTo>
                    <a:pt x="4177" y="6171"/>
                    <a:pt x="4966" y="5870"/>
                    <a:pt x="5569" y="5268"/>
                  </a:cubicBezTo>
                  <a:cubicBezTo>
                    <a:pt x="6774" y="4063"/>
                    <a:pt x="6774" y="2109"/>
                    <a:pt x="5569" y="905"/>
                  </a:cubicBezTo>
                  <a:cubicBezTo>
                    <a:pt x="4966" y="302"/>
                    <a:pt x="4177" y="1"/>
                    <a:pt x="338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6857578" y="2765506"/>
              <a:ext cx="117020" cy="91178"/>
            </a:xfrm>
            <a:custGeom>
              <a:avLst/>
              <a:gdLst/>
              <a:ahLst/>
              <a:cxnLst/>
              <a:rect l="l" t="t" r="r" b="b"/>
              <a:pathLst>
                <a:path w="2051" h="1598" extrusionOk="0">
                  <a:moveTo>
                    <a:pt x="649" y="1"/>
                  </a:moveTo>
                  <a:cubicBezTo>
                    <a:pt x="310" y="1"/>
                    <a:pt x="61" y="166"/>
                    <a:pt x="37" y="449"/>
                  </a:cubicBezTo>
                  <a:cubicBezTo>
                    <a:pt x="0" y="846"/>
                    <a:pt x="416" y="1324"/>
                    <a:pt x="962" y="1517"/>
                  </a:cubicBezTo>
                  <a:cubicBezTo>
                    <a:pt x="1117" y="1571"/>
                    <a:pt x="1267" y="1597"/>
                    <a:pt x="1402" y="1597"/>
                  </a:cubicBezTo>
                  <a:cubicBezTo>
                    <a:pt x="1742" y="1597"/>
                    <a:pt x="1991" y="1432"/>
                    <a:pt x="2016" y="1148"/>
                  </a:cubicBezTo>
                  <a:cubicBezTo>
                    <a:pt x="2051" y="753"/>
                    <a:pt x="1637" y="275"/>
                    <a:pt x="1089" y="82"/>
                  </a:cubicBezTo>
                  <a:cubicBezTo>
                    <a:pt x="934" y="27"/>
                    <a:pt x="784" y="1"/>
                    <a:pt x="649" y="1"/>
                  </a:cubicBez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6654862" y="2811152"/>
              <a:ext cx="428027" cy="179275"/>
            </a:xfrm>
            <a:custGeom>
              <a:avLst/>
              <a:gdLst/>
              <a:ahLst/>
              <a:cxnLst/>
              <a:rect l="l" t="t" r="r" b="b"/>
              <a:pathLst>
                <a:path w="7502" h="3142" fill="none" extrusionOk="0">
                  <a:moveTo>
                    <a:pt x="6406" y="143"/>
                  </a:moveTo>
                  <a:cubicBezTo>
                    <a:pt x="6524" y="118"/>
                    <a:pt x="6628" y="99"/>
                    <a:pt x="6717" y="90"/>
                  </a:cubicBezTo>
                  <a:cubicBezTo>
                    <a:pt x="7501" y="0"/>
                    <a:pt x="6742" y="597"/>
                    <a:pt x="5021" y="1426"/>
                  </a:cubicBezTo>
                  <a:cubicBezTo>
                    <a:pt x="3300" y="2253"/>
                    <a:pt x="1270" y="2997"/>
                    <a:pt x="485" y="3087"/>
                  </a:cubicBezTo>
                  <a:cubicBezTo>
                    <a:pt x="0" y="3142"/>
                    <a:pt x="105" y="2934"/>
                    <a:pt x="663" y="257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6562262" y="2775606"/>
              <a:ext cx="605924" cy="256816"/>
            </a:xfrm>
            <a:custGeom>
              <a:avLst/>
              <a:gdLst/>
              <a:ahLst/>
              <a:cxnLst/>
              <a:rect l="l" t="t" r="r" b="b"/>
              <a:pathLst>
                <a:path w="10620" h="4501" fill="none" extrusionOk="0">
                  <a:moveTo>
                    <a:pt x="7611" y="271"/>
                  </a:moveTo>
                  <a:cubicBezTo>
                    <a:pt x="8373" y="86"/>
                    <a:pt x="9020" y="0"/>
                    <a:pt x="9446" y="45"/>
                  </a:cubicBezTo>
                  <a:cubicBezTo>
                    <a:pt x="10619" y="168"/>
                    <a:pt x="9674" y="1238"/>
                    <a:pt x="7334" y="2435"/>
                  </a:cubicBezTo>
                  <a:cubicBezTo>
                    <a:pt x="4996" y="3631"/>
                    <a:pt x="2147" y="4500"/>
                    <a:pt x="974" y="4377"/>
                  </a:cubicBezTo>
                  <a:cubicBezTo>
                    <a:pt x="0" y="4275"/>
                    <a:pt x="591" y="3460"/>
                    <a:pt x="2124" y="252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p:grpSp>
        <p:nvGrpSpPr>
          <p:cNvPr id="643" name="Google Shape;643;p28"/>
          <p:cNvGrpSpPr/>
          <p:nvPr/>
        </p:nvGrpSpPr>
        <p:grpSpPr>
          <a:xfrm rot="-871744">
            <a:off x="7841493" y="537069"/>
            <a:ext cx="420630" cy="595891"/>
            <a:chOff x="6357535" y="3186599"/>
            <a:chExt cx="789258" cy="1106731"/>
          </a:xfrm>
        </p:grpSpPr>
        <p:sp>
          <p:nvSpPr>
            <p:cNvPr id="644" name="Google Shape;644;p28"/>
            <p:cNvSpPr/>
            <p:nvPr/>
          </p:nvSpPr>
          <p:spPr>
            <a:xfrm>
              <a:off x="6371115" y="3202824"/>
              <a:ext cx="761640" cy="1074347"/>
            </a:xfrm>
            <a:custGeom>
              <a:avLst/>
              <a:gdLst/>
              <a:ahLst/>
              <a:cxnLst/>
              <a:rect l="l" t="t" r="r" b="b"/>
              <a:pathLst>
                <a:path w="23331" h="32910" extrusionOk="0">
                  <a:moveTo>
                    <a:pt x="10944" y="6387"/>
                  </a:moveTo>
                  <a:cubicBezTo>
                    <a:pt x="12807" y="6387"/>
                    <a:pt x="14317" y="8254"/>
                    <a:pt x="14317" y="10558"/>
                  </a:cubicBezTo>
                  <a:cubicBezTo>
                    <a:pt x="14317" y="12862"/>
                    <a:pt x="12807" y="14729"/>
                    <a:pt x="10944" y="14729"/>
                  </a:cubicBezTo>
                  <a:cubicBezTo>
                    <a:pt x="9083" y="14729"/>
                    <a:pt x="7573" y="12862"/>
                    <a:pt x="7573" y="10558"/>
                  </a:cubicBezTo>
                  <a:cubicBezTo>
                    <a:pt x="7573" y="8254"/>
                    <a:pt x="9083" y="6387"/>
                    <a:pt x="10944" y="6387"/>
                  </a:cubicBezTo>
                  <a:close/>
                  <a:moveTo>
                    <a:pt x="11207" y="0"/>
                  </a:moveTo>
                  <a:cubicBezTo>
                    <a:pt x="5790" y="0"/>
                    <a:pt x="435" y="3683"/>
                    <a:pt x="190" y="10424"/>
                  </a:cubicBezTo>
                  <a:cubicBezTo>
                    <a:pt x="0" y="15618"/>
                    <a:pt x="3610" y="20513"/>
                    <a:pt x="10290" y="20513"/>
                  </a:cubicBezTo>
                  <a:cubicBezTo>
                    <a:pt x="10505" y="20513"/>
                    <a:pt x="10723" y="20508"/>
                    <a:pt x="10944" y="20498"/>
                  </a:cubicBezTo>
                  <a:cubicBezTo>
                    <a:pt x="12702" y="20416"/>
                    <a:pt x="13989" y="19964"/>
                    <a:pt x="14865" y="19506"/>
                  </a:cubicBezTo>
                  <a:cubicBezTo>
                    <a:pt x="15007" y="19431"/>
                    <a:pt x="15156" y="19397"/>
                    <a:pt x="15300" y="19397"/>
                  </a:cubicBezTo>
                  <a:cubicBezTo>
                    <a:pt x="15815" y="19397"/>
                    <a:pt x="16278" y="19833"/>
                    <a:pt x="16232" y="20407"/>
                  </a:cubicBezTo>
                  <a:cubicBezTo>
                    <a:pt x="16232" y="20418"/>
                    <a:pt x="16232" y="20426"/>
                    <a:pt x="16230" y="20437"/>
                  </a:cubicBezTo>
                  <a:cubicBezTo>
                    <a:pt x="16070" y="22423"/>
                    <a:pt x="15184" y="25042"/>
                    <a:pt x="11811" y="25998"/>
                  </a:cubicBezTo>
                  <a:cubicBezTo>
                    <a:pt x="11059" y="26211"/>
                    <a:pt x="10356" y="26298"/>
                    <a:pt x="9698" y="26298"/>
                  </a:cubicBezTo>
                  <a:cubicBezTo>
                    <a:pt x="6748" y="26298"/>
                    <a:pt x="4702" y="24544"/>
                    <a:pt x="3207" y="24544"/>
                  </a:cubicBezTo>
                  <a:cubicBezTo>
                    <a:pt x="2887" y="24544"/>
                    <a:pt x="2592" y="24624"/>
                    <a:pt x="2319" y="24820"/>
                  </a:cubicBezTo>
                  <a:cubicBezTo>
                    <a:pt x="216" y="26323"/>
                    <a:pt x="2621" y="32910"/>
                    <a:pt x="10702" y="32910"/>
                  </a:cubicBezTo>
                  <a:cubicBezTo>
                    <a:pt x="10893" y="32910"/>
                    <a:pt x="11087" y="32906"/>
                    <a:pt x="11284" y="32898"/>
                  </a:cubicBezTo>
                  <a:cubicBezTo>
                    <a:pt x="16377" y="32703"/>
                    <a:pt x="20252" y="29263"/>
                    <a:pt x="21804" y="23751"/>
                  </a:cubicBezTo>
                  <a:cubicBezTo>
                    <a:pt x="23015" y="19454"/>
                    <a:pt x="23330" y="13523"/>
                    <a:pt x="22177" y="8817"/>
                  </a:cubicBezTo>
                  <a:cubicBezTo>
                    <a:pt x="20704" y="2801"/>
                    <a:pt x="15932" y="0"/>
                    <a:pt x="11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6676966" y="3202856"/>
              <a:ext cx="455789" cy="1074282"/>
            </a:xfrm>
            <a:custGeom>
              <a:avLst/>
              <a:gdLst/>
              <a:ahLst/>
              <a:cxnLst/>
              <a:rect l="l" t="t" r="r" b="b"/>
              <a:pathLst>
                <a:path w="13962" h="32908" extrusionOk="0">
                  <a:moveTo>
                    <a:pt x="1838" y="0"/>
                  </a:moveTo>
                  <a:cubicBezTo>
                    <a:pt x="1395" y="0"/>
                    <a:pt x="953" y="25"/>
                    <a:pt x="515" y="73"/>
                  </a:cubicBezTo>
                  <a:cubicBezTo>
                    <a:pt x="4778" y="552"/>
                    <a:pt x="8825" y="3362"/>
                    <a:pt x="10160" y="8816"/>
                  </a:cubicBezTo>
                  <a:cubicBezTo>
                    <a:pt x="11313" y="13522"/>
                    <a:pt x="10998" y="19453"/>
                    <a:pt x="9786" y="23750"/>
                  </a:cubicBezTo>
                  <a:cubicBezTo>
                    <a:pt x="8310" y="28996"/>
                    <a:pt x="4732" y="32362"/>
                    <a:pt x="0" y="32845"/>
                  </a:cubicBezTo>
                  <a:cubicBezTo>
                    <a:pt x="421" y="32886"/>
                    <a:pt x="858" y="32908"/>
                    <a:pt x="1314" y="32908"/>
                  </a:cubicBezTo>
                  <a:cubicBezTo>
                    <a:pt x="1511" y="32908"/>
                    <a:pt x="1711" y="32904"/>
                    <a:pt x="1915" y="32895"/>
                  </a:cubicBezTo>
                  <a:cubicBezTo>
                    <a:pt x="7008" y="32702"/>
                    <a:pt x="10883" y="29262"/>
                    <a:pt x="12435" y="23750"/>
                  </a:cubicBezTo>
                  <a:cubicBezTo>
                    <a:pt x="13646" y="19453"/>
                    <a:pt x="13961" y="13522"/>
                    <a:pt x="12808" y="8816"/>
                  </a:cubicBezTo>
                  <a:cubicBezTo>
                    <a:pt x="11336" y="2800"/>
                    <a:pt x="6563" y="0"/>
                    <a:pt x="1838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6357535" y="3186599"/>
              <a:ext cx="789258" cy="1106731"/>
            </a:xfrm>
            <a:custGeom>
              <a:avLst/>
              <a:gdLst/>
              <a:ahLst/>
              <a:cxnLst/>
              <a:rect l="l" t="t" r="r" b="b"/>
              <a:pathLst>
                <a:path w="24177" h="33902" extrusionOk="0">
                  <a:moveTo>
                    <a:pt x="11623" y="1"/>
                  </a:moveTo>
                  <a:cubicBezTo>
                    <a:pt x="11201" y="1"/>
                    <a:pt x="10778" y="22"/>
                    <a:pt x="10354" y="65"/>
                  </a:cubicBezTo>
                  <a:cubicBezTo>
                    <a:pt x="7681" y="340"/>
                    <a:pt x="5203" y="1466"/>
                    <a:pt x="3378" y="3236"/>
                  </a:cubicBezTo>
                  <a:cubicBezTo>
                    <a:pt x="1349" y="5206"/>
                    <a:pt x="219" y="7859"/>
                    <a:pt x="108" y="10904"/>
                  </a:cubicBezTo>
                  <a:cubicBezTo>
                    <a:pt x="1" y="13838"/>
                    <a:pt x="1068" y="16637"/>
                    <a:pt x="3037" y="18586"/>
                  </a:cubicBezTo>
                  <a:cubicBezTo>
                    <a:pt x="4973" y="20504"/>
                    <a:pt x="7611" y="21506"/>
                    <a:pt x="10700" y="21506"/>
                  </a:cubicBezTo>
                  <a:cubicBezTo>
                    <a:pt x="10925" y="21506"/>
                    <a:pt x="11153" y="21501"/>
                    <a:pt x="11383" y="21490"/>
                  </a:cubicBezTo>
                  <a:cubicBezTo>
                    <a:pt x="12933" y="21419"/>
                    <a:pt x="14321" y="21066"/>
                    <a:pt x="15510" y="20442"/>
                  </a:cubicBezTo>
                  <a:cubicBezTo>
                    <a:pt x="15588" y="20402"/>
                    <a:pt x="15660" y="20384"/>
                    <a:pt x="15725" y="20384"/>
                  </a:cubicBezTo>
                  <a:cubicBezTo>
                    <a:pt x="15975" y="20384"/>
                    <a:pt x="16130" y="20643"/>
                    <a:pt x="16150" y="20894"/>
                  </a:cubicBezTo>
                  <a:cubicBezTo>
                    <a:pt x="16060" y="22036"/>
                    <a:pt x="15747" y="23025"/>
                    <a:pt x="15224" y="23830"/>
                  </a:cubicBezTo>
                  <a:cubicBezTo>
                    <a:pt x="14540" y="24886"/>
                    <a:pt x="13485" y="25621"/>
                    <a:pt x="12091" y="26018"/>
                  </a:cubicBezTo>
                  <a:cubicBezTo>
                    <a:pt x="11391" y="26217"/>
                    <a:pt x="10735" y="26298"/>
                    <a:pt x="10119" y="26298"/>
                  </a:cubicBezTo>
                  <a:cubicBezTo>
                    <a:pt x="8489" y="26298"/>
                    <a:pt x="7140" y="25728"/>
                    <a:pt x="5992" y="25243"/>
                  </a:cubicBezTo>
                  <a:cubicBezTo>
                    <a:pt x="5128" y="24876"/>
                    <a:pt x="4340" y="24542"/>
                    <a:pt x="3614" y="24542"/>
                  </a:cubicBezTo>
                  <a:cubicBezTo>
                    <a:pt x="3206" y="24542"/>
                    <a:pt x="2818" y="24648"/>
                    <a:pt x="2447" y="24913"/>
                  </a:cubicBezTo>
                  <a:cubicBezTo>
                    <a:pt x="1215" y="25793"/>
                    <a:pt x="1212" y="27906"/>
                    <a:pt x="2441" y="29830"/>
                  </a:cubicBezTo>
                  <a:cubicBezTo>
                    <a:pt x="2543" y="29989"/>
                    <a:pt x="2687" y="30055"/>
                    <a:pt x="2831" y="30055"/>
                  </a:cubicBezTo>
                  <a:cubicBezTo>
                    <a:pt x="3176" y="30055"/>
                    <a:pt x="3521" y="29677"/>
                    <a:pt x="3277" y="29296"/>
                  </a:cubicBezTo>
                  <a:cubicBezTo>
                    <a:pt x="2248" y="27681"/>
                    <a:pt x="2340" y="26211"/>
                    <a:pt x="3025" y="25722"/>
                  </a:cubicBezTo>
                  <a:cubicBezTo>
                    <a:pt x="3201" y="25595"/>
                    <a:pt x="3399" y="25538"/>
                    <a:pt x="3628" y="25538"/>
                  </a:cubicBezTo>
                  <a:cubicBezTo>
                    <a:pt x="4111" y="25538"/>
                    <a:pt x="4737" y="25789"/>
                    <a:pt x="5606" y="26157"/>
                  </a:cubicBezTo>
                  <a:cubicBezTo>
                    <a:pt x="6788" y="26657"/>
                    <a:pt x="8287" y="27291"/>
                    <a:pt x="10122" y="27291"/>
                  </a:cubicBezTo>
                  <a:cubicBezTo>
                    <a:pt x="10820" y="27291"/>
                    <a:pt x="11566" y="27199"/>
                    <a:pt x="12362" y="26973"/>
                  </a:cubicBezTo>
                  <a:cubicBezTo>
                    <a:pt x="13996" y="26509"/>
                    <a:pt x="15239" y="25634"/>
                    <a:pt x="16058" y="24371"/>
                  </a:cubicBezTo>
                  <a:cubicBezTo>
                    <a:pt x="16671" y="23426"/>
                    <a:pt x="17037" y="22282"/>
                    <a:pt x="17142" y="20976"/>
                  </a:cubicBezTo>
                  <a:cubicBezTo>
                    <a:pt x="17224" y="20102"/>
                    <a:pt x="16497" y="19403"/>
                    <a:pt x="15697" y="19403"/>
                  </a:cubicBezTo>
                  <a:cubicBezTo>
                    <a:pt x="15482" y="19403"/>
                    <a:pt x="15261" y="19453"/>
                    <a:pt x="15050" y="19564"/>
                  </a:cubicBezTo>
                  <a:cubicBezTo>
                    <a:pt x="13989" y="20119"/>
                    <a:pt x="12740" y="20434"/>
                    <a:pt x="11337" y="20499"/>
                  </a:cubicBezTo>
                  <a:cubicBezTo>
                    <a:pt x="11123" y="20509"/>
                    <a:pt x="10911" y="20514"/>
                    <a:pt x="10702" y="20514"/>
                  </a:cubicBezTo>
                  <a:cubicBezTo>
                    <a:pt x="7880" y="20514"/>
                    <a:pt x="5480" y="19608"/>
                    <a:pt x="3735" y="17880"/>
                  </a:cubicBezTo>
                  <a:cubicBezTo>
                    <a:pt x="1964" y="16127"/>
                    <a:pt x="1005" y="13598"/>
                    <a:pt x="1101" y="10939"/>
                  </a:cubicBezTo>
                  <a:cubicBezTo>
                    <a:pt x="1326" y="4748"/>
                    <a:pt x="5961" y="1514"/>
                    <a:pt x="10455" y="1054"/>
                  </a:cubicBezTo>
                  <a:cubicBezTo>
                    <a:pt x="10835" y="1016"/>
                    <a:pt x="11219" y="996"/>
                    <a:pt x="11606" y="996"/>
                  </a:cubicBezTo>
                  <a:cubicBezTo>
                    <a:pt x="15975" y="996"/>
                    <a:pt x="20660" y="3507"/>
                    <a:pt x="22110" y="9432"/>
                  </a:cubicBezTo>
                  <a:cubicBezTo>
                    <a:pt x="23175" y="13777"/>
                    <a:pt x="23030" y="19539"/>
                    <a:pt x="21741" y="24113"/>
                  </a:cubicBezTo>
                  <a:cubicBezTo>
                    <a:pt x="21002" y="26736"/>
                    <a:pt x="19695" y="28924"/>
                    <a:pt x="17961" y="30443"/>
                  </a:cubicBezTo>
                  <a:cubicBezTo>
                    <a:pt x="16226" y="31959"/>
                    <a:pt x="14054" y="32807"/>
                    <a:pt x="11679" y="32898"/>
                  </a:cubicBezTo>
                  <a:cubicBezTo>
                    <a:pt x="11487" y="32905"/>
                    <a:pt x="11299" y="32909"/>
                    <a:pt x="11114" y="32909"/>
                  </a:cubicBezTo>
                  <a:cubicBezTo>
                    <a:pt x="8033" y="32909"/>
                    <a:pt x="6057" y="31916"/>
                    <a:pt x="4923" y="31056"/>
                  </a:cubicBezTo>
                  <a:cubicBezTo>
                    <a:pt x="4827" y="30983"/>
                    <a:pt x="4728" y="30952"/>
                    <a:pt x="4633" y="30952"/>
                  </a:cubicBezTo>
                  <a:cubicBezTo>
                    <a:pt x="4226" y="30952"/>
                    <a:pt x="3909" y="31532"/>
                    <a:pt x="4323" y="31848"/>
                  </a:cubicBezTo>
                  <a:cubicBezTo>
                    <a:pt x="5581" y="32801"/>
                    <a:pt x="7758" y="33902"/>
                    <a:pt x="11114" y="33902"/>
                  </a:cubicBezTo>
                  <a:cubicBezTo>
                    <a:pt x="11312" y="33902"/>
                    <a:pt x="11513" y="33897"/>
                    <a:pt x="11719" y="33891"/>
                  </a:cubicBezTo>
                  <a:cubicBezTo>
                    <a:pt x="16974" y="33690"/>
                    <a:pt x="21077" y="30136"/>
                    <a:pt x="22698" y="24382"/>
                  </a:cubicBezTo>
                  <a:cubicBezTo>
                    <a:pt x="24030" y="19657"/>
                    <a:pt x="24177" y="13695"/>
                    <a:pt x="23074" y="9194"/>
                  </a:cubicBezTo>
                  <a:cubicBezTo>
                    <a:pt x="22299" y="6025"/>
                    <a:pt x="20571" y="3495"/>
                    <a:pt x="18080" y="1875"/>
                  </a:cubicBezTo>
                  <a:cubicBezTo>
                    <a:pt x="16195" y="649"/>
                    <a:pt x="13941" y="1"/>
                    <a:pt x="11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6602079" y="3395135"/>
              <a:ext cx="252607" cy="304708"/>
            </a:xfrm>
            <a:custGeom>
              <a:avLst/>
              <a:gdLst/>
              <a:ahLst/>
              <a:cxnLst/>
              <a:rect l="l" t="t" r="r" b="b"/>
              <a:pathLst>
                <a:path w="7738" h="9334" extrusionOk="0">
                  <a:moveTo>
                    <a:pt x="3869" y="1"/>
                  </a:moveTo>
                  <a:cubicBezTo>
                    <a:pt x="1735" y="1"/>
                    <a:pt x="1" y="2094"/>
                    <a:pt x="1" y="4667"/>
                  </a:cubicBezTo>
                  <a:cubicBezTo>
                    <a:pt x="1" y="7240"/>
                    <a:pt x="1735" y="9333"/>
                    <a:pt x="3869" y="9333"/>
                  </a:cubicBezTo>
                  <a:cubicBezTo>
                    <a:pt x="4356" y="9333"/>
                    <a:pt x="4833" y="9226"/>
                    <a:pt x="5285" y="9012"/>
                  </a:cubicBezTo>
                  <a:cubicBezTo>
                    <a:pt x="5789" y="8773"/>
                    <a:pt x="5533" y="8061"/>
                    <a:pt x="5077" y="8061"/>
                  </a:cubicBezTo>
                  <a:cubicBezTo>
                    <a:pt x="5009" y="8061"/>
                    <a:pt x="4936" y="8077"/>
                    <a:pt x="4860" y="8113"/>
                  </a:cubicBezTo>
                  <a:cubicBezTo>
                    <a:pt x="4541" y="8264"/>
                    <a:pt x="4207" y="8340"/>
                    <a:pt x="3869" y="8340"/>
                  </a:cubicBezTo>
                  <a:cubicBezTo>
                    <a:pt x="2284" y="8340"/>
                    <a:pt x="994" y="6693"/>
                    <a:pt x="994" y="4667"/>
                  </a:cubicBezTo>
                  <a:cubicBezTo>
                    <a:pt x="994" y="2640"/>
                    <a:pt x="2284" y="994"/>
                    <a:pt x="3869" y="994"/>
                  </a:cubicBezTo>
                  <a:cubicBezTo>
                    <a:pt x="5455" y="994"/>
                    <a:pt x="6744" y="2640"/>
                    <a:pt x="6744" y="4667"/>
                  </a:cubicBezTo>
                  <a:cubicBezTo>
                    <a:pt x="6744" y="5310"/>
                    <a:pt x="6610" y="5946"/>
                    <a:pt x="6358" y="6502"/>
                  </a:cubicBezTo>
                  <a:cubicBezTo>
                    <a:pt x="6182" y="6887"/>
                    <a:pt x="6515" y="7197"/>
                    <a:pt x="6838" y="7197"/>
                  </a:cubicBezTo>
                  <a:cubicBezTo>
                    <a:pt x="7005" y="7197"/>
                    <a:pt x="7170" y="7113"/>
                    <a:pt x="7261" y="6914"/>
                  </a:cubicBezTo>
                  <a:cubicBezTo>
                    <a:pt x="7574" y="6227"/>
                    <a:pt x="7737" y="5452"/>
                    <a:pt x="7737" y="4667"/>
                  </a:cubicBezTo>
                  <a:cubicBezTo>
                    <a:pt x="7737" y="2094"/>
                    <a:pt x="6003" y="1"/>
                    <a:pt x="3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6440910" y="3282869"/>
              <a:ext cx="200669" cy="199102"/>
            </a:xfrm>
            <a:custGeom>
              <a:avLst/>
              <a:gdLst/>
              <a:ahLst/>
              <a:cxnLst/>
              <a:rect l="l" t="t" r="r" b="b"/>
              <a:pathLst>
                <a:path w="6147" h="6099" extrusionOk="0">
                  <a:moveTo>
                    <a:pt x="5442" y="1"/>
                  </a:moveTo>
                  <a:cubicBezTo>
                    <a:pt x="5385" y="1"/>
                    <a:pt x="5323" y="11"/>
                    <a:pt x="5259" y="35"/>
                  </a:cubicBezTo>
                  <a:cubicBezTo>
                    <a:pt x="1485" y="1449"/>
                    <a:pt x="156" y="5281"/>
                    <a:pt x="101" y="5443"/>
                  </a:cubicBezTo>
                  <a:cubicBezTo>
                    <a:pt x="0" y="5741"/>
                    <a:pt x="265" y="6098"/>
                    <a:pt x="572" y="6098"/>
                  </a:cubicBezTo>
                  <a:cubicBezTo>
                    <a:pt x="780" y="6098"/>
                    <a:pt x="973" y="5968"/>
                    <a:pt x="1042" y="5760"/>
                  </a:cubicBezTo>
                  <a:cubicBezTo>
                    <a:pt x="1055" y="5724"/>
                    <a:pt x="2271" y="2215"/>
                    <a:pt x="5608" y="966"/>
                  </a:cubicBezTo>
                  <a:cubicBezTo>
                    <a:pt x="6146" y="763"/>
                    <a:pt x="5925" y="1"/>
                    <a:pt x="5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Vertical Scroll 2"/>
              <p:cNvSpPr/>
              <p:nvPr/>
            </p:nvSpPr>
            <p:spPr>
              <a:xfrm>
                <a:off x="5035151" y="2718974"/>
                <a:ext cx="3719290" cy="1729666"/>
              </a:xfrm>
              <a:prstGeom prst="vertic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dirty="0">
                    <a:latin typeface="Cooper Black" panose="0208090404030B020404" pitchFamily="18" charset="0"/>
                  </a:rPr>
                  <a:t>Dengan :</a:t>
                </a:r>
              </a:p>
              <a:p>
                <a:r>
                  <a:rPr lang="id-ID" dirty="0">
                    <a:latin typeface="Cooper Black" panose="0208090404030B020404" pitchFamily="18" charset="0"/>
                  </a:rPr>
                  <a:t>a : koefisien x, a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id-ID" dirty="0">
                    <a:latin typeface="Cooper Black" panose="0208090404030B020404" pitchFamily="18" charset="0"/>
                  </a:rPr>
                  <a:t> 0, a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id-ID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id-ID" dirty="0">
                  <a:latin typeface="Cooper Black" panose="0208090404030B020404" pitchFamily="18" charset="0"/>
                </a:endParaRPr>
              </a:p>
              <a:p>
                <a:r>
                  <a:rPr lang="id-ID" dirty="0">
                    <a:latin typeface="Cooper Black" panose="0208090404030B020404" pitchFamily="18" charset="0"/>
                  </a:rPr>
                  <a:t>b : konstanta b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id-ID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id-ID" dirty="0">
                  <a:latin typeface="Cooper Black" panose="0208090404030B020404" pitchFamily="18" charset="0"/>
                </a:endParaRPr>
              </a:p>
              <a:p>
                <a:r>
                  <a:rPr lang="id-ID" dirty="0">
                    <a:latin typeface="Cooper Black" panose="0208090404030B020404" pitchFamily="18" charset="0"/>
                  </a:rPr>
                  <a:t>x : bilangan real</a:t>
                </a:r>
              </a:p>
            </p:txBody>
          </p:sp>
        </mc:Choice>
        <mc:Fallback xmlns="">
          <p:sp>
            <p:nvSpPr>
              <p:cNvPr id="3" name="Vertical Scrol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151" y="2718974"/>
                <a:ext cx="3719290" cy="1729666"/>
              </a:xfrm>
              <a:prstGeom prst="verticalScroll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ction Button: Forward or Next 33">
            <a:hlinkClick r:id="" action="ppaction://hlinkshowjump?jump=nextslide" highlightClick="1"/>
          </p:cNvPr>
          <p:cNvSpPr/>
          <p:nvPr/>
        </p:nvSpPr>
        <p:spPr>
          <a:xfrm>
            <a:off x="8519906" y="4737890"/>
            <a:ext cx="624094" cy="448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35" name="Action Button: Back or Previous 34">
            <a:hlinkClick r:id="" action="ppaction://hlinkshowjump?jump=previousslide" highlightClick="1"/>
          </p:cNvPr>
          <p:cNvSpPr/>
          <p:nvPr/>
        </p:nvSpPr>
        <p:spPr>
          <a:xfrm>
            <a:off x="-33336" y="4698321"/>
            <a:ext cx="612547" cy="5143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36" name="Action Button: Home 35">
            <a:hlinkClick r:id="rId6" action="ppaction://hlinksldjump" highlightClick="1"/>
          </p:cNvPr>
          <p:cNvSpPr/>
          <p:nvPr/>
        </p:nvSpPr>
        <p:spPr>
          <a:xfrm>
            <a:off x="4357996" y="4749315"/>
            <a:ext cx="439760" cy="4056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0" grpId="0" animBg="1"/>
      <p:bldP spid="2" grpId="0" animBg="1"/>
      <p:bldP spid="622" grpId="0"/>
      <p:bldP spid="630" grpId="0"/>
      <p:bldP spid="632" grpId="0"/>
      <p:bldP spid="634" grpId="0"/>
      <p:bldP spid="636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entagon 31"/>
          <p:cNvSpPr/>
          <p:nvPr/>
        </p:nvSpPr>
        <p:spPr>
          <a:xfrm>
            <a:off x="2134140" y="3547553"/>
            <a:ext cx="2355691" cy="560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1561164" y="2787181"/>
            <a:ext cx="2355691" cy="560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988188" y="2026809"/>
            <a:ext cx="2355691" cy="560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415212" y="1266437"/>
            <a:ext cx="2355691" cy="560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622" name="Google Shape;622;p28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Cooper Black" panose="0208090404030B020404" pitchFamily="18" charset="0"/>
              </a:rPr>
              <a:t>Pertidaksamaan Dua Variabel</a:t>
            </a:r>
            <a:endParaRPr dirty="0">
              <a:latin typeface="Cooper Black" panose="0208090404030B020404" pitchFamily="18" charset="0"/>
            </a:endParaRPr>
          </a:p>
        </p:txBody>
      </p:sp>
      <p:grpSp>
        <p:nvGrpSpPr>
          <p:cNvPr id="623" name="Google Shape;623;p28"/>
          <p:cNvGrpSpPr/>
          <p:nvPr/>
        </p:nvGrpSpPr>
        <p:grpSpPr>
          <a:xfrm>
            <a:off x="415212" y="3537787"/>
            <a:ext cx="914398" cy="1529525"/>
            <a:chOff x="4502818" y="1149274"/>
            <a:chExt cx="683304" cy="1130302"/>
          </a:xfrm>
        </p:grpSpPr>
        <p:sp>
          <p:nvSpPr>
            <p:cNvPr id="624" name="Google Shape;624;p28"/>
            <p:cNvSpPr/>
            <p:nvPr/>
          </p:nvSpPr>
          <p:spPr>
            <a:xfrm>
              <a:off x="4564166" y="2083425"/>
              <a:ext cx="621956" cy="196151"/>
            </a:xfrm>
            <a:custGeom>
              <a:avLst/>
              <a:gdLst/>
              <a:ahLst/>
              <a:cxnLst/>
              <a:rect l="l" t="t" r="r" b="b"/>
              <a:pathLst>
                <a:path w="10166" h="3206" extrusionOk="0">
                  <a:moveTo>
                    <a:pt x="5083" y="1"/>
                  </a:moveTo>
                  <a:cubicBezTo>
                    <a:pt x="2276" y="1"/>
                    <a:pt x="0" y="719"/>
                    <a:pt x="0" y="1604"/>
                  </a:cubicBezTo>
                  <a:cubicBezTo>
                    <a:pt x="0" y="2489"/>
                    <a:pt x="2276" y="3206"/>
                    <a:pt x="5083" y="3206"/>
                  </a:cubicBezTo>
                  <a:cubicBezTo>
                    <a:pt x="7890" y="3206"/>
                    <a:pt x="10165" y="2489"/>
                    <a:pt x="10165" y="1604"/>
                  </a:cubicBezTo>
                  <a:cubicBezTo>
                    <a:pt x="10165" y="719"/>
                    <a:pt x="7890" y="1"/>
                    <a:pt x="508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4502818" y="1225674"/>
              <a:ext cx="210419" cy="958680"/>
            </a:xfrm>
            <a:custGeom>
              <a:avLst/>
              <a:gdLst/>
              <a:ahLst/>
              <a:cxnLst/>
              <a:rect l="l" t="t" r="r" b="b"/>
              <a:pathLst>
                <a:path w="3688" h="16802" extrusionOk="0">
                  <a:moveTo>
                    <a:pt x="2663" y="1"/>
                  </a:moveTo>
                  <a:lnTo>
                    <a:pt x="1296" y="1996"/>
                  </a:lnTo>
                  <a:cubicBezTo>
                    <a:pt x="333" y="3401"/>
                    <a:pt x="1" y="5146"/>
                    <a:pt x="380" y="6807"/>
                  </a:cubicBezTo>
                  <a:lnTo>
                    <a:pt x="2663" y="16802"/>
                  </a:lnTo>
                  <a:lnTo>
                    <a:pt x="3688" y="16802"/>
                  </a:lnTo>
                  <a:lnTo>
                    <a:pt x="1404" y="6807"/>
                  </a:lnTo>
                  <a:cubicBezTo>
                    <a:pt x="1024" y="5146"/>
                    <a:pt x="1356" y="3401"/>
                    <a:pt x="2319" y="1996"/>
                  </a:cubicBezTo>
                  <a:lnTo>
                    <a:pt x="3688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4651046" y="2106300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4651046" y="2070297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4526895" y="1154010"/>
              <a:ext cx="429852" cy="383483"/>
            </a:xfrm>
            <a:custGeom>
              <a:avLst/>
              <a:gdLst/>
              <a:ahLst/>
              <a:cxnLst/>
              <a:rect l="l" t="t" r="r" b="b"/>
              <a:pathLst>
                <a:path w="7534" h="6721" extrusionOk="0">
                  <a:moveTo>
                    <a:pt x="7534" y="1"/>
                  </a:moveTo>
                  <a:lnTo>
                    <a:pt x="843" y="1324"/>
                  </a:lnTo>
                  <a:cubicBezTo>
                    <a:pt x="449" y="1401"/>
                    <a:pt x="144" y="1712"/>
                    <a:pt x="73" y="2106"/>
                  </a:cubicBezTo>
                  <a:cubicBezTo>
                    <a:pt x="0" y="2510"/>
                    <a:pt x="189" y="2916"/>
                    <a:pt x="544" y="3121"/>
                  </a:cubicBezTo>
                  <a:lnTo>
                    <a:pt x="6764" y="6721"/>
                  </a:lnTo>
                  <a:lnTo>
                    <a:pt x="7534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4819758" y="1149274"/>
              <a:ext cx="304274" cy="398946"/>
            </a:xfrm>
            <a:custGeom>
              <a:avLst/>
              <a:gdLst/>
              <a:ahLst/>
              <a:cxnLst/>
              <a:rect l="l" t="t" r="r" b="b"/>
              <a:pathLst>
                <a:path w="5333" h="6992" extrusionOk="0">
                  <a:moveTo>
                    <a:pt x="2934" y="0"/>
                  </a:moveTo>
                  <a:cubicBezTo>
                    <a:pt x="1705" y="0"/>
                    <a:pt x="548" y="1344"/>
                    <a:pt x="283" y="3145"/>
                  </a:cubicBezTo>
                  <a:cubicBezTo>
                    <a:pt x="1" y="5066"/>
                    <a:pt x="839" y="6780"/>
                    <a:pt x="2154" y="6974"/>
                  </a:cubicBezTo>
                  <a:cubicBezTo>
                    <a:pt x="2236" y="6986"/>
                    <a:pt x="2317" y="6992"/>
                    <a:pt x="2398" y="6992"/>
                  </a:cubicBezTo>
                  <a:cubicBezTo>
                    <a:pt x="3627" y="6992"/>
                    <a:pt x="4785" y="5649"/>
                    <a:pt x="5050" y="3847"/>
                  </a:cubicBezTo>
                  <a:cubicBezTo>
                    <a:pt x="5332" y="1925"/>
                    <a:pt x="4494" y="211"/>
                    <a:pt x="3179" y="18"/>
                  </a:cubicBezTo>
                  <a:cubicBezTo>
                    <a:pt x="3097" y="6"/>
                    <a:pt x="3015" y="0"/>
                    <a:pt x="29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p:sp>
        <p:nvSpPr>
          <p:cNvPr id="630" name="Google Shape;630;p28"/>
          <p:cNvSpPr txBox="1"/>
          <p:nvPr/>
        </p:nvSpPr>
        <p:spPr>
          <a:xfrm>
            <a:off x="459200" y="1259776"/>
            <a:ext cx="2014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>
                <a:solidFill>
                  <a:schemeClr val="lt2"/>
                </a:solidFill>
                <a:latin typeface="Cooper Black" panose="0208090404030B020404" pitchFamily="18" charset="0"/>
                <a:ea typeface="Fredoka One"/>
                <a:cs typeface="Fredoka One"/>
                <a:sym typeface="Fredoka One"/>
              </a:rPr>
              <a:t>ax + by + c &lt; 0</a:t>
            </a:r>
            <a:endParaRPr sz="2000" dirty="0">
              <a:solidFill>
                <a:schemeClr val="lt2"/>
              </a:solidFill>
              <a:latin typeface="Cooper Black" panose="0208090404030B020404" pitchFamily="18" charset="0"/>
              <a:ea typeface="Fredoka One"/>
              <a:cs typeface="Fredoka One"/>
              <a:sym typeface="Fredoka One"/>
            </a:endParaRPr>
          </a:p>
        </p:txBody>
      </p:sp>
      <p:sp>
        <p:nvSpPr>
          <p:cNvPr id="632" name="Google Shape;632;p28"/>
          <p:cNvSpPr txBox="1"/>
          <p:nvPr/>
        </p:nvSpPr>
        <p:spPr>
          <a:xfrm>
            <a:off x="1586092" y="2757293"/>
            <a:ext cx="2014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>
                <a:solidFill>
                  <a:schemeClr val="lt2"/>
                </a:solidFill>
                <a:latin typeface="Cooper Black" panose="0208090404030B020404" pitchFamily="18" charset="0"/>
                <a:ea typeface="Fredoka One"/>
                <a:cs typeface="Fredoka One"/>
                <a:sym typeface="Fredoka One"/>
              </a:rPr>
              <a:t>ax + by + c &gt; 0</a:t>
            </a:r>
            <a:endParaRPr sz="2000" dirty="0">
              <a:solidFill>
                <a:schemeClr val="lt2"/>
              </a:solidFill>
              <a:latin typeface="Cooper Black" panose="0208090404030B020404" pitchFamily="18" charset="0"/>
              <a:ea typeface="Fredoka One"/>
              <a:cs typeface="Fredoka One"/>
              <a:sym typeface="Fredoka O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" name="Google Shape;634;p28"/>
              <p:cNvSpPr txBox="1"/>
              <p:nvPr/>
            </p:nvSpPr>
            <p:spPr>
              <a:xfrm>
                <a:off x="1022660" y="2060575"/>
                <a:ext cx="2014500" cy="5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d-ID" sz="2000" dirty="0">
                    <a:solidFill>
                      <a:schemeClr val="lt2"/>
                    </a:solidFill>
                    <a:latin typeface="Cooper Black" panose="0208090404030B020404" pitchFamily="18" charset="0"/>
                    <a:ea typeface="Fredoka One"/>
                    <a:cs typeface="Fredoka One"/>
                    <a:sym typeface="Fredoka One"/>
                  </a:rPr>
                  <a:t>ax + by + c </a:t>
                </a:r>
                <a14:m>
                  <m:oMath xmlns:m="http://schemas.openxmlformats.org/officeDocument/2006/math">
                    <m:r>
                      <a:rPr lang="id-ID" sz="2000" i="1" smtClean="0">
                        <a:solidFill>
                          <a:schemeClr val="l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redoka One"/>
                        <a:sym typeface="Fredoka One"/>
                      </a:rPr>
                      <m:t>≤</m:t>
                    </m:r>
                    <m:r>
                      <a:rPr lang="id-ID" sz="2000" b="0" i="0" smtClean="0">
                        <a:solidFill>
                          <a:schemeClr val="l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redoka One"/>
                        <a:sym typeface="Fredoka One"/>
                      </a:rPr>
                      <m:t>0</m:t>
                    </m:r>
                  </m:oMath>
                </a14:m>
                <a:endParaRPr sz="2000" dirty="0">
                  <a:solidFill>
                    <a:schemeClr val="lt2"/>
                  </a:solidFill>
                  <a:latin typeface="Cooper Black" panose="0208090404030B020404" pitchFamily="18" charset="0"/>
                  <a:ea typeface="Fredoka One"/>
                  <a:cs typeface="Fredoka One"/>
                  <a:sym typeface="Fredoka One"/>
                </a:endParaRPr>
              </a:p>
            </p:txBody>
          </p:sp>
        </mc:Choice>
        <mc:Fallback xmlns="">
          <p:sp>
            <p:nvSpPr>
              <p:cNvPr id="634" name="Google Shape;634;p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60" y="2060575"/>
                <a:ext cx="2014500" cy="548700"/>
              </a:xfrm>
              <a:prstGeom prst="rect">
                <a:avLst/>
              </a:prstGeom>
              <a:blipFill>
                <a:blip r:embed="rId3"/>
                <a:stretch>
                  <a:fillRect l="-2121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6" name="Google Shape;636;p28"/>
              <p:cNvSpPr txBox="1"/>
              <p:nvPr/>
            </p:nvSpPr>
            <p:spPr>
              <a:xfrm>
                <a:off x="2166033" y="3537787"/>
                <a:ext cx="2014500" cy="5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d-ID" sz="2000" dirty="0">
                    <a:solidFill>
                      <a:schemeClr val="lt2"/>
                    </a:solidFill>
                    <a:latin typeface="Cooper Black" panose="0208090404030B020404" pitchFamily="18" charset="0"/>
                    <a:ea typeface="Fredoka One"/>
                    <a:cs typeface="Fredoka One"/>
                    <a:sym typeface="Fredoka One"/>
                  </a:rPr>
                  <a:t>ax + by + c </a:t>
                </a:r>
                <a14:m>
                  <m:oMath xmlns:m="http://schemas.openxmlformats.org/officeDocument/2006/math">
                    <m:r>
                      <a:rPr lang="id-ID" sz="2000" i="1" smtClean="0">
                        <a:solidFill>
                          <a:schemeClr val="l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redoka One"/>
                        <a:sym typeface="Fredoka One"/>
                      </a:rPr>
                      <m:t>≥</m:t>
                    </m:r>
                  </m:oMath>
                </a14:m>
                <a:r>
                  <a:rPr sz="2000" dirty="0">
                    <a:solidFill>
                      <a:schemeClr val="lt2"/>
                    </a:solidFill>
                    <a:latin typeface="Cooper Black" panose="0208090404030B020404" pitchFamily="18" charset="0"/>
                    <a:ea typeface="Fredoka One"/>
                    <a:cs typeface="Fredoka One"/>
                    <a:sym typeface="Fredoka One"/>
                  </a:rPr>
                  <a:t> 0</a:t>
                </a:r>
              </a:p>
            </p:txBody>
          </p:sp>
        </mc:Choice>
        <mc:Fallback xmlns="">
          <p:sp>
            <p:nvSpPr>
              <p:cNvPr id="636" name="Google Shape;636;p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033" y="3537787"/>
                <a:ext cx="2014500" cy="548700"/>
              </a:xfrm>
              <a:prstGeom prst="rect">
                <a:avLst/>
              </a:prstGeom>
              <a:blipFill>
                <a:blip r:embed="rId4"/>
                <a:stretch>
                  <a:fillRect l="-1813" r="-1511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8" name="Google Shape;638;p28"/>
          <p:cNvGrpSpPr/>
          <p:nvPr/>
        </p:nvGrpSpPr>
        <p:grpSpPr>
          <a:xfrm flipH="1">
            <a:off x="7921076" y="1651356"/>
            <a:ext cx="1005834" cy="586732"/>
            <a:chOff x="6562262" y="2725680"/>
            <a:chExt cx="605924" cy="352159"/>
          </a:xfrm>
        </p:grpSpPr>
        <p:sp>
          <p:nvSpPr>
            <p:cNvPr id="639" name="Google Shape;639;p28"/>
            <p:cNvSpPr/>
            <p:nvPr/>
          </p:nvSpPr>
          <p:spPr>
            <a:xfrm>
              <a:off x="6666159" y="2725680"/>
              <a:ext cx="386548" cy="352159"/>
            </a:xfrm>
            <a:custGeom>
              <a:avLst/>
              <a:gdLst/>
              <a:ahLst/>
              <a:cxnLst/>
              <a:rect l="l" t="t" r="r" b="b"/>
              <a:pathLst>
                <a:path w="6775" h="6172" extrusionOk="0">
                  <a:moveTo>
                    <a:pt x="3387" y="1"/>
                  </a:moveTo>
                  <a:cubicBezTo>
                    <a:pt x="2597" y="1"/>
                    <a:pt x="1808" y="302"/>
                    <a:pt x="1206" y="905"/>
                  </a:cubicBezTo>
                  <a:cubicBezTo>
                    <a:pt x="1" y="2109"/>
                    <a:pt x="1" y="4063"/>
                    <a:pt x="1206" y="5268"/>
                  </a:cubicBezTo>
                  <a:cubicBezTo>
                    <a:pt x="1808" y="5870"/>
                    <a:pt x="2597" y="6171"/>
                    <a:pt x="3387" y="6171"/>
                  </a:cubicBezTo>
                  <a:cubicBezTo>
                    <a:pt x="4177" y="6171"/>
                    <a:pt x="4966" y="5870"/>
                    <a:pt x="5569" y="5268"/>
                  </a:cubicBezTo>
                  <a:cubicBezTo>
                    <a:pt x="6774" y="4063"/>
                    <a:pt x="6774" y="2109"/>
                    <a:pt x="5569" y="905"/>
                  </a:cubicBezTo>
                  <a:cubicBezTo>
                    <a:pt x="4966" y="302"/>
                    <a:pt x="4177" y="1"/>
                    <a:pt x="338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6857578" y="2765506"/>
              <a:ext cx="117020" cy="91178"/>
            </a:xfrm>
            <a:custGeom>
              <a:avLst/>
              <a:gdLst/>
              <a:ahLst/>
              <a:cxnLst/>
              <a:rect l="l" t="t" r="r" b="b"/>
              <a:pathLst>
                <a:path w="2051" h="1598" extrusionOk="0">
                  <a:moveTo>
                    <a:pt x="649" y="1"/>
                  </a:moveTo>
                  <a:cubicBezTo>
                    <a:pt x="310" y="1"/>
                    <a:pt x="61" y="166"/>
                    <a:pt x="37" y="449"/>
                  </a:cubicBezTo>
                  <a:cubicBezTo>
                    <a:pt x="0" y="846"/>
                    <a:pt x="416" y="1324"/>
                    <a:pt x="962" y="1517"/>
                  </a:cubicBezTo>
                  <a:cubicBezTo>
                    <a:pt x="1117" y="1571"/>
                    <a:pt x="1267" y="1597"/>
                    <a:pt x="1402" y="1597"/>
                  </a:cubicBezTo>
                  <a:cubicBezTo>
                    <a:pt x="1742" y="1597"/>
                    <a:pt x="1991" y="1432"/>
                    <a:pt x="2016" y="1148"/>
                  </a:cubicBezTo>
                  <a:cubicBezTo>
                    <a:pt x="2051" y="753"/>
                    <a:pt x="1637" y="275"/>
                    <a:pt x="1089" y="82"/>
                  </a:cubicBezTo>
                  <a:cubicBezTo>
                    <a:pt x="934" y="27"/>
                    <a:pt x="784" y="1"/>
                    <a:pt x="649" y="1"/>
                  </a:cubicBez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6654862" y="2811152"/>
              <a:ext cx="428027" cy="179275"/>
            </a:xfrm>
            <a:custGeom>
              <a:avLst/>
              <a:gdLst/>
              <a:ahLst/>
              <a:cxnLst/>
              <a:rect l="l" t="t" r="r" b="b"/>
              <a:pathLst>
                <a:path w="7502" h="3142" fill="none" extrusionOk="0">
                  <a:moveTo>
                    <a:pt x="6406" y="143"/>
                  </a:moveTo>
                  <a:cubicBezTo>
                    <a:pt x="6524" y="118"/>
                    <a:pt x="6628" y="99"/>
                    <a:pt x="6717" y="90"/>
                  </a:cubicBezTo>
                  <a:cubicBezTo>
                    <a:pt x="7501" y="0"/>
                    <a:pt x="6742" y="597"/>
                    <a:pt x="5021" y="1426"/>
                  </a:cubicBezTo>
                  <a:cubicBezTo>
                    <a:pt x="3300" y="2253"/>
                    <a:pt x="1270" y="2997"/>
                    <a:pt x="485" y="3087"/>
                  </a:cubicBezTo>
                  <a:cubicBezTo>
                    <a:pt x="0" y="3142"/>
                    <a:pt x="105" y="2934"/>
                    <a:pt x="663" y="257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6562262" y="2775606"/>
              <a:ext cx="605924" cy="256816"/>
            </a:xfrm>
            <a:custGeom>
              <a:avLst/>
              <a:gdLst/>
              <a:ahLst/>
              <a:cxnLst/>
              <a:rect l="l" t="t" r="r" b="b"/>
              <a:pathLst>
                <a:path w="10620" h="4501" fill="none" extrusionOk="0">
                  <a:moveTo>
                    <a:pt x="7611" y="271"/>
                  </a:moveTo>
                  <a:cubicBezTo>
                    <a:pt x="8373" y="86"/>
                    <a:pt x="9020" y="0"/>
                    <a:pt x="9446" y="45"/>
                  </a:cubicBezTo>
                  <a:cubicBezTo>
                    <a:pt x="10619" y="168"/>
                    <a:pt x="9674" y="1238"/>
                    <a:pt x="7334" y="2435"/>
                  </a:cubicBezTo>
                  <a:cubicBezTo>
                    <a:pt x="4996" y="3631"/>
                    <a:pt x="2147" y="4500"/>
                    <a:pt x="974" y="4377"/>
                  </a:cubicBezTo>
                  <a:cubicBezTo>
                    <a:pt x="0" y="4275"/>
                    <a:pt x="591" y="3460"/>
                    <a:pt x="2124" y="252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p:grpSp>
        <p:nvGrpSpPr>
          <p:cNvPr id="643" name="Google Shape;643;p28"/>
          <p:cNvGrpSpPr/>
          <p:nvPr/>
        </p:nvGrpSpPr>
        <p:grpSpPr>
          <a:xfrm rot="-871744">
            <a:off x="7841493" y="537069"/>
            <a:ext cx="420630" cy="595891"/>
            <a:chOff x="6357535" y="3186599"/>
            <a:chExt cx="789258" cy="1106731"/>
          </a:xfrm>
        </p:grpSpPr>
        <p:sp>
          <p:nvSpPr>
            <p:cNvPr id="644" name="Google Shape;644;p28"/>
            <p:cNvSpPr/>
            <p:nvPr/>
          </p:nvSpPr>
          <p:spPr>
            <a:xfrm>
              <a:off x="6371115" y="3202824"/>
              <a:ext cx="761640" cy="1074347"/>
            </a:xfrm>
            <a:custGeom>
              <a:avLst/>
              <a:gdLst/>
              <a:ahLst/>
              <a:cxnLst/>
              <a:rect l="l" t="t" r="r" b="b"/>
              <a:pathLst>
                <a:path w="23331" h="32910" extrusionOk="0">
                  <a:moveTo>
                    <a:pt x="10944" y="6387"/>
                  </a:moveTo>
                  <a:cubicBezTo>
                    <a:pt x="12807" y="6387"/>
                    <a:pt x="14317" y="8254"/>
                    <a:pt x="14317" y="10558"/>
                  </a:cubicBezTo>
                  <a:cubicBezTo>
                    <a:pt x="14317" y="12862"/>
                    <a:pt x="12807" y="14729"/>
                    <a:pt x="10944" y="14729"/>
                  </a:cubicBezTo>
                  <a:cubicBezTo>
                    <a:pt x="9083" y="14729"/>
                    <a:pt x="7573" y="12862"/>
                    <a:pt x="7573" y="10558"/>
                  </a:cubicBezTo>
                  <a:cubicBezTo>
                    <a:pt x="7573" y="8254"/>
                    <a:pt x="9083" y="6387"/>
                    <a:pt x="10944" y="6387"/>
                  </a:cubicBezTo>
                  <a:close/>
                  <a:moveTo>
                    <a:pt x="11207" y="0"/>
                  </a:moveTo>
                  <a:cubicBezTo>
                    <a:pt x="5790" y="0"/>
                    <a:pt x="435" y="3683"/>
                    <a:pt x="190" y="10424"/>
                  </a:cubicBezTo>
                  <a:cubicBezTo>
                    <a:pt x="0" y="15618"/>
                    <a:pt x="3610" y="20513"/>
                    <a:pt x="10290" y="20513"/>
                  </a:cubicBezTo>
                  <a:cubicBezTo>
                    <a:pt x="10505" y="20513"/>
                    <a:pt x="10723" y="20508"/>
                    <a:pt x="10944" y="20498"/>
                  </a:cubicBezTo>
                  <a:cubicBezTo>
                    <a:pt x="12702" y="20416"/>
                    <a:pt x="13989" y="19964"/>
                    <a:pt x="14865" y="19506"/>
                  </a:cubicBezTo>
                  <a:cubicBezTo>
                    <a:pt x="15007" y="19431"/>
                    <a:pt x="15156" y="19397"/>
                    <a:pt x="15300" y="19397"/>
                  </a:cubicBezTo>
                  <a:cubicBezTo>
                    <a:pt x="15815" y="19397"/>
                    <a:pt x="16278" y="19833"/>
                    <a:pt x="16232" y="20407"/>
                  </a:cubicBezTo>
                  <a:cubicBezTo>
                    <a:pt x="16232" y="20418"/>
                    <a:pt x="16232" y="20426"/>
                    <a:pt x="16230" y="20437"/>
                  </a:cubicBezTo>
                  <a:cubicBezTo>
                    <a:pt x="16070" y="22423"/>
                    <a:pt x="15184" y="25042"/>
                    <a:pt x="11811" y="25998"/>
                  </a:cubicBezTo>
                  <a:cubicBezTo>
                    <a:pt x="11059" y="26211"/>
                    <a:pt x="10356" y="26298"/>
                    <a:pt x="9698" y="26298"/>
                  </a:cubicBezTo>
                  <a:cubicBezTo>
                    <a:pt x="6748" y="26298"/>
                    <a:pt x="4702" y="24544"/>
                    <a:pt x="3207" y="24544"/>
                  </a:cubicBezTo>
                  <a:cubicBezTo>
                    <a:pt x="2887" y="24544"/>
                    <a:pt x="2592" y="24624"/>
                    <a:pt x="2319" y="24820"/>
                  </a:cubicBezTo>
                  <a:cubicBezTo>
                    <a:pt x="216" y="26323"/>
                    <a:pt x="2621" y="32910"/>
                    <a:pt x="10702" y="32910"/>
                  </a:cubicBezTo>
                  <a:cubicBezTo>
                    <a:pt x="10893" y="32910"/>
                    <a:pt x="11087" y="32906"/>
                    <a:pt x="11284" y="32898"/>
                  </a:cubicBezTo>
                  <a:cubicBezTo>
                    <a:pt x="16377" y="32703"/>
                    <a:pt x="20252" y="29263"/>
                    <a:pt x="21804" y="23751"/>
                  </a:cubicBezTo>
                  <a:cubicBezTo>
                    <a:pt x="23015" y="19454"/>
                    <a:pt x="23330" y="13523"/>
                    <a:pt x="22177" y="8817"/>
                  </a:cubicBezTo>
                  <a:cubicBezTo>
                    <a:pt x="20704" y="2801"/>
                    <a:pt x="15932" y="0"/>
                    <a:pt x="11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6676966" y="3202856"/>
              <a:ext cx="455789" cy="1074282"/>
            </a:xfrm>
            <a:custGeom>
              <a:avLst/>
              <a:gdLst/>
              <a:ahLst/>
              <a:cxnLst/>
              <a:rect l="l" t="t" r="r" b="b"/>
              <a:pathLst>
                <a:path w="13962" h="32908" extrusionOk="0">
                  <a:moveTo>
                    <a:pt x="1838" y="0"/>
                  </a:moveTo>
                  <a:cubicBezTo>
                    <a:pt x="1395" y="0"/>
                    <a:pt x="953" y="25"/>
                    <a:pt x="515" y="73"/>
                  </a:cubicBezTo>
                  <a:cubicBezTo>
                    <a:pt x="4778" y="552"/>
                    <a:pt x="8825" y="3362"/>
                    <a:pt x="10160" y="8816"/>
                  </a:cubicBezTo>
                  <a:cubicBezTo>
                    <a:pt x="11313" y="13522"/>
                    <a:pt x="10998" y="19453"/>
                    <a:pt x="9786" y="23750"/>
                  </a:cubicBezTo>
                  <a:cubicBezTo>
                    <a:pt x="8310" y="28996"/>
                    <a:pt x="4732" y="32362"/>
                    <a:pt x="0" y="32845"/>
                  </a:cubicBezTo>
                  <a:cubicBezTo>
                    <a:pt x="421" y="32886"/>
                    <a:pt x="858" y="32908"/>
                    <a:pt x="1314" y="32908"/>
                  </a:cubicBezTo>
                  <a:cubicBezTo>
                    <a:pt x="1511" y="32908"/>
                    <a:pt x="1711" y="32904"/>
                    <a:pt x="1915" y="32895"/>
                  </a:cubicBezTo>
                  <a:cubicBezTo>
                    <a:pt x="7008" y="32702"/>
                    <a:pt x="10883" y="29262"/>
                    <a:pt x="12435" y="23750"/>
                  </a:cubicBezTo>
                  <a:cubicBezTo>
                    <a:pt x="13646" y="19453"/>
                    <a:pt x="13961" y="13522"/>
                    <a:pt x="12808" y="8816"/>
                  </a:cubicBezTo>
                  <a:cubicBezTo>
                    <a:pt x="11336" y="2800"/>
                    <a:pt x="6563" y="0"/>
                    <a:pt x="1838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6357535" y="3186599"/>
              <a:ext cx="789258" cy="1106731"/>
            </a:xfrm>
            <a:custGeom>
              <a:avLst/>
              <a:gdLst/>
              <a:ahLst/>
              <a:cxnLst/>
              <a:rect l="l" t="t" r="r" b="b"/>
              <a:pathLst>
                <a:path w="24177" h="33902" extrusionOk="0">
                  <a:moveTo>
                    <a:pt x="11623" y="1"/>
                  </a:moveTo>
                  <a:cubicBezTo>
                    <a:pt x="11201" y="1"/>
                    <a:pt x="10778" y="22"/>
                    <a:pt x="10354" y="65"/>
                  </a:cubicBezTo>
                  <a:cubicBezTo>
                    <a:pt x="7681" y="340"/>
                    <a:pt x="5203" y="1466"/>
                    <a:pt x="3378" y="3236"/>
                  </a:cubicBezTo>
                  <a:cubicBezTo>
                    <a:pt x="1349" y="5206"/>
                    <a:pt x="219" y="7859"/>
                    <a:pt x="108" y="10904"/>
                  </a:cubicBezTo>
                  <a:cubicBezTo>
                    <a:pt x="1" y="13838"/>
                    <a:pt x="1068" y="16637"/>
                    <a:pt x="3037" y="18586"/>
                  </a:cubicBezTo>
                  <a:cubicBezTo>
                    <a:pt x="4973" y="20504"/>
                    <a:pt x="7611" y="21506"/>
                    <a:pt x="10700" y="21506"/>
                  </a:cubicBezTo>
                  <a:cubicBezTo>
                    <a:pt x="10925" y="21506"/>
                    <a:pt x="11153" y="21501"/>
                    <a:pt x="11383" y="21490"/>
                  </a:cubicBezTo>
                  <a:cubicBezTo>
                    <a:pt x="12933" y="21419"/>
                    <a:pt x="14321" y="21066"/>
                    <a:pt x="15510" y="20442"/>
                  </a:cubicBezTo>
                  <a:cubicBezTo>
                    <a:pt x="15588" y="20402"/>
                    <a:pt x="15660" y="20384"/>
                    <a:pt x="15725" y="20384"/>
                  </a:cubicBezTo>
                  <a:cubicBezTo>
                    <a:pt x="15975" y="20384"/>
                    <a:pt x="16130" y="20643"/>
                    <a:pt x="16150" y="20894"/>
                  </a:cubicBezTo>
                  <a:cubicBezTo>
                    <a:pt x="16060" y="22036"/>
                    <a:pt x="15747" y="23025"/>
                    <a:pt x="15224" y="23830"/>
                  </a:cubicBezTo>
                  <a:cubicBezTo>
                    <a:pt x="14540" y="24886"/>
                    <a:pt x="13485" y="25621"/>
                    <a:pt x="12091" y="26018"/>
                  </a:cubicBezTo>
                  <a:cubicBezTo>
                    <a:pt x="11391" y="26217"/>
                    <a:pt x="10735" y="26298"/>
                    <a:pt x="10119" y="26298"/>
                  </a:cubicBezTo>
                  <a:cubicBezTo>
                    <a:pt x="8489" y="26298"/>
                    <a:pt x="7140" y="25728"/>
                    <a:pt x="5992" y="25243"/>
                  </a:cubicBezTo>
                  <a:cubicBezTo>
                    <a:pt x="5128" y="24876"/>
                    <a:pt x="4340" y="24542"/>
                    <a:pt x="3614" y="24542"/>
                  </a:cubicBezTo>
                  <a:cubicBezTo>
                    <a:pt x="3206" y="24542"/>
                    <a:pt x="2818" y="24648"/>
                    <a:pt x="2447" y="24913"/>
                  </a:cubicBezTo>
                  <a:cubicBezTo>
                    <a:pt x="1215" y="25793"/>
                    <a:pt x="1212" y="27906"/>
                    <a:pt x="2441" y="29830"/>
                  </a:cubicBezTo>
                  <a:cubicBezTo>
                    <a:pt x="2543" y="29989"/>
                    <a:pt x="2687" y="30055"/>
                    <a:pt x="2831" y="30055"/>
                  </a:cubicBezTo>
                  <a:cubicBezTo>
                    <a:pt x="3176" y="30055"/>
                    <a:pt x="3521" y="29677"/>
                    <a:pt x="3277" y="29296"/>
                  </a:cubicBezTo>
                  <a:cubicBezTo>
                    <a:pt x="2248" y="27681"/>
                    <a:pt x="2340" y="26211"/>
                    <a:pt x="3025" y="25722"/>
                  </a:cubicBezTo>
                  <a:cubicBezTo>
                    <a:pt x="3201" y="25595"/>
                    <a:pt x="3399" y="25538"/>
                    <a:pt x="3628" y="25538"/>
                  </a:cubicBezTo>
                  <a:cubicBezTo>
                    <a:pt x="4111" y="25538"/>
                    <a:pt x="4737" y="25789"/>
                    <a:pt x="5606" y="26157"/>
                  </a:cubicBezTo>
                  <a:cubicBezTo>
                    <a:pt x="6788" y="26657"/>
                    <a:pt x="8287" y="27291"/>
                    <a:pt x="10122" y="27291"/>
                  </a:cubicBezTo>
                  <a:cubicBezTo>
                    <a:pt x="10820" y="27291"/>
                    <a:pt x="11566" y="27199"/>
                    <a:pt x="12362" y="26973"/>
                  </a:cubicBezTo>
                  <a:cubicBezTo>
                    <a:pt x="13996" y="26509"/>
                    <a:pt x="15239" y="25634"/>
                    <a:pt x="16058" y="24371"/>
                  </a:cubicBezTo>
                  <a:cubicBezTo>
                    <a:pt x="16671" y="23426"/>
                    <a:pt x="17037" y="22282"/>
                    <a:pt x="17142" y="20976"/>
                  </a:cubicBezTo>
                  <a:cubicBezTo>
                    <a:pt x="17224" y="20102"/>
                    <a:pt x="16497" y="19403"/>
                    <a:pt x="15697" y="19403"/>
                  </a:cubicBezTo>
                  <a:cubicBezTo>
                    <a:pt x="15482" y="19403"/>
                    <a:pt x="15261" y="19453"/>
                    <a:pt x="15050" y="19564"/>
                  </a:cubicBezTo>
                  <a:cubicBezTo>
                    <a:pt x="13989" y="20119"/>
                    <a:pt x="12740" y="20434"/>
                    <a:pt x="11337" y="20499"/>
                  </a:cubicBezTo>
                  <a:cubicBezTo>
                    <a:pt x="11123" y="20509"/>
                    <a:pt x="10911" y="20514"/>
                    <a:pt x="10702" y="20514"/>
                  </a:cubicBezTo>
                  <a:cubicBezTo>
                    <a:pt x="7880" y="20514"/>
                    <a:pt x="5480" y="19608"/>
                    <a:pt x="3735" y="17880"/>
                  </a:cubicBezTo>
                  <a:cubicBezTo>
                    <a:pt x="1964" y="16127"/>
                    <a:pt x="1005" y="13598"/>
                    <a:pt x="1101" y="10939"/>
                  </a:cubicBezTo>
                  <a:cubicBezTo>
                    <a:pt x="1326" y="4748"/>
                    <a:pt x="5961" y="1514"/>
                    <a:pt x="10455" y="1054"/>
                  </a:cubicBezTo>
                  <a:cubicBezTo>
                    <a:pt x="10835" y="1016"/>
                    <a:pt x="11219" y="996"/>
                    <a:pt x="11606" y="996"/>
                  </a:cubicBezTo>
                  <a:cubicBezTo>
                    <a:pt x="15975" y="996"/>
                    <a:pt x="20660" y="3507"/>
                    <a:pt x="22110" y="9432"/>
                  </a:cubicBezTo>
                  <a:cubicBezTo>
                    <a:pt x="23175" y="13777"/>
                    <a:pt x="23030" y="19539"/>
                    <a:pt x="21741" y="24113"/>
                  </a:cubicBezTo>
                  <a:cubicBezTo>
                    <a:pt x="21002" y="26736"/>
                    <a:pt x="19695" y="28924"/>
                    <a:pt x="17961" y="30443"/>
                  </a:cubicBezTo>
                  <a:cubicBezTo>
                    <a:pt x="16226" y="31959"/>
                    <a:pt x="14054" y="32807"/>
                    <a:pt x="11679" y="32898"/>
                  </a:cubicBezTo>
                  <a:cubicBezTo>
                    <a:pt x="11487" y="32905"/>
                    <a:pt x="11299" y="32909"/>
                    <a:pt x="11114" y="32909"/>
                  </a:cubicBezTo>
                  <a:cubicBezTo>
                    <a:pt x="8033" y="32909"/>
                    <a:pt x="6057" y="31916"/>
                    <a:pt x="4923" y="31056"/>
                  </a:cubicBezTo>
                  <a:cubicBezTo>
                    <a:pt x="4827" y="30983"/>
                    <a:pt x="4728" y="30952"/>
                    <a:pt x="4633" y="30952"/>
                  </a:cubicBezTo>
                  <a:cubicBezTo>
                    <a:pt x="4226" y="30952"/>
                    <a:pt x="3909" y="31532"/>
                    <a:pt x="4323" y="31848"/>
                  </a:cubicBezTo>
                  <a:cubicBezTo>
                    <a:pt x="5581" y="32801"/>
                    <a:pt x="7758" y="33902"/>
                    <a:pt x="11114" y="33902"/>
                  </a:cubicBezTo>
                  <a:cubicBezTo>
                    <a:pt x="11312" y="33902"/>
                    <a:pt x="11513" y="33897"/>
                    <a:pt x="11719" y="33891"/>
                  </a:cubicBezTo>
                  <a:cubicBezTo>
                    <a:pt x="16974" y="33690"/>
                    <a:pt x="21077" y="30136"/>
                    <a:pt x="22698" y="24382"/>
                  </a:cubicBezTo>
                  <a:cubicBezTo>
                    <a:pt x="24030" y="19657"/>
                    <a:pt x="24177" y="13695"/>
                    <a:pt x="23074" y="9194"/>
                  </a:cubicBezTo>
                  <a:cubicBezTo>
                    <a:pt x="22299" y="6025"/>
                    <a:pt x="20571" y="3495"/>
                    <a:pt x="18080" y="1875"/>
                  </a:cubicBezTo>
                  <a:cubicBezTo>
                    <a:pt x="16195" y="649"/>
                    <a:pt x="13941" y="1"/>
                    <a:pt x="11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6602079" y="3395135"/>
              <a:ext cx="252607" cy="304708"/>
            </a:xfrm>
            <a:custGeom>
              <a:avLst/>
              <a:gdLst/>
              <a:ahLst/>
              <a:cxnLst/>
              <a:rect l="l" t="t" r="r" b="b"/>
              <a:pathLst>
                <a:path w="7738" h="9334" extrusionOk="0">
                  <a:moveTo>
                    <a:pt x="3869" y="1"/>
                  </a:moveTo>
                  <a:cubicBezTo>
                    <a:pt x="1735" y="1"/>
                    <a:pt x="1" y="2094"/>
                    <a:pt x="1" y="4667"/>
                  </a:cubicBezTo>
                  <a:cubicBezTo>
                    <a:pt x="1" y="7240"/>
                    <a:pt x="1735" y="9333"/>
                    <a:pt x="3869" y="9333"/>
                  </a:cubicBezTo>
                  <a:cubicBezTo>
                    <a:pt x="4356" y="9333"/>
                    <a:pt x="4833" y="9226"/>
                    <a:pt x="5285" y="9012"/>
                  </a:cubicBezTo>
                  <a:cubicBezTo>
                    <a:pt x="5789" y="8773"/>
                    <a:pt x="5533" y="8061"/>
                    <a:pt x="5077" y="8061"/>
                  </a:cubicBezTo>
                  <a:cubicBezTo>
                    <a:pt x="5009" y="8061"/>
                    <a:pt x="4936" y="8077"/>
                    <a:pt x="4860" y="8113"/>
                  </a:cubicBezTo>
                  <a:cubicBezTo>
                    <a:pt x="4541" y="8264"/>
                    <a:pt x="4207" y="8340"/>
                    <a:pt x="3869" y="8340"/>
                  </a:cubicBezTo>
                  <a:cubicBezTo>
                    <a:pt x="2284" y="8340"/>
                    <a:pt x="994" y="6693"/>
                    <a:pt x="994" y="4667"/>
                  </a:cubicBezTo>
                  <a:cubicBezTo>
                    <a:pt x="994" y="2640"/>
                    <a:pt x="2284" y="994"/>
                    <a:pt x="3869" y="994"/>
                  </a:cubicBezTo>
                  <a:cubicBezTo>
                    <a:pt x="5455" y="994"/>
                    <a:pt x="6744" y="2640"/>
                    <a:pt x="6744" y="4667"/>
                  </a:cubicBezTo>
                  <a:cubicBezTo>
                    <a:pt x="6744" y="5310"/>
                    <a:pt x="6610" y="5946"/>
                    <a:pt x="6358" y="6502"/>
                  </a:cubicBezTo>
                  <a:cubicBezTo>
                    <a:pt x="6182" y="6887"/>
                    <a:pt x="6515" y="7197"/>
                    <a:pt x="6838" y="7197"/>
                  </a:cubicBezTo>
                  <a:cubicBezTo>
                    <a:pt x="7005" y="7197"/>
                    <a:pt x="7170" y="7113"/>
                    <a:pt x="7261" y="6914"/>
                  </a:cubicBezTo>
                  <a:cubicBezTo>
                    <a:pt x="7574" y="6227"/>
                    <a:pt x="7737" y="5452"/>
                    <a:pt x="7737" y="4667"/>
                  </a:cubicBezTo>
                  <a:cubicBezTo>
                    <a:pt x="7737" y="2094"/>
                    <a:pt x="6003" y="1"/>
                    <a:pt x="3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6440910" y="3282869"/>
              <a:ext cx="200669" cy="199102"/>
            </a:xfrm>
            <a:custGeom>
              <a:avLst/>
              <a:gdLst/>
              <a:ahLst/>
              <a:cxnLst/>
              <a:rect l="l" t="t" r="r" b="b"/>
              <a:pathLst>
                <a:path w="6147" h="6099" extrusionOk="0">
                  <a:moveTo>
                    <a:pt x="5442" y="1"/>
                  </a:moveTo>
                  <a:cubicBezTo>
                    <a:pt x="5385" y="1"/>
                    <a:pt x="5323" y="11"/>
                    <a:pt x="5259" y="35"/>
                  </a:cubicBezTo>
                  <a:cubicBezTo>
                    <a:pt x="1485" y="1449"/>
                    <a:pt x="156" y="5281"/>
                    <a:pt x="101" y="5443"/>
                  </a:cubicBezTo>
                  <a:cubicBezTo>
                    <a:pt x="0" y="5741"/>
                    <a:pt x="265" y="6098"/>
                    <a:pt x="572" y="6098"/>
                  </a:cubicBezTo>
                  <a:cubicBezTo>
                    <a:pt x="780" y="6098"/>
                    <a:pt x="973" y="5968"/>
                    <a:pt x="1042" y="5760"/>
                  </a:cubicBezTo>
                  <a:cubicBezTo>
                    <a:pt x="1055" y="5724"/>
                    <a:pt x="2271" y="2215"/>
                    <a:pt x="5608" y="966"/>
                  </a:cubicBezTo>
                  <a:cubicBezTo>
                    <a:pt x="6146" y="763"/>
                    <a:pt x="5925" y="1"/>
                    <a:pt x="5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oper Black" panose="0208090404030B0204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Vertical Scroll 2"/>
              <p:cNvSpPr/>
              <p:nvPr/>
            </p:nvSpPr>
            <p:spPr>
              <a:xfrm>
                <a:off x="5035151" y="2718974"/>
                <a:ext cx="3719290" cy="1729666"/>
              </a:xfrm>
              <a:prstGeom prst="vertic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dirty="0">
                    <a:latin typeface="Cooper Black" panose="0208090404030B020404" pitchFamily="18" charset="0"/>
                  </a:rPr>
                  <a:t>Dengan :</a:t>
                </a:r>
              </a:p>
              <a:p>
                <a:r>
                  <a:rPr lang="id-ID" dirty="0">
                    <a:latin typeface="Cooper Black" panose="0208090404030B020404" pitchFamily="18" charset="0"/>
                  </a:rPr>
                  <a:t>a,b : koefisien x, a,b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id-ID" dirty="0">
                    <a:latin typeface="Cooper Black" panose="0208090404030B020404" pitchFamily="18" charset="0"/>
                  </a:rPr>
                  <a:t> 0, a,b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id-ID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id-ID" dirty="0">
                  <a:latin typeface="Cooper Black" panose="0208090404030B020404" pitchFamily="18" charset="0"/>
                </a:endParaRPr>
              </a:p>
              <a:p>
                <a:r>
                  <a:rPr lang="id-ID" dirty="0">
                    <a:latin typeface="Cooper Black" panose="0208090404030B020404" pitchFamily="18" charset="0"/>
                  </a:rPr>
                  <a:t>c    : konstanta c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id-ID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id-ID" dirty="0">
                  <a:latin typeface="Cooper Black" panose="0208090404030B020404" pitchFamily="18" charset="0"/>
                </a:endParaRPr>
              </a:p>
              <a:p>
                <a:r>
                  <a:rPr lang="id-ID" dirty="0">
                    <a:latin typeface="Cooper Black" panose="0208090404030B020404" pitchFamily="18" charset="0"/>
                  </a:rPr>
                  <a:t>x,y : bilangan real</a:t>
                </a:r>
              </a:p>
            </p:txBody>
          </p:sp>
        </mc:Choice>
        <mc:Fallback xmlns="">
          <p:sp>
            <p:nvSpPr>
              <p:cNvPr id="3" name="Vertical Scrol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151" y="2718974"/>
                <a:ext cx="3719290" cy="1729666"/>
              </a:xfrm>
              <a:prstGeom prst="verticalScroll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ction Button: Forward or Next 32">
            <a:hlinkClick r:id="" action="ppaction://hlinkshowjump?jump=nextslide" highlightClick="1"/>
          </p:cNvPr>
          <p:cNvSpPr/>
          <p:nvPr/>
        </p:nvSpPr>
        <p:spPr>
          <a:xfrm>
            <a:off x="8519906" y="4737890"/>
            <a:ext cx="624094" cy="448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34" name="Action Button: Back or Previous 33">
            <a:hlinkClick r:id="" action="ppaction://hlinkshowjump?jump=previousslide" highlightClick="1"/>
          </p:cNvPr>
          <p:cNvSpPr/>
          <p:nvPr/>
        </p:nvSpPr>
        <p:spPr>
          <a:xfrm>
            <a:off x="-33336" y="4698321"/>
            <a:ext cx="612547" cy="51436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  <p:sp>
        <p:nvSpPr>
          <p:cNvPr id="35" name="Action Button: Home 34">
            <a:hlinkClick r:id="rId6" action="ppaction://hlinksldjump" highlightClick="1"/>
          </p:cNvPr>
          <p:cNvSpPr/>
          <p:nvPr/>
        </p:nvSpPr>
        <p:spPr>
          <a:xfrm>
            <a:off x="4357996" y="4749315"/>
            <a:ext cx="439760" cy="4056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9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0" grpId="0" animBg="1"/>
      <p:bldP spid="2" grpId="0" animBg="1"/>
      <p:bldP spid="622" grpId="0"/>
      <p:bldP spid="630" grpId="0"/>
      <p:bldP spid="632" grpId="0"/>
      <p:bldP spid="634" grpId="0"/>
      <p:bldP spid="636" grpId="0"/>
      <p:bldP spid="3" grpId="0" animBg="1"/>
    </p:bldLst>
  </p:timing>
</p:sld>
</file>

<file path=ppt/theme/theme1.xml><?xml version="1.0" encoding="utf-8"?>
<a:theme xmlns:a="http://schemas.openxmlformats.org/drawingml/2006/main" name="Introduction to Fractions by Slidesgo">
  <a:themeElements>
    <a:clrScheme name="Simple Light">
      <a:dk1>
        <a:srgbClr val="062338"/>
      </a:dk1>
      <a:lt1>
        <a:srgbClr val="FFCFCB"/>
      </a:lt1>
      <a:dk2>
        <a:srgbClr val="0E4C89"/>
      </a:dk2>
      <a:lt2>
        <a:srgbClr val="4F4A74"/>
      </a:lt2>
      <a:accent1>
        <a:srgbClr val="C0575B"/>
      </a:accent1>
      <a:accent2>
        <a:srgbClr val="E36267"/>
      </a:accent2>
      <a:accent3>
        <a:srgbClr val="FFEBDB"/>
      </a:accent3>
      <a:accent4>
        <a:srgbClr val="F0D6BD"/>
      </a:accent4>
      <a:accent5>
        <a:srgbClr val="008D7B"/>
      </a:accent5>
      <a:accent6>
        <a:srgbClr val="F4A838"/>
      </a:accent6>
      <a:hlink>
        <a:srgbClr val="062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</TotalTime>
  <Words>1394</Words>
  <Application>Microsoft Office PowerPoint</Application>
  <PresentationFormat>On-screen Show (16:9)</PresentationFormat>
  <Paragraphs>193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Goudy Stout</vt:lpstr>
      <vt:lpstr>Cambria Math</vt:lpstr>
      <vt:lpstr>Arial</vt:lpstr>
      <vt:lpstr>Calibri</vt:lpstr>
      <vt:lpstr>Catamaran</vt:lpstr>
      <vt:lpstr>Open Sans</vt:lpstr>
      <vt:lpstr>Cooper Black</vt:lpstr>
      <vt:lpstr>Times New Roman</vt:lpstr>
      <vt:lpstr>Fira Sans ExtraBold</vt:lpstr>
      <vt:lpstr>Symbol</vt:lpstr>
      <vt:lpstr>Fredoka One</vt:lpstr>
      <vt:lpstr>Introduction to Fractions by Slidesgo</vt:lpstr>
      <vt:lpstr>Pertidaksamaan dan Nilai Mutlak</vt:lpstr>
      <vt:lpstr>INTERVAL</vt:lpstr>
      <vt:lpstr>INTERVAL</vt:lpstr>
      <vt:lpstr>PowerPoint Presentation</vt:lpstr>
      <vt:lpstr>PowerPoint Presentation</vt:lpstr>
      <vt:lpstr>PowerPoint Presentation</vt:lpstr>
      <vt:lpstr>PERTIDAKSAMAAN LINEAR</vt:lpstr>
      <vt:lpstr>Pertidaksamaan Satu Variabel</vt:lpstr>
      <vt:lpstr>Pertidaksamaan Dua Variabel</vt:lpstr>
      <vt:lpstr>- 5 ≤ 2x + 6 &lt; 4</vt:lpstr>
      <vt:lpstr>PowerPoint Presentation</vt:lpstr>
      <vt:lpstr>PERTIDAKSAMAAN KUADRAT</vt:lpstr>
      <vt:lpstr>Pertidaksamaan yang mempunyai variabel dimana pangkat dari suatu kalimat matematika yang memuat satu atau lebih perubahan serta relasi “lebih dari (&gt;)”, “lebih dari atau sama dengan (≥)”, “kurang dari (&lt;)”, atau “kurang dari sama dengan (≤)”, dianggap menggunakan pertidaksamaan.</vt:lpstr>
      <vt:lpstr>" " x^2  – x &lt; 6</vt:lpstr>
      <vt:lpstr>PERTIDAKSAMAAN RASIONAL</vt:lpstr>
      <vt:lpstr>Bentuk Umum : (f(x))/(g(x))</vt:lpstr>
      <vt:lpstr>(x+3)/(2x-8)≤</vt:lpstr>
      <vt:lpstr>PERTIDAKSAMAAN BENTUK AKAR</vt:lpstr>
      <vt:lpstr>Jenis pertidaksamaan yang memuat bentuk akar. Terdapat bentuk umum pertidaksamaan √(ax+b) dan √(〖ax〗^2+bx+c).</vt:lpstr>
      <vt:lpstr>√(3x-9)≤6</vt:lpstr>
      <vt:lpstr>PERTIDAKSAMAAN NILAI MUTLAK</vt:lpstr>
      <vt:lpstr>Nilai Mutlak </vt:lpstr>
      <vt:lpstr>Nilai Mutlak </vt:lpstr>
      <vt:lpstr>Sifat 1 Nilai Mutlak</vt:lpstr>
      <vt:lpstr>Sifat 2 Nilai Mutlak</vt:lpstr>
      <vt:lpstr>| 3x – 2| &gt;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Fractions</dc:title>
  <dc:creator>ASUS X454Y</dc:creator>
  <cp:lastModifiedBy>abdul basir</cp:lastModifiedBy>
  <cp:revision>30</cp:revision>
  <dcterms:modified xsi:type="dcterms:W3CDTF">2023-09-26T12:34:18Z</dcterms:modified>
</cp:coreProperties>
</file>