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9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1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00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3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4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97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1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0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1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3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5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4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2322F8E-AC75-45CC-8A25-79A1BECAAD7E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5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Ke-8</a:t>
            </a:r>
            <a:br>
              <a:rPr lang="en-US" b="1" dirty="0" smtClean="0"/>
            </a:br>
            <a:r>
              <a:rPr lang="en-US" b="1" dirty="0" smtClean="0"/>
              <a:t>UTS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Pencitaan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Andika</a:t>
            </a:r>
            <a:r>
              <a:rPr lang="en-US" b="1" dirty="0" smtClean="0"/>
              <a:t> </a:t>
            </a:r>
            <a:r>
              <a:rPr lang="en-US" b="1" dirty="0" err="1" smtClean="0"/>
              <a:t>Gutama</a:t>
            </a:r>
            <a:r>
              <a:rPr lang="en-US" b="1" dirty="0" smtClean="0"/>
              <a:t>, </a:t>
            </a:r>
            <a:r>
              <a:rPr lang="en-US" b="1" dirty="0" err="1" smtClean="0"/>
              <a:t>S.Pd</a:t>
            </a:r>
            <a:r>
              <a:rPr lang="en-US" b="1" dirty="0" smtClean="0"/>
              <a:t>., </a:t>
            </a:r>
            <a:r>
              <a:rPr lang="en-US" b="1" dirty="0" err="1" smtClean="0"/>
              <a:t>M.Pd</a:t>
            </a:r>
            <a:endParaRPr lang="en-US" b="1" dirty="0" smtClean="0"/>
          </a:p>
          <a:p>
            <a:pPr algn="l"/>
            <a:r>
              <a:rPr lang="en-US" b="1" dirty="0" smtClean="0"/>
              <a:t>Dr. </a:t>
            </a:r>
            <a:r>
              <a:rPr lang="en-US" b="1" dirty="0" err="1" smtClean="0"/>
              <a:t>Cicilia</a:t>
            </a:r>
            <a:r>
              <a:rPr lang="en-US" b="1" dirty="0" smtClean="0"/>
              <a:t> </a:t>
            </a:r>
            <a:r>
              <a:rPr lang="en-US" b="1" dirty="0" err="1" smtClean="0"/>
              <a:t>Ika</a:t>
            </a:r>
            <a:r>
              <a:rPr lang="en-US" b="1" dirty="0" smtClean="0"/>
              <a:t> </a:t>
            </a:r>
            <a:r>
              <a:rPr lang="en-US" b="1" dirty="0" err="1" smtClean="0"/>
              <a:t>Rahayu</a:t>
            </a:r>
            <a:r>
              <a:rPr lang="en-US" b="1" dirty="0" smtClean="0"/>
              <a:t> Nita </a:t>
            </a:r>
            <a:r>
              <a:rPr lang="en-US" b="1" dirty="0" err="1" smtClean="0"/>
              <a:t>M.Pd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741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TERIMAKASIH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4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Berkarya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merealisasikan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mengekspresikannya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644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Berkarya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Pengamatan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Menganalisis</a:t>
            </a:r>
            <a:r>
              <a:rPr lang="en-US" dirty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Proses </a:t>
            </a:r>
            <a:r>
              <a:rPr lang="en-US" b="1" dirty="0" err="1"/>
              <a:t>Berkarya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 smtClean="0"/>
              <a:t>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Adapun</a:t>
            </a:r>
            <a:r>
              <a:rPr lang="en-US" dirty="0"/>
              <a:t> proses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yang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berkarya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berkarya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sketsa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/>
              <a:t>sketsa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5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Tahapan</a:t>
            </a:r>
            <a:r>
              <a:rPr lang="en-US" b="1" dirty="0"/>
              <a:t> </a:t>
            </a:r>
            <a:r>
              <a:rPr lang="en-US" b="1" dirty="0" err="1"/>
              <a:t>Berkarya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 smtClean="0"/>
              <a:t>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Membentuk</a:t>
            </a:r>
            <a:endParaRPr lang="en-US" b="1" dirty="0"/>
          </a:p>
          <a:p>
            <a:pPr algn="just"/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wangsit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indah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media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memutar</a:t>
            </a:r>
            <a:r>
              <a:rPr lang="en-US" dirty="0"/>
              <a:t>,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.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/>
              <a:t>Media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Pembentuk</a:t>
            </a:r>
            <a:endParaRPr lang="en-US" b="1" dirty="0"/>
          </a:p>
          <a:p>
            <a:pPr algn="just"/>
            <a:r>
              <a:rPr lang="en-US" dirty="0"/>
              <a:t>Media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lentur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Media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liat</a:t>
            </a:r>
            <a:r>
              <a:rPr lang="en-US" dirty="0"/>
              <a:t>, </a:t>
            </a:r>
            <a:r>
              <a:rPr lang="en-US" dirty="0" err="1"/>
              <a:t>gips</a:t>
            </a:r>
            <a:r>
              <a:rPr lang="en-US" dirty="0"/>
              <a:t>, </a:t>
            </a:r>
            <a:r>
              <a:rPr lang="en-US" dirty="0" err="1"/>
              <a:t>bubur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plastisin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bantalan</a:t>
            </a:r>
            <a:r>
              <a:rPr lang="en-US" dirty="0"/>
              <a:t> </a:t>
            </a:r>
            <a:r>
              <a:rPr lang="en-US" dirty="0" err="1"/>
              <a:t>papan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 </a:t>
            </a:r>
            <a:r>
              <a:rPr lang="en-US" dirty="0" err="1"/>
              <a:t>pipih.Alat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gerabah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0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Tahapan</a:t>
            </a:r>
            <a:r>
              <a:rPr lang="en-US" b="1" dirty="0" smtClean="0"/>
              <a:t> </a:t>
            </a:r>
            <a:r>
              <a:rPr lang="en-US" b="1" dirty="0" err="1" smtClean="0"/>
              <a:t>Berkarya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Wujud</a:t>
            </a:r>
            <a:r>
              <a:rPr lang="en-US" b="1" dirty="0" smtClean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/>
              <a:t>Membentuk</a:t>
            </a:r>
            <a:endParaRPr lang="en-US" b="1" dirty="0"/>
          </a:p>
          <a:p>
            <a:pPr algn="just"/>
            <a:r>
              <a:rPr lang="en-US" dirty="0" err="1"/>
              <a:t>Wujud</a:t>
            </a:r>
            <a:r>
              <a:rPr lang="en-US" dirty="0"/>
              <a:t> kaya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kerajinan</a:t>
            </a:r>
            <a:r>
              <a:rPr lang="en-US" dirty="0"/>
              <a:t> </a:t>
            </a:r>
            <a:r>
              <a:rPr lang="en-US" dirty="0" err="1"/>
              <a:t>keramik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gerabah</a:t>
            </a:r>
            <a:r>
              <a:rPr lang="en-US" dirty="0"/>
              <a:t>, </a:t>
            </a:r>
            <a:r>
              <a:rPr lang="en-US" dirty="0" err="1"/>
              <a:t>kerikil</a:t>
            </a:r>
            <a:r>
              <a:rPr lang="en-US" dirty="0"/>
              <a:t> </a:t>
            </a:r>
            <a:r>
              <a:rPr lang="en-US" dirty="0" err="1"/>
              <a:t>bata</a:t>
            </a:r>
            <a:r>
              <a:rPr lang="en-US" dirty="0"/>
              <a:t> </a:t>
            </a:r>
            <a:r>
              <a:rPr lang="en-US" dirty="0" err="1"/>
              <a:t>perkakas</a:t>
            </a:r>
            <a:r>
              <a:rPr lang="en-US" dirty="0"/>
              <a:t> </a:t>
            </a:r>
            <a:r>
              <a:rPr lang="en-US" dirty="0" err="1"/>
              <a:t>kerikil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/>
              <a:t>Membentuk</a:t>
            </a:r>
            <a:endParaRPr lang="en-US" b="1" dirty="0"/>
          </a:p>
          <a:p>
            <a:pPr algn="just"/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 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bernilai</a:t>
            </a:r>
            <a:r>
              <a:rPr lang="en-US" b="1" dirty="0"/>
              <a:t> </a:t>
            </a:r>
            <a:r>
              <a:rPr lang="en-US" b="1" dirty="0" err="1"/>
              <a:t>estetis</a:t>
            </a:r>
            <a:r>
              <a:rPr lang="en-US" dirty="0"/>
              <a:t> 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media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 </a:t>
            </a:r>
            <a:r>
              <a:rPr lang="en-US" i="1" dirty="0" err="1"/>
              <a:t>alat</a:t>
            </a:r>
            <a:r>
              <a:rPr lang="en-US" i="1" dirty="0"/>
              <a:t> </a:t>
            </a:r>
            <a:r>
              <a:rPr lang="en-US" i="1" dirty="0" err="1"/>
              <a:t>cor</a:t>
            </a:r>
            <a:r>
              <a:rPr lang="en-US" i="1" dirty="0"/>
              <a:t>, </a:t>
            </a:r>
            <a:r>
              <a:rPr lang="en-US" i="1" dirty="0" err="1"/>
              <a:t>juga</a:t>
            </a:r>
            <a:r>
              <a:rPr lang="en-US" i="1" dirty="0"/>
              <a:t> </a:t>
            </a:r>
            <a:r>
              <a:rPr lang="en-US" i="1" dirty="0" err="1"/>
              <a:t>penggores</a:t>
            </a:r>
            <a:r>
              <a:rPr lang="en-US" i="1" dirty="0"/>
              <a:t>, </a:t>
            </a:r>
            <a:r>
              <a:rPr lang="en-US" i="1" dirty="0" err="1"/>
              <a:t>pisau</a:t>
            </a:r>
            <a:r>
              <a:rPr lang="en-US" i="1" dirty="0"/>
              <a:t> </a:t>
            </a:r>
            <a:r>
              <a:rPr lang="en-US" i="1" dirty="0" err="1"/>
              <a:t>sudip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4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Berkarya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 smtClean="0"/>
              <a:t>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ragamnya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disemua</a:t>
            </a:r>
            <a:r>
              <a:rPr lang="en-US" dirty="0"/>
              <a:t> proses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(</a:t>
            </a:r>
            <a:r>
              <a:rPr lang="en-US" dirty="0" err="1"/>
              <a:t>gambar</a:t>
            </a:r>
            <a:r>
              <a:rPr lang="en-US" dirty="0"/>
              <a:t>)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,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mencetak</a:t>
            </a:r>
            <a:r>
              <a:rPr lang="en-US" dirty="0"/>
              <a:t> (</a:t>
            </a:r>
            <a:r>
              <a:rPr lang="en-US" dirty="0" err="1"/>
              <a:t>mendupilkasi</a:t>
            </a:r>
            <a:r>
              <a:rPr lang="en-US" dirty="0"/>
              <a:t>).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0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Berkarya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bantu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yang </a:t>
            </a:r>
            <a:r>
              <a:rPr lang="en-US" dirty="0" err="1"/>
              <a:t>peruntukannya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pemotong</a:t>
            </a:r>
            <a:r>
              <a:rPr lang="en-US" dirty="0"/>
              <a:t> (</a:t>
            </a:r>
            <a:r>
              <a:rPr lang="en-US" dirty="0" err="1"/>
              <a:t>pisau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gunting</a:t>
            </a:r>
            <a:r>
              <a:rPr lang="en-US" dirty="0"/>
              <a:t>),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pengering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melancarkan</a:t>
            </a:r>
            <a:r>
              <a:rPr lang="en-US" dirty="0"/>
              <a:t> 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 </a:t>
            </a:r>
            <a:r>
              <a:rPr lang="en-US" dirty="0" err="1"/>
              <a:t>betul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KD </a:t>
            </a:r>
            <a:r>
              <a:rPr lang="en-US" dirty="0" err="1" smtClean="0"/>
              <a:t>SBdP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39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528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Pertemuan Ke-8 UTS (Rancangan Pencitaan Karya)</vt:lpstr>
      <vt:lpstr>Pengertian Berkarya Seni</vt:lpstr>
      <vt:lpstr>Konsep Berkarya Seni </vt:lpstr>
      <vt:lpstr>Proses Berkarya Seni Rupa</vt:lpstr>
      <vt:lpstr>Tahapan Berkarya Seni Rupa</vt:lpstr>
      <vt:lpstr>Tahapan Berkarya Seni Rupa</vt:lpstr>
      <vt:lpstr>Alat Berkarya Seni Rupa</vt:lpstr>
      <vt:lpstr>Alat Berkarya Seni Rupa</vt:lpstr>
      <vt:lpstr>(Rancangan Penciptaan Karya)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Ke-8 UTS (Rancangan Pencitaan Karya)</dc:title>
  <dc:creator>andika gutama</dc:creator>
  <cp:lastModifiedBy>andika gutama</cp:lastModifiedBy>
  <cp:revision>5</cp:revision>
  <dcterms:created xsi:type="dcterms:W3CDTF">2020-07-19T15:43:06Z</dcterms:created>
  <dcterms:modified xsi:type="dcterms:W3CDTF">2020-07-19T16:01:09Z</dcterms:modified>
</cp:coreProperties>
</file>