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2353"/>
            <a:ext cx="9144000" cy="158253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PENGENALAN HTML DAN SYNTAX DASAR</a:t>
            </a:r>
            <a:endParaRPr lang="en-ID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PENGENALAN HTML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markup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standar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web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mendeskripsikan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markup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Elemen-elemen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blok-blok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membangun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Elemen-elemen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direpresentasikan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tags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PENGENALAN HTML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Web Browser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menampilkan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tag HTML,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menggunakannya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me-</a:t>
            </a: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render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konten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Bahasa </a:t>
            </a:r>
            <a:r>
              <a:rPr lang="en-US" alt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markup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pemrograman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Oleh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penyebutan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pemrograman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Editor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lain: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Notepad, Notepad++,</a:t>
            </a:r>
            <a:r>
              <a:rPr lang="en-US" alt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Sublime,Dreamweaver,Atom,dll</a:t>
            </a:r>
            <a:endParaRPr lang="en-US" altLang="en-US" sz="28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endParaRPr lang="en-US" alt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684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 DASAR HTML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&lt;html&gt;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&lt;head&gt;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	&lt;title&gt;Untitled Document&lt;/title&gt;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&lt;/head&gt;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&lt;body&gt;</a:t>
            </a:r>
          </a:p>
          <a:p>
            <a:pPr>
              <a:lnSpc>
                <a:spcPct val="80000"/>
              </a:lnSpc>
              <a:buNone/>
            </a:pP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{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coding }</a:t>
            </a:r>
          </a:p>
          <a:p>
            <a:pPr>
              <a:lnSpc>
                <a:spcPct val="80000"/>
              </a:lnSpc>
              <a:buNone/>
            </a:pP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&lt;/body&gt;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&lt;/html&gt;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285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133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PENJELASAN STRUKTUR DASAR HTML</a:t>
            </a:r>
            <a:endParaRPr lang="en-ID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918"/>
            <a:ext cx="10515600" cy="48568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HTML</a:t>
            </a:r>
          </a:p>
          <a:p>
            <a:pPr marL="360363" indent="0">
              <a:lnSpc>
                <a:spcPct val="100000"/>
              </a:lnSpc>
              <a:buNone/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diawali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&lt;</a:t>
            </a:r>
            <a:r>
              <a:rPr lang="id-ID" sz="2800" dirty="0">
                <a:latin typeface="Cambria" panose="02040503050406030204" pitchFamily="18" charset="0"/>
                <a:ea typeface="Cambria" panose="02040503050406030204" pitchFamily="18" charset="0"/>
              </a:rPr>
              <a:t>html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&gt; dan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diakhiri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&lt;/html&gt; </a:t>
            </a:r>
          </a:p>
          <a:p>
            <a:pPr marL="360363" indent="0">
              <a:lnSpc>
                <a:spcPct val="100000"/>
              </a:lnSpc>
              <a:buNone/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memberi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tahu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web browser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HTML  </a:t>
            </a:r>
          </a:p>
          <a:p>
            <a:pPr marL="990600" lvl="1" indent="-533400">
              <a:lnSpc>
                <a:spcPct val="10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Tips: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Setelah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menulis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pembuka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&lt;html&gt;,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tulis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penutupnya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&lt;/html&gt;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lupa.Gunakan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pembuka&amp;penutup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128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133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PENJELASAN STRUKTUR DASAR HTML</a:t>
            </a:r>
            <a:endParaRPr lang="en-ID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918"/>
            <a:ext cx="10515600" cy="485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HEAD</a:t>
            </a:r>
          </a:p>
          <a:p>
            <a:pPr lvl="1"/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header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HTML</a:t>
            </a:r>
          </a:p>
          <a:p>
            <a:pPr lvl="1"/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berisi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web</a:t>
            </a:r>
          </a:p>
          <a:p>
            <a:pPr lvl="1"/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	&lt;HEAD&gt;</a:t>
            </a:r>
          </a:p>
          <a:p>
            <a:pPr lvl="1">
              <a:buNone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&lt;TITLE&gt;</a:t>
            </a:r>
          </a:p>
          <a:p>
            <a:pPr lvl="1">
              <a:buNone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web browser</a:t>
            </a:r>
          </a:p>
          <a:p>
            <a:pPr lvl="1">
              <a:buNone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&lt;/TITLE&gt;</a:t>
            </a:r>
          </a:p>
          <a:p>
            <a:pPr lvl="1">
              <a:buNone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&lt;/HEAD&gt;</a:t>
            </a:r>
          </a:p>
          <a:p>
            <a:pPr lvl="1"/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GB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37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133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PENJELASAN STRUKTUR DASAR HTML</a:t>
            </a:r>
            <a:endParaRPr lang="en-ID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918"/>
            <a:ext cx="10515600" cy="485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BODY</a:t>
            </a:r>
          </a:p>
          <a:p>
            <a:pPr marL="646113" lvl="1" indent="-514350">
              <a:buFont typeface="+mj-lt"/>
              <a:buAutoNum type="arabicPeriod"/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HTML</a:t>
            </a:r>
          </a:p>
          <a:p>
            <a:pPr marL="646113" lvl="1" indent="-514350">
              <a:buFont typeface="+mj-lt"/>
              <a:buAutoNum type="arabicPeriod"/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disisipkan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video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link</a:t>
            </a:r>
          </a:p>
          <a:p>
            <a:pPr marL="646113" lvl="1" indent="-514350">
              <a:buFont typeface="+mj-lt"/>
              <a:buAutoNum type="arabicPeriod"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Isi yang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body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web</a:t>
            </a:r>
          </a:p>
          <a:p>
            <a:pPr marL="646113" lvl="1" indent="-514350">
              <a:buFont typeface="+mj-lt"/>
              <a:buAutoNum type="arabicPeriod"/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Tag Body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pula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BGCOLOR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pewarnaan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background dan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tulisan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TEXT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diisi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363">
              <a:buNone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	    &lt;BODY BGCOLOR="yellow" TEXT="red"&gt;</a:t>
            </a:r>
          </a:p>
          <a:p>
            <a:pPr>
              <a:buNone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endParaRPr lang="en-GB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396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133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PENJELASAN STRUKTUR DASAR HTML</a:t>
            </a:r>
            <a:endParaRPr lang="en-ID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3487F-8553-46DA-B0F8-2CE2A11E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41DBA-F1A8-4039-ABDC-B7AB5BAA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0833" r="17203" b="11458"/>
          <a:stretch>
            <a:fillRect/>
          </a:stretch>
        </p:blipFill>
        <p:spPr bwMode="auto">
          <a:xfrm>
            <a:off x="1710128" y="1648918"/>
            <a:ext cx="8382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0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133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LATIHAN </a:t>
            </a:r>
            <a:endParaRPr lang="en-ID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3487F-8553-46DA-B0F8-2CE2A11E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009"/>
            <a:ext cx="10327911" cy="9979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tulisan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&lt;h1&gt;. Nama File tulisanpertamaku.html</a:t>
            </a:r>
            <a:endParaRPr lang="id-ID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659F3-C48C-4AC6-8BE7-269F45E2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4" b="59375"/>
          <a:stretch>
            <a:fillRect/>
          </a:stretch>
        </p:blipFill>
        <p:spPr bwMode="auto">
          <a:xfrm>
            <a:off x="1031171" y="1512991"/>
            <a:ext cx="827087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3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PENGENALAN HTML DAN SYNTAX DASAR</vt:lpstr>
      <vt:lpstr>PENGENALAN HTML</vt:lpstr>
      <vt:lpstr>PENGENALAN HTML</vt:lpstr>
      <vt:lpstr>STRUKTUR DASAR HTML</vt:lpstr>
      <vt:lpstr>PENJELASAN STRUKTUR DASAR HTML</vt:lpstr>
      <vt:lpstr>PENJELASAN STRUKTUR DASAR HTML</vt:lpstr>
      <vt:lpstr>PENJELASAN STRUKTUR DASAR HTML</vt:lpstr>
      <vt:lpstr>PENJELASAN STRUKTUR DASAR HTML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78</cp:revision>
  <dcterms:created xsi:type="dcterms:W3CDTF">2023-08-21T11:06:22Z</dcterms:created>
  <dcterms:modified xsi:type="dcterms:W3CDTF">2023-08-23T02:12:22Z</dcterms:modified>
</cp:coreProperties>
</file>