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1996" r:id="rId2"/>
    <p:sldId id="1998" r:id="rId3"/>
    <p:sldId id="2001" r:id="rId4"/>
    <p:sldId id="371" r:id="rId5"/>
    <p:sldId id="321" r:id="rId6"/>
    <p:sldId id="2014" r:id="rId7"/>
    <p:sldId id="433" r:id="rId8"/>
    <p:sldId id="2017" r:id="rId9"/>
    <p:sldId id="283" r:id="rId10"/>
    <p:sldId id="379" r:id="rId11"/>
    <p:sldId id="2018" r:id="rId12"/>
    <p:sldId id="398" r:id="rId13"/>
    <p:sldId id="284" r:id="rId14"/>
    <p:sldId id="2026" r:id="rId15"/>
    <p:sldId id="2028" r:id="rId16"/>
    <p:sldId id="257" r:id="rId17"/>
    <p:sldId id="2019" r:id="rId18"/>
    <p:sldId id="397" r:id="rId19"/>
    <p:sldId id="200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37DF7-81B4-4702-B112-100122B0D82E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66977-3B44-4FAE-8BF0-F1ECEA3E9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25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8313F8-AB97-40BE-AF40-7342E5AA93A6}" type="slidenum">
              <a:rPr lang="id-ID" altLang="id-ID" smtClean="0"/>
              <a:pPr>
                <a:spcBef>
                  <a:spcPct val="0"/>
                </a:spcBef>
              </a:pPr>
              <a:t>4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715250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CD87A1-F32F-4486-BE89-2FDBE2D41E77}" type="slidenum">
              <a:rPr lang="id-ID" altLang="id-ID" smtClean="0"/>
              <a:pPr>
                <a:spcBef>
                  <a:spcPct val="0"/>
                </a:spcBef>
              </a:pPr>
              <a:t>5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634274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8313F8-AB97-40BE-AF40-7342E5AA93A6}" type="slidenum">
              <a:rPr lang="id-ID" altLang="id-ID" smtClean="0"/>
              <a:pPr>
                <a:spcBef>
                  <a:spcPct val="0"/>
                </a:spcBef>
              </a:pPr>
              <a:t>6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501420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8CFCFB-E320-401E-BC6A-47C31B9BA32C}" type="slidenum">
              <a:rPr lang="id-ID" altLang="id-ID" smtClean="0"/>
              <a:pPr>
                <a:spcBef>
                  <a:spcPct val="0"/>
                </a:spcBef>
              </a:pPr>
              <a:t>9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357224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id-ID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FE2783-0D5A-41CF-88F5-54BA89EB8B0F}" type="slidenum">
              <a:rPr lang="id-ID" altLang="id-ID" smtClean="0"/>
              <a:pPr>
                <a:spcBef>
                  <a:spcPct val="0"/>
                </a:spcBef>
              </a:pPr>
              <a:t>10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544217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g2a2706d58e8_0_1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1" name="Google Shape;1821;g2a2706d58e8_0_1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9394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774b703e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3238" y="585788"/>
            <a:ext cx="5214937" cy="2933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2774b703efb_0_0:notes"/>
          <p:cNvSpPr txBox="1">
            <a:spLocks noGrp="1"/>
          </p:cNvSpPr>
          <p:nvPr>
            <p:ph type="body" idx="1"/>
          </p:nvPr>
        </p:nvSpPr>
        <p:spPr>
          <a:xfrm>
            <a:off x="622119" y="3714558"/>
            <a:ext cx="4977000" cy="3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3538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774b703e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3238" y="585788"/>
            <a:ext cx="5214937" cy="2933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2774b703efb_0_0:notes"/>
          <p:cNvSpPr txBox="1">
            <a:spLocks noGrp="1"/>
          </p:cNvSpPr>
          <p:nvPr>
            <p:ph type="body" idx="1"/>
          </p:nvPr>
        </p:nvSpPr>
        <p:spPr>
          <a:xfrm>
            <a:off x="622119" y="3714558"/>
            <a:ext cx="4977000" cy="3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1545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0f46b7f548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0f46b7f548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3641036" cy="6858000"/>
          </a:xfrm>
          <a:prstGeom prst="rect">
            <a:avLst/>
          </a:prstGeom>
          <a:solidFill>
            <a:srgbClr val="0E6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05260"/>
            <a:ext cx="4509370" cy="464642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36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4968465" y="1610316"/>
            <a:ext cx="6385335" cy="2024109"/>
          </a:xfrm>
          <a:prstGeom prst="rect">
            <a:avLst/>
          </a:prstGeom>
        </p:spPr>
        <p:txBody>
          <a:bodyPr anchor="t"/>
          <a:lstStyle>
            <a:lvl1pPr>
              <a:defRPr sz="5400" b="1" baseline="0">
                <a:solidFill>
                  <a:srgbClr val="0E60AC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Nama Mata </a:t>
            </a:r>
            <a:r>
              <a:rPr lang="en-US" dirty="0" err="1"/>
              <a:t>Kuliah</a:t>
            </a:r>
            <a:endParaRPr lang="en-US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968465" y="4539512"/>
            <a:ext cx="6385335" cy="1212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RPS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4968465" y="4034457"/>
            <a:ext cx="3642135" cy="42595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rgbClr val="EC7C30"/>
                </a:solidFill>
              </a:defRPr>
            </a:lvl1pPr>
          </a:lstStyle>
          <a:p>
            <a:pPr lvl="0"/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…</a:t>
            </a:r>
          </a:p>
        </p:txBody>
      </p:sp>
      <p:sp>
        <p:nvSpPr>
          <p:cNvPr id="19" name="Rounded Rectangle 18"/>
          <p:cNvSpPr/>
          <p:nvPr userDrawn="1"/>
        </p:nvSpPr>
        <p:spPr>
          <a:xfrm>
            <a:off x="4968465" y="3811581"/>
            <a:ext cx="1659545" cy="45719"/>
          </a:xfrm>
          <a:prstGeom prst="roundRect">
            <a:avLst/>
          </a:prstGeom>
          <a:solidFill>
            <a:srgbClr val="EC7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968464" y="1105261"/>
            <a:ext cx="3642135" cy="42595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rgbClr val="EC7C30"/>
                </a:solidFill>
              </a:defRPr>
            </a:lvl1pPr>
          </a:lstStyle>
          <a:p>
            <a:pPr lvl="0"/>
            <a:r>
              <a:rPr lang="en-US" dirty="0" err="1"/>
              <a:t>Kode</a:t>
            </a:r>
            <a:r>
              <a:rPr lang="en-US" dirty="0"/>
              <a:t> Mata </a:t>
            </a:r>
            <a:r>
              <a:rPr lang="en-US" dirty="0" err="1"/>
              <a:t>Kuliah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98180" y="96425"/>
            <a:ext cx="1971606" cy="729735"/>
            <a:chOff x="648649" y="653143"/>
            <a:chExt cx="2138362" cy="791455"/>
          </a:xfrm>
        </p:grpSpPr>
        <p:sp>
          <p:nvSpPr>
            <p:cNvPr id="11" name="Rounded Rectangle 10"/>
            <p:cNvSpPr/>
            <p:nvPr userDrawn="1"/>
          </p:nvSpPr>
          <p:spPr>
            <a:xfrm>
              <a:off x="648649" y="653143"/>
              <a:ext cx="2138362" cy="7914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17" b="18101"/>
            <a:stretch/>
          </p:blipFill>
          <p:spPr>
            <a:xfrm>
              <a:off x="702844" y="653143"/>
              <a:ext cx="2029972" cy="753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14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641036" cy="6858000"/>
          </a:xfrm>
          <a:prstGeom prst="rect">
            <a:avLst/>
          </a:prstGeom>
          <a:solidFill>
            <a:srgbClr val="0E6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24603" y="2217851"/>
            <a:ext cx="5529197" cy="1920647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 err="1"/>
              <a:t>Judul</a:t>
            </a:r>
            <a:br>
              <a:rPr lang="en-US" dirty="0"/>
            </a:br>
            <a:r>
              <a:rPr lang="en-US" dirty="0"/>
              <a:t>Sub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9621"/>
            <a:ext cx="5316718" cy="5856730"/>
          </a:xfrm>
          <a:prstGeom prst="flowChartDelay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/>
            </a:lvl1pPr>
          </a:lstStyle>
          <a:p>
            <a:r>
              <a:rPr lang="en-US" dirty="0"/>
              <a:t>Insert Picture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98180" y="96425"/>
            <a:ext cx="1971606" cy="729735"/>
            <a:chOff x="648649" y="653143"/>
            <a:chExt cx="2138362" cy="791455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648649" y="653143"/>
              <a:ext cx="2138362" cy="7914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17" b="18101"/>
            <a:stretch/>
          </p:blipFill>
          <p:spPr>
            <a:xfrm>
              <a:off x="702844" y="653143"/>
              <a:ext cx="2029972" cy="753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116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89699"/>
            <a:ext cx="10515600" cy="16179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18534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3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6120"/>
            <a:ext cx="8513190" cy="7385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60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72239"/>
            <a:ext cx="5157787" cy="65045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0E60A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72239"/>
            <a:ext cx="5183188" cy="65045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0E60A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886120"/>
            <a:ext cx="8513190" cy="7385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19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0120"/>
            <a:ext cx="10515600" cy="193167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4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886120"/>
            <a:ext cx="8513190" cy="7385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55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873658" cy="6858000"/>
          </a:xfrm>
          <a:prstGeom prst="rect">
            <a:avLst/>
          </a:prstGeom>
          <a:solidFill>
            <a:srgbClr val="0E6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107481"/>
            <a:ext cx="5900448" cy="48007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2081" y="886379"/>
            <a:ext cx="3751066" cy="1218156"/>
          </a:xfrm>
        </p:spPr>
        <p:txBody>
          <a:bodyPr anchor="b"/>
          <a:lstStyle>
            <a:lvl1pPr>
              <a:defRPr sz="3200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02081" y="2264241"/>
            <a:ext cx="3751066" cy="364394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98180" y="96425"/>
            <a:ext cx="1971606" cy="729735"/>
            <a:chOff x="648649" y="653143"/>
            <a:chExt cx="2138362" cy="791455"/>
          </a:xfrm>
        </p:grpSpPr>
        <p:sp>
          <p:nvSpPr>
            <p:cNvPr id="11" name="Rounded Rectangle 10"/>
            <p:cNvSpPr/>
            <p:nvPr userDrawn="1"/>
          </p:nvSpPr>
          <p:spPr>
            <a:xfrm>
              <a:off x="648649" y="653143"/>
              <a:ext cx="2138362" cy="7914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17" b="18101"/>
            <a:stretch/>
          </p:blipFill>
          <p:spPr>
            <a:xfrm>
              <a:off x="702844" y="653143"/>
              <a:ext cx="2029972" cy="753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707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87365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1350627" y="973603"/>
            <a:ext cx="3777556" cy="2641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14021" y="1025025"/>
            <a:ext cx="3640619" cy="2518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17139" y="973603"/>
            <a:ext cx="3571959" cy="1218156"/>
          </a:xfrm>
        </p:spPr>
        <p:txBody>
          <a:bodyPr anchor="t"/>
          <a:lstStyle>
            <a:lvl1pPr>
              <a:defRPr sz="3200">
                <a:solidFill>
                  <a:srgbClr val="0E60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7139" y="2351465"/>
            <a:ext cx="4740881" cy="380423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accent5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350627" y="3762265"/>
            <a:ext cx="3777556" cy="2641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414021" y="3813687"/>
            <a:ext cx="3640619" cy="2518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8180" y="96425"/>
            <a:ext cx="1971606" cy="729735"/>
            <a:chOff x="648649" y="653143"/>
            <a:chExt cx="2138362" cy="791455"/>
          </a:xfrm>
        </p:grpSpPr>
        <p:sp>
          <p:nvSpPr>
            <p:cNvPr id="13" name="Rounded Rectangle 12"/>
            <p:cNvSpPr/>
            <p:nvPr userDrawn="1"/>
          </p:nvSpPr>
          <p:spPr>
            <a:xfrm>
              <a:off x="648649" y="653143"/>
              <a:ext cx="2138362" cy="7914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17" b="18101"/>
            <a:stretch/>
          </p:blipFill>
          <p:spPr>
            <a:xfrm>
              <a:off x="702844" y="653143"/>
              <a:ext cx="2029972" cy="753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60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873658" cy="6858000"/>
          </a:xfrm>
          <a:prstGeom prst="rect">
            <a:avLst/>
          </a:prstGeom>
          <a:solidFill>
            <a:srgbClr val="0E6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9929" y="886379"/>
            <a:ext cx="4888191" cy="50218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8477" y="2264241"/>
            <a:ext cx="5280565" cy="364394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accent5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918476" y="867524"/>
            <a:ext cx="3470621" cy="1218156"/>
          </a:xfrm>
        </p:spPr>
        <p:txBody>
          <a:bodyPr anchor="t"/>
          <a:lstStyle>
            <a:lvl1pPr>
              <a:defRPr sz="3200">
                <a:solidFill>
                  <a:srgbClr val="0E60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98180" y="96425"/>
            <a:ext cx="1971606" cy="729735"/>
            <a:chOff x="648649" y="653143"/>
            <a:chExt cx="2138362" cy="791455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648649" y="653143"/>
              <a:ext cx="2138362" cy="7914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17" b="18101"/>
            <a:stretch/>
          </p:blipFill>
          <p:spPr>
            <a:xfrm>
              <a:off x="702844" y="653143"/>
              <a:ext cx="2029972" cy="753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81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Uraian Mat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759637"/>
            <a:ext cx="10515600" cy="4351338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886120"/>
            <a:ext cx="8513190" cy="7385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2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6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7384744" y="0"/>
            <a:ext cx="4807256" cy="6858000"/>
          </a:xfrm>
          <a:prstGeom prst="flowChartDelay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36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2" name="Title 15"/>
          <p:cNvSpPr>
            <a:spLocks noGrp="1"/>
          </p:cNvSpPr>
          <p:nvPr>
            <p:ph type="title" hasCustomPrompt="1"/>
          </p:nvPr>
        </p:nvSpPr>
        <p:spPr>
          <a:xfrm>
            <a:off x="588970" y="1773946"/>
            <a:ext cx="6385335" cy="2024109"/>
          </a:xfrm>
          <a:prstGeom prst="rect">
            <a:avLst/>
          </a:prstGeom>
        </p:spPr>
        <p:txBody>
          <a:bodyPr anchor="t"/>
          <a:lstStyle>
            <a:lvl1pPr>
              <a:defRPr sz="5400" b="1" baseline="0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Nama Mata </a:t>
            </a:r>
            <a:r>
              <a:rPr lang="en-US" dirty="0" err="1"/>
              <a:t>Kuliah</a:t>
            </a:r>
            <a:endParaRPr lang="en-US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88970" y="4703142"/>
            <a:ext cx="6385335" cy="1212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RPS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70" y="4198087"/>
            <a:ext cx="3642135" cy="42595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…</a:t>
            </a:r>
          </a:p>
        </p:txBody>
      </p:sp>
      <p:sp>
        <p:nvSpPr>
          <p:cNvPr id="17" name="Rounded Rectangle 16"/>
          <p:cNvSpPr/>
          <p:nvPr userDrawn="1"/>
        </p:nvSpPr>
        <p:spPr>
          <a:xfrm>
            <a:off x="588970" y="3975211"/>
            <a:ext cx="1659545" cy="457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588969" y="1268891"/>
            <a:ext cx="3642135" cy="42595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 err="1"/>
              <a:t>Kode</a:t>
            </a:r>
            <a:r>
              <a:rPr lang="en-US" dirty="0"/>
              <a:t> Mata </a:t>
            </a:r>
            <a:r>
              <a:rPr lang="en-US" dirty="0" err="1"/>
              <a:t>Kuliah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98180" y="96425"/>
            <a:ext cx="1971606" cy="729735"/>
            <a:chOff x="648649" y="653143"/>
            <a:chExt cx="2138362" cy="791455"/>
          </a:xfrm>
        </p:grpSpPr>
        <p:sp>
          <p:nvSpPr>
            <p:cNvPr id="18" name="Rounded Rectangle 17"/>
            <p:cNvSpPr/>
            <p:nvPr userDrawn="1"/>
          </p:nvSpPr>
          <p:spPr>
            <a:xfrm>
              <a:off x="648649" y="653143"/>
              <a:ext cx="2138362" cy="7914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17" b="18101"/>
            <a:stretch/>
          </p:blipFill>
          <p:spPr>
            <a:xfrm>
              <a:off x="702844" y="653143"/>
              <a:ext cx="2029972" cy="753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58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70701" y="1762813"/>
            <a:ext cx="3356431" cy="31434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18071" y="1762813"/>
            <a:ext cx="3356431" cy="3143468"/>
          </a:xfrm>
        </p:spPr>
        <p:txBody>
          <a:bodyPr/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</a:t>
            </a:r>
          </a:p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265441" y="1762813"/>
            <a:ext cx="3356431" cy="3143468"/>
          </a:xfrm>
        </p:spPr>
        <p:txBody>
          <a:bodyPr/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70700" y="5090408"/>
            <a:ext cx="3356432" cy="1046442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18071" y="5090408"/>
            <a:ext cx="3356432" cy="1046442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265441" y="5090408"/>
            <a:ext cx="3356432" cy="1046442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70700" y="886120"/>
            <a:ext cx="8580690" cy="7385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01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930198" y="933253"/>
            <a:ext cx="8495847" cy="36643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30197" y="4751111"/>
            <a:ext cx="8495850" cy="1451728"/>
          </a:xfrm>
        </p:spPr>
        <p:txBody>
          <a:bodyPr>
            <a:normAutofit/>
          </a:bodyPr>
          <a:lstStyle>
            <a:lvl1pPr marL="0" indent="0" algn="just">
              <a:buNone/>
              <a:defRPr sz="2000" b="0" baseline="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8529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4726" y="404617"/>
            <a:ext cx="7117238" cy="701457"/>
          </a:xfrm>
        </p:spPr>
        <p:txBody>
          <a:bodyPr anchor="t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3" hasCustomPrompt="1"/>
          </p:nvPr>
        </p:nvSpPr>
        <p:spPr>
          <a:xfrm>
            <a:off x="1576887" y="1319017"/>
            <a:ext cx="9184670" cy="516637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Insert Video</a:t>
            </a:r>
          </a:p>
        </p:txBody>
      </p:sp>
    </p:spTree>
    <p:extLst>
      <p:ext uri="{BB962C8B-B14F-4D97-AF65-F5344CB8AC3E}">
        <p14:creationId xmlns:p14="http://schemas.microsoft.com/office/powerpoint/2010/main" val="302370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9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tih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9885"/>
            <a:ext cx="10515600" cy="3971090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838200" y="1108530"/>
            <a:ext cx="5999349" cy="769441"/>
            <a:chOff x="838200" y="1108530"/>
            <a:chExt cx="5999349" cy="769441"/>
          </a:xfrm>
        </p:grpSpPr>
        <p:sp>
          <p:nvSpPr>
            <p:cNvPr id="5" name="Rounded Rectangle 4"/>
            <p:cNvSpPr/>
            <p:nvPr userDrawn="1"/>
          </p:nvSpPr>
          <p:spPr>
            <a:xfrm>
              <a:off x="1282045" y="1255025"/>
              <a:ext cx="5555504" cy="5184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 userDrawn="1"/>
          </p:nvSpPr>
          <p:spPr>
            <a:xfrm>
              <a:off x="838200" y="1123041"/>
              <a:ext cx="754930" cy="7549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654410" y="1108530"/>
              <a:ext cx="192398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err="1">
                  <a:solidFill>
                    <a:schemeClr val="accent3"/>
                  </a:solidFill>
                </a:rPr>
                <a:t>Latihan</a:t>
              </a:r>
              <a:endParaRPr lang="en-US" sz="4400" b="1" dirty="0">
                <a:solidFill>
                  <a:schemeClr val="accent3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419" y="1120499"/>
              <a:ext cx="650450" cy="745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4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ftar Pust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838200" y="1096559"/>
            <a:ext cx="5999349" cy="769441"/>
            <a:chOff x="838200" y="569942"/>
            <a:chExt cx="5999349" cy="769441"/>
          </a:xfrm>
        </p:grpSpPr>
        <p:sp>
          <p:nvSpPr>
            <p:cNvPr id="5" name="Rounded Rectangle 4"/>
            <p:cNvSpPr/>
            <p:nvPr userDrawn="1"/>
          </p:nvSpPr>
          <p:spPr>
            <a:xfrm>
              <a:off x="1282045" y="716437"/>
              <a:ext cx="5555504" cy="5184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 userDrawn="1"/>
          </p:nvSpPr>
          <p:spPr>
            <a:xfrm>
              <a:off x="838200" y="584453"/>
              <a:ext cx="754930" cy="7549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654410" y="569942"/>
              <a:ext cx="364074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err="1">
                  <a:solidFill>
                    <a:schemeClr val="accent3"/>
                  </a:solidFill>
                </a:rPr>
                <a:t>Daftar</a:t>
              </a:r>
              <a:r>
                <a:rPr lang="en-US" sz="4400" b="1" dirty="0">
                  <a:solidFill>
                    <a:schemeClr val="accent3"/>
                  </a:solidFill>
                </a:rPr>
                <a:t> </a:t>
              </a:r>
              <a:r>
                <a:rPr lang="en-US" sz="4400" b="1" dirty="0" err="1">
                  <a:solidFill>
                    <a:schemeClr val="accent3"/>
                  </a:solidFill>
                </a:rPr>
                <a:t>Pustaka</a:t>
              </a:r>
              <a:endParaRPr lang="en-US" sz="4400" b="1" dirty="0">
                <a:solidFill>
                  <a:schemeClr val="accent3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017" y="661014"/>
              <a:ext cx="606720" cy="629320"/>
            </a:xfrm>
            <a:prstGeom prst="rect">
              <a:avLst/>
            </a:prstGeom>
          </p:spPr>
        </p:pic>
      </p:grp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38200" y="2139885"/>
            <a:ext cx="10515600" cy="3971090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nut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siness people  clapping their hands at the meeting Premium Photo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530"/>
          <a:stretch/>
        </p:blipFill>
        <p:spPr bwMode="auto">
          <a:xfrm>
            <a:off x="2790216" y="-5350"/>
            <a:ext cx="9401784" cy="686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3641036" cy="6858000"/>
          </a:xfrm>
          <a:prstGeom prst="rect">
            <a:avLst/>
          </a:prstGeom>
          <a:solidFill>
            <a:srgbClr val="0E6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500193" y="1347793"/>
            <a:ext cx="4162414" cy="4162414"/>
          </a:xfrm>
          <a:prstGeom prst="ellipse">
            <a:avLst/>
          </a:prstGeom>
          <a:solidFill>
            <a:srgbClr val="EB7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333732" y="2541902"/>
            <a:ext cx="3048000" cy="1768845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Terima</a:t>
            </a:r>
            <a:br>
              <a:rPr lang="en-US" dirty="0"/>
            </a:br>
            <a:r>
              <a:rPr lang="en-US" dirty="0" err="1"/>
              <a:t>Kasih</a:t>
            </a:r>
            <a:r>
              <a:rPr lang="en-US" dirty="0"/>
              <a:t>.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98180" y="96425"/>
            <a:ext cx="1971606" cy="729735"/>
            <a:chOff x="648649" y="653143"/>
            <a:chExt cx="2138362" cy="791455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648649" y="653143"/>
              <a:ext cx="2138362" cy="7914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17" b="18101"/>
            <a:stretch/>
          </p:blipFill>
          <p:spPr>
            <a:xfrm>
              <a:off x="702844" y="653143"/>
              <a:ext cx="2029972" cy="753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320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194D1-9226-60F0-9D82-C238710C82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03FB270-5E59-41DC-9DBF-81C328E98906}" type="datetime1">
              <a:rPr lang="en-US"/>
              <a:pPr>
                <a:defRPr/>
              </a:pPr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BEAD3-2EE0-9A70-467C-2279383FF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06770-E13F-D037-5074-B0F5C537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CE268A8-375E-4AF7-8B51-2B69894C0D67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707559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706071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90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en Pengamp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641036" cy="6858000"/>
          </a:xfrm>
          <a:prstGeom prst="rect">
            <a:avLst/>
          </a:prstGeom>
          <a:solidFill>
            <a:srgbClr val="EB7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1745563" y="1842892"/>
            <a:ext cx="3063907" cy="306390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aseline="0"/>
            </a:lvl1pPr>
          </a:lstStyle>
          <a:p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Dosen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154979" y="2275496"/>
            <a:ext cx="6198821" cy="406777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E60AC"/>
                </a:solidFill>
              </a:defRPr>
            </a:lvl1pPr>
          </a:lstStyle>
          <a:p>
            <a:pPr lvl="0"/>
            <a:r>
              <a:rPr lang="en-US" dirty="0"/>
              <a:t>Nama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Gelar</a:t>
            </a:r>
            <a:r>
              <a:rPr lang="en-US" dirty="0"/>
              <a:t> </a:t>
            </a:r>
            <a:r>
              <a:rPr lang="en-US" dirty="0" err="1"/>
              <a:t>Dosen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5164108" y="1988095"/>
            <a:ext cx="3127989" cy="273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err="1"/>
              <a:t>Dosen</a:t>
            </a:r>
            <a:r>
              <a:rPr lang="en-US" sz="2000" dirty="0"/>
              <a:t> </a:t>
            </a:r>
            <a:r>
              <a:rPr lang="en-US" sz="2000" dirty="0" err="1"/>
              <a:t>Koordinator</a:t>
            </a:r>
            <a:r>
              <a:rPr lang="en-US" sz="2000" dirty="0"/>
              <a:t>: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154979" y="3176643"/>
            <a:ext cx="6198821" cy="406777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E60AC"/>
                </a:solidFill>
              </a:defRPr>
            </a:lvl1pPr>
          </a:lstStyle>
          <a:p>
            <a:pPr lvl="0"/>
            <a:r>
              <a:rPr lang="en-US" dirty="0"/>
              <a:t>NID</a:t>
            </a: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5164108" y="2889242"/>
            <a:ext cx="3127989" cy="273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lang="en-US" sz="2000" dirty="0"/>
              <a:t>NID: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54979" y="4077790"/>
            <a:ext cx="6198821" cy="406777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E60AC"/>
                </a:solidFill>
              </a:defRPr>
            </a:lvl1pPr>
          </a:lstStyle>
          <a:p>
            <a:pPr lvl="0"/>
            <a:r>
              <a:rPr lang="en-US" dirty="0"/>
              <a:t>E-mail</a:t>
            </a:r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5164108" y="3790389"/>
            <a:ext cx="3127989" cy="273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accent5">
                    <a:lumMod val="1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lang="en-US" sz="2000" dirty="0"/>
              <a:t>E-mail: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98180" y="96425"/>
            <a:ext cx="1971606" cy="729735"/>
            <a:chOff x="648649" y="653143"/>
            <a:chExt cx="2138362" cy="791455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648649" y="653143"/>
              <a:ext cx="2138362" cy="7914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17" b="18101"/>
            <a:stretch/>
          </p:blipFill>
          <p:spPr>
            <a:xfrm>
              <a:off x="702844" y="653143"/>
              <a:ext cx="2029972" cy="753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895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3A78E6-F71D-4312-BDB2-FA26CAF574B4}"/>
              </a:ext>
            </a:extLst>
          </p:cNvPr>
          <p:cNvSpPr/>
          <p:nvPr userDrawn="1"/>
        </p:nvSpPr>
        <p:spPr>
          <a:xfrm flipH="1" flipV="1">
            <a:off x="5119026" y="0"/>
            <a:ext cx="7072972" cy="6858000"/>
          </a:xfrm>
          <a:custGeom>
            <a:avLst/>
            <a:gdLst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75BF01-2621-417D-9B96-39DD8D0867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7072972" cy="6858000"/>
          </a:xfrm>
          <a:custGeom>
            <a:avLst/>
            <a:gdLst>
              <a:gd name="connsiteX0" fmla="*/ 0 w 6200775"/>
              <a:gd name="connsiteY0" fmla="*/ 0 h 6858000"/>
              <a:gd name="connsiteX1" fmla="*/ 2158503 w 6200775"/>
              <a:gd name="connsiteY1" fmla="*/ 0 h 6858000"/>
              <a:gd name="connsiteX2" fmla="*/ 6200775 w 6200775"/>
              <a:gd name="connsiteY2" fmla="*/ 3676650 h 6858000"/>
              <a:gd name="connsiteX3" fmla="*/ 3307176 w 6200775"/>
              <a:gd name="connsiteY3" fmla="*/ 6858000 h 6858000"/>
              <a:gd name="connsiteX4" fmla="*/ 0 w 6200775"/>
              <a:gd name="connsiteY4" fmla="*/ 6858000 h 6858000"/>
              <a:gd name="connsiteX0" fmla="*/ 0 w 7424664"/>
              <a:gd name="connsiteY0" fmla="*/ 0 h 6858000"/>
              <a:gd name="connsiteX1" fmla="*/ 2158503 w 7424664"/>
              <a:gd name="connsiteY1" fmla="*/ 0 h 6858000"/>
              <a:gd name="connsiteX2" fmla="*/ 7424664 w 7424664"/>
              <a:gd name="connsiteY2" fmla="*/ 2326151 h 6858000"/>
              <a:gd name="connsiteX3" fmla="*/ 3307176 w 7424664"/>
              <a:gd name="connsiteY3" fmla="*/ 6858000 h 6858000"/>
              <a:gd name="connsiteX4" fmla="*/ 0 w 7424664"/>
              <a:gd name="connsiteY4" fmla="*/ 6858000 h 6858000"/>
              <a:gd name="connsiteX5" fmla="*/ 0 w 7424664"/>
              <a:gd name="connsiteY5" fmla="*/ 0 h 6858000"/>
              <a:gd name="connsiteX0" fmla="*/ 0 w 7424664"/>
              <a:gd name="connsiteY0" fmla="*/ 0 h 6858000"/>
              <a:gd name="connsiteX1" fmla="*/ 7424664 w 7424664"/>
              <a:gd name="connsiteY1" fmla="*/ 2326151 h 6858000"/>
              <a:gd name="connsiteX2" fmla="*/ 3307176 w 7424664"/>
              <a:gd name="connsiteY2" fmla="*/ 6858000 h 6858000"/>
              <a:gd name="connsiteX3" fmla="*/ 0 w 7424664"/>
              <a:gd name="connsiteY3" fmla="*/ 6858000 h 6858000"/>
              <a:gd name="connsiteX4" fmla="*/ 0 w 7424664"/>
              <a:gd name="connsiteY4" fmla="*/ 0 h 6858000"/>
              <a:gd name="connsiteX0" fmla="*/ 0 w 6904159"/>
              <a:gd name="connsiteY0" fmla="*/ 0 h 6858000"/>
              <a:gd name="connsiteX1" fmla="*/ 6904159 w 6904159"/>
              <a:gd name="connsiteY1" fmla="*/ 1805646 h 6858000"/>
              <a:gd name="connsiteX2" fmla="*/ 3307176 w 6904159"/>
              <a:gd name="connsiteY2" fmla="*/ 6858000 h 6858000"/>
              <a:gd name="connsiteX3" fmla="*/ 0 w 6904159"/>
              <a:gd name="connsiteY3" fmla="*/ 6858000 h 6858000"/>
              <a:gd name="connsiteX4" fmla="*/ 0 w 6904159"/>
              <a:gd name="connsiteY4" fmla="*/ 0 h 6858000"/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  <a:gd name="connsiteX4" fmla="*/ 0 w 70729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0834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0FD6E558-70C1-49DB-B2A9-F222CB0FCF9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413935" y="1007581"/>
            <a:ext cx="4272015" cy="4842837"/>
          </a:xfrm>
          <a:custGeom>
            <a:avLst/>
            <a:gdLst>
              <a:gd name="connsiteX0" fmla="*/ 2353734 w 4272015"/>
              <a:gd name="connsiteY0" fmla="*/ 0 h 4842837"/>
              <a:gd name="connsiteX1" fmla="*/ 3850928 w 4272015"/>
              <a:gd name="connsiteY1" fmla="*/ 537479 h 4842837"/>
              <a:gd name="connsiteX2" fmla="*/ 3857149 w 4272015"/>
              <a:gd name="connsiteY2" fmla="*/ 543133 h 4842837"/>
              <a:gd name="connsiteX3" fmla="*/ 3591153 w 4272015"/>
              <a:gd name="connsiteY3" fmla="*/ 834148 h 4842837"/>
              <a:gd name="connsiteX4" fmla="*/ 3734536 w 4272015"/>
              <a:gd name="connsiteY4" fmla="*/ 991910 h 4842837"/>
              <a:gd name="connsiteX5" fmla="*/ 4272015 w 4272015"/>
              <a:gd name="connsiteY5" fmla="*/ 2489103 h 4842837"/>
              <a:gd name="connsiteX6" fmla="*/ 1918281 w 4272015"/>
              <a:gd name="connsiteY6" fmla="*/ 4842837 h 4842837"/>
              <a:gd name="connsiteX7" fmla="*/ 421087 w 4272015"/>
              <a:gd name="connsiteY7" fmla="*/ 4305358 h 4842837"/>
              <a:gd name="connsiteX8" fmla="*/ 414866 w 4272015"/>
              <a:gd name="connsiteY8" fmla="*/ 4299704 h 4842837"/>
              <a:gd name="connsiteX9" fmla="*/ 680863 w 4272015"/>
              <a:gd name="connsiteY9" fmla="*/ 4008689 h 4842837"/>
              <a:gd name="connsiteX10" fmla="*/ 537479 w 4272015"/>
              <a:gd name="connsiteY10" fmla="*/ 3850927 h 4842837"/>
              <a:gd name="connsiteX11" fmla="*/ 0 w 4272015"/>
              <a:gd name="connsiteY11" fmla="*/ 2353734 h 4842837"/>
              <a:gd name="connsiteX12" fmla="*/ 2353734 w 4272015"/>
              <a:gd name="connsiteY12" fmla="*/ 0 h 484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72015" h="4842837">
                <a:moveTo>
                  <a:pt x="2353734" y="0"/>
                </a:moveTo>
                <a:cubicBezTo>
                  <a:pt x="2922454" y="0"/>
                  <a:pt x="3444064" y="201705"/>
                  <a:pt x="3850928" y="537479"/>
                </a:cubicBezTo>
                <a:lnTo>
                  <a:pt x="3857149" y="543133"/>
                </a:lnTo>
                <a:lnTo>
                  <a:pt x="3591153" y="834148"/>
                </a:lnTo>
                <a:lnTo>
                  <a:pt x="3734536" y="991910"/>
                </a:lnTo>
                <a:cubicBezTo>
                  <a:pt x="4070310" y="1398774"/>
                  <a:pt x="4272015" y="1920383"/>
                  <a:pt x="4272015" y="2489103"/>
                </a:cubicBezTo>
                <a:cubicBezTo>
                  <a:pt x="4272015" y="3789034"/>
                  <a:pt x="3218212" y="4842837"/>
                  <a:pt x="1918281" y="4842837"/>
                </a:cubicBezTo>
                <a:cubicBezTo>
                  <a:pt x="1349561" y="4842837"/>
                  <a:pt x="827951" y="4641132"/>
                  <a:pt x="421087" y="4305358"/>
                </a:cubicBezTo>
                <a:lnTo>
                  <a:pt x="414866" y="4299704"/>
                </a:lnTo>
                <a:lnTo>
                  <a:pt x="680863" y="4008689"/>
                </a:lnTo>
                <a:lnTo>
                  <a:pt x="537479" y="3850927"/>
                </a:lnTo>
                <a:cubicBezTo>
                  <a:pt x="201705" y="3444063"/>
                  <a:pt x="0" y="2922454"/>
                  <a:pt x="0" y="2353734"/>
                </a:cubicBezTo>
                <a:cubicBezTo>
                  <a:pt x="0" y="1053803"/>
                  <a:pt x="1053803" y="0"/>
                  <a:pt x="235373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77033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design">
  <p:cSld name="Only desig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4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k (Sebelum U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40237" y="1899390"/>
            <a:ext cx="2542295" cy="156754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01277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01277" y="196250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3432142" y="1899390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93182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593182" y="196250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226616" y="1899390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387656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387656" y="196250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9018521" y="1899390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179561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9179561" y="196250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40237" y="3771083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277" y="4266643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01277" y="3834197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3432142" y="3771083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593182" y="4266643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3593182" y="3834197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226616" y="3771083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387656" y="4266643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6387656" y="3834197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9018521" y="3771083"/>
            <a:ext cx="2542295" cy="1567543"/>
          </a:xfrm>
          <a:prstGeom prst="rect">
            <a:avLst/>
          </a:prstGeom>
          <a:solidFill>
            <a:srgbClr val="EB7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 userDrawn="1"/>
        </p:nvSpPr>
        <p:spPr>
          <a:xfrm>
            <a:off x="9179561" y="4139355"/>
            <a:ext cx="1882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Ujian</a:t>
            </a:r>
            <a:r>
              <a:rPr lang="en-US" sz="2400" b="1" dirty="0">
                <a:solidFill>
                  <a:schemeClr val="bg1"/>
                </a:solidFill>
              </a:rPr>
              <a:t> Tengah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Semester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571756" y="1068393"/>
            <a:ext cx="3824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chemeClr val="tx2"/>
                </a:solidFill>
              </a:rPr>
              <a:t>Topik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Sebelum</a:t>
            </a:r>
            <a:r>
              <a:rPr lang="en-US" sz="3600" b="1" dirty="0">
                <a:solidFill>
                  <a:schemeClr val="tx2"/>
                </a:solidFill>
              </a:rPr>
              <a:t> UTS</a:t>
            </a:r>
          </a:p>
        </p:txBody>
      </p:sp>
    </p:spTree>
    <p:extLst>
      <p:ext uri="{BB962C8B-B14F-4D97-AF65-F5344CB8AC3E}">
        <p14:creationId xmlns:p14="http://schemas.microsoft.com/office/powerpoint/2010/main" val="86236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k (Sebelum UA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40237" y="1899390"/>
            <a:ext cx="2542295" cy="156754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01277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01277" y="196250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3432142" y="1899390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93182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593182" y="196250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226616" y="1899390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387656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387656" y="1962504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9018521" y="1899390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179561" y="2394950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9179561" y="1962504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11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40237" y="3771083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277" y="4266643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01277" y="3834197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12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3432142" y="3771083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593182" y="4266643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3593182" y="3834197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13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6226616" y="3771083"/>
            <a:ext cx="2542295" cy="1567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387656" y="4266643"/>
            <a:ext cx="2243579" cy="93271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6387656" y="3834197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rgbClr val="EB7020"/>
                </a:solidFill>
              </a:rPr>
              <a:t>Sesi</a:t>
            </a:r>
            <a:r>
              <a:rPr lang="en-US" sz="1800" b="1" dirty="0">
                <a:solidFill>
                  <a:srgbClr val="EB7020"/>
                </a:solidFill>
              </a:rPr>
              <a:t> 14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26FA8EE-A564-4615-8B7A-7774E117A26A}"/>
              </a:ext>
            </a:extLst>
          </p:cNvPr>
          <p:cNvSpPr/>
          <p:nvPr userDrawn="1"/>
        </p:nvSpPr>
        <p:spPr>
          <a:xfrm>
            <a:off x="9018521" y="3771083"/>
            <a:ext cx="2542295" cy="1567543"/>
          </a:xfrm>
          <a:prstGeom prst="rect">
            <a:avLst/>
          </a:prstGeom>
          <a:solidFill>
            <a:srgbClr val="EB7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 userDrawn="1"/>
        </p:nvSpPr>
        <p:spPr>
          <a:xfrm>
            <a:off x="9179561" y="4139355"/>
            <a:ext cx="1646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Ujian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Akhir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Semester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571756" y="1068393"/>
            <a:ext cx="3911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chemeClr val="tx2"/>
                </a:solidFill>
              </a:rPr>
              <a:t>Topik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Sebelum</a:t>
            </a:r>
            <a:r>
              <a:rPr lang="en-US" sz="3600" b="1" dirty="0">
                <a:solidFill>
                  <a:schemeClr val="tx2"/>
                </a:solidFill>
              </a:rPr>
              <a:t> UAS</a:t>
            </a:r>
          </a:p>
        </p:txBody>
      </p:sp>
    </p:spTree>
    <p:extLst>
      <p:ext uri="{BB962C8B-B14F-4D97-AF65-F5344CB8AC3E}">
        <p14:creationId xmlns:p14="http://schemas.microsoft.com/office/powerpoint/2010/main" val="105679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ndahulu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38200" y="1071592"/>
            <a:ext cx="5999349" cy="794408"/>
            <a:chOff x="838200" y="544975"/>
            <a:chExt cx="5999349" cy="794408"/>
          </a:xfrm>
        </p:grpSpPr>
        <p:sp>
          <p:nvSpPr>
            <p:cNvPr id="5" name="Rounded Rectangle 4"/>
            <p:cNvSpPr/>
            <p:nvPr userDrawn="1"/>
          </p:nvSpPr>
          <p:spPr>
            <a:xfrm>
              <a:off x="1282045" y="716437"/>
              <a:ext cx="5555504" cy="5184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 userDrawn="1"/>
          </p:nvSpPr>
          <p:spPr>
            <a:xfrm>
              <a:off x="838200" y="584453"/>
              <a:ext cx="754930" cy="7549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654410" y="569942"/>
              <a:ext cx="327352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err="1">
                  <a:solidFill>
                    <a:schemeClr val="accent3"/>
                  </a:solidFill>
                </a:rPr>
                <a:t>Pendahuluan</a:t>
              </a:r>
              <a:endParaRPr lang="en-US" sz="4400" b="1" dirty="0">
                <a:solidFill>
                  <a:schemeClr val="accent3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077" y="544975"/>
              <a:ext cx="665176" cy="762379"/>
            </a:xfrm>
            <a:prstGeom prst="rect">
              <a:avLst/>
            </a:prstGeom>
          </p:spPr>
        </p:pic>
      </p:grp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838200" y="2139885"/>
            <a:ext cx="10515600" cy="3971090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juan Pembelaja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53475" y="1125069"/>
            <a:ext cx="6438605" cy="769441"/>
            <a:chOff x="753475" y="569942"/>
            <a:chExt cx="6438605" cy="769441"/>
          </a:xfrm>
        </p:grpSpPr>
        <p:sp>
          <p:nvSpPr>
            <p:cNvPr id="5" name="Rounded Rectangle 4"/>
            <p:cNvSpPr/>
            <p:nvPr userDrawn="1"/>
          </p:nvSpPr>
          <p:spPr>
            <a:xfrm>
              <a:off x="1282044" y="716437"/>
              <a:ext cx="5910035" cy="5184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 userDrawn="1"/>
          </p:nvSpPr>
          <p:spPr>
            <a:xfrm>
              <a:off x="838200" y="584453"/>
              <a:ext cx="754930" cy="7549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654410" y="569942"/>
              <a:ext cx="553767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err="1">
                  <a:solidFill>
                    <a:schemeClr val="accent3"/>
                  </a:solidFill>
                </a:rPr>
                <a:t>Capaian</a:t>
              </a:r>
              <a:r>
                <a:rPr lang="en-US" sz="4400" b="1" dirty="0">
                  <a:solidFill>
                    <a:schemeClr val="accent3"/>
                  </a:solidFill>
                </a:rPr>
                <a:t> </a:t>
              </a:r>
              <a:r>
                <a:rPr lang="en-US" sz="4400" b="1" dirty="0" err="1">
                  <a:solidFill>
                    <a:schemeClr val="accent3"/>
                  </a:solidFill>
                </a:rPr>
                <a:t>Pembelajaran</a:t>
              </a:r>
              <a:endParaRPr lang="en-US" sz="4400" b="1" dirty="0">
                <a:solidFill>
                  <a:schemeClr val="accent3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75" y="649446"/>
              <a:ext cx="791900" cy="632821"/>
            </a:xfrm>
            <a:prstGeom prst="rect">
              <a:avLst/>
            </a:prstGeom>
          </p:spPr>
        </p:pic>
      </p:grp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838200" y="2139885"/>
            <a:ext cx="10515600" cy="3971090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9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ponen Penila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838200" y="1125069"/>
            <a:ext cx="5999349" cy="769441"/>
            <a:chOff x="838200" y="569942"/>
            <a:chExt cx="5999349" cy="769441"/>
          </a:xfrm>
        </p:grpSpPr>
        <p:sp>
          <p:nvSpPr>
            <p:cNvPr id="5" name="Rounded Rectangle 4"/>
            <p:cNvSpPr/>
            <p:nvPr userDrawn="1"/>
          </p:nvSpPr>
          <p:spPr>
            <a:xfrm>
              <a:off x="1282045" y="716437"/>
              <a:ext cx="5555504" cy="5184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 userDrawn="1"/>
          </p:nvSpPr>
          <p:spPr>
            <a:xfrm>
              <a:off x="838200" y="584453"/>
              <a:ext cx="754930" cy="7549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654410" y="569942"/>
              <a:ext cx="506876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err="1">
                  <a:solidFill>
                    <a:schemeClr val="accent3"/>
                  </a:solidFill>
                </a:rPr>
                <a:t>Komponen</a:t>
              </a:r>
              <a:r>
                <a:rPr lang="en-US" sz="4400" b="1" dirty="0">
                  <a:solidFill>
                    <a:schemeClr val="accent3"/>
                  </a:solidFill>
                </a:rPr>
                <a:t> </a:t>
              </a:r>
              <a:r>
                <a:rPr lang="en-US" sz="4400" b="1" dirty="0" err="1">
                  <a:solidFill>
                    <a:schemeClr val="accent3"/>
                  </a:solidFill>
                </a:rPr>
                <a:t>Penilaian</a:t>
              </a:r>
              <a:endParaRPr lang="en-US" sz="4400" b="1" dirty="0">
                <a:solidFill>
                  <a:schemeClr val="accent3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012" y="616587"/>
              <a:ext cx="589305" cy="675421"/>
            </a:xfrm>
            <a:prstGeom prst="rect">
              <a:avLst/>
            </a:prstGeom>
          </p:spPr>
        </p:pic>
      </p:grpSp>
      <p:sp>
        <p:nvSpPr>
          <p:cNvPr id="12" name="Table Placeholder 11"/>
          <p:cNvSpPr>
            <a:spLocks noGrp="1"/>
          </p:cNvSpPr>
          <p:nvPr>
            <p:ph type="tbl" sz="quarter" idx="13"/>
          </p:nvPr>
        </p:nvSpPr>
        <p:spPr>
          <a:xfrm>
            <a:off x="3774122" y="2235331"/>
            <a:ext cx="4836478" cy="32283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8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824826"/>
            <a:ext cx="9144000" cy="176884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err="1"/>
              <a:t>Judul</a:t>
            </a:r>
            <a:r>
              <a:rPr lang="en-US" dirty="0"/>
              <a:t> Sub </a:t>
            </a:r>
            <a:r>
              <a:rPr lang="en-US" dirty="0" err="1"/>
              <a:t>Topik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2843408"/>
            <a:ext cx="9144000" cy="337641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26877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0264"/>
            <a:ext cx="12110720" cy="14007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22585"/>
            <a:ext cx="8547263" cy="702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596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8180" y="96425"/>
            <a:ext cx="1971606" cy="729735"/>
            <a:chOff x="648649" y="653143"/>
            <a:chExt cx="2138362" cy="791455"/>
          </a:xfrm>
        </p:grpSpPr>
        <p:sp>
          <p:nvSpPr>
            <p:cNvPr id="10" name="Rounded Rectangle 9"/>
            <p:cNvSpPr/>
            <p:nvPr userDrawn="1"/>
          </p:nvSpPr>
          <p:spPr>
            <a:xfrm>
              <a:off x="648649" y="653143"/>
              <a:ext cx="2138362" cy="7914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17" b="18101"/>
            <a:stretch/>
          </p:blipFill>
          <p:spPr>
            <a:xfrm>
              <a:off x="702844" y="653143"/>
              <a:ext cx="2029972" cy="753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97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E60AC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514350" indent="-514350" algn="just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rabicPeriod"/>
        <a:defRPr sz="2200" kern="1200">
          <a:solidFill>
            <a:schemeClr val="accent5">
              <a:lumMod val="10000"/>
            </a:schemeClr>
          </a:solidFill>
          <a:latin typeface="Tw Cen MT" panose="020B0602020104020603" pitchFamily="34" charset="0"/>
          <a:ea typeface="+mn-ea"/>
          <a:cs typeface="+mn-cs"/>
        </a:defRPr>
      </a:lvl1pPr>
      <a:lvl2pPr marL="914400" indent="-457200" algn="just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lphaLcPeriod"/>
        <a:defRPr sz="2200" kern="1200">
          <a:solidFill>
            <a:schemeClr val="accent5">
              <a:lumMod val="10000"/>
            </a:schemeClr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5">
              <a:lumMod val="10000"/>
            </a:schemeClr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5">
              <a:lumMod val="10000"/>
            </a:schemeClr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5">
              <a:lumMod val="10000"/>
            </a:schemeClr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husnul.fatonah@esaunggul.ac.id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Literasi</a:t>
            </a:r>
            <a:r>
              <a:rPr lang="en-US" dirty="0"/>
              <a:t> di </a:t>
            </a:r>
            <a:r>
              <a:rPr lang="en-US" dirty="0" err="1"/>
              <a:t>Sekolah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56480" y="4742712"/>
            <a:ext cx="7030719" cy="1212175"/>
          </a:xfrm>
        </p:spPr>
        <p:txBody>
          <a:bodyPr>
            <a:noAutofit/>
          </a:bodyPr>
          <a:lstStyle/>
          <a:p>
            <a:r>
              <a:rPr lang="en-US" sz="4000" dirty="0" err="1"/>
              <a:t>Topik</a:t>
            </a:r>
            <a:endParaRPr lang="en-US" sz="4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4000" dirty="0" err="1"/>
              <a:t>Konsep</a:t>
            </a:r>
            <a:r>
              <a:rPr lang="en-US" sz="4000" dirty="0"/>
              <a:t> Dasar </a:t>
            </a:r>
            <a:r>
              <a:rPr lang="en-US" sz="4000" dirty="0" err="1"/>
              <a:t>Literasi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Sesi</a:t>
            </a:r>
            <a:r>
              <a:rPr lang="en-US" dirty="0"/>
              <a:t> ke-1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PSD 324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3134BF1-844C-6442-3F91-35A6B115A6E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3" r="17613"/>
          <a:stretch>
            <a:fillRect/>
          </a:stretch>
        </p:blipFill>
        <p:spPr>
          <a:xfrm>
            <a:off x="142240" y="891900"/>
            <a:ext cx="4509370" cy="4646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886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/>
          <p:cNvSpPr>
            <a:spLocks noGrp="1"/>
          </p:cNvSpPr>
          <p:nvPr>
            <p:ph type="title"/>
          </p:nvPr>
        </p:nvSpPr>
        <p:spPr bwMode="auto">
          <a:xfrm>
            <a:off x="3278189" y="1012628"/>
            <a:ext cx="5337492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altLang="id-ID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altLang="id-ID" sz="4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altLang="id-ID" sz="4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Literasi</a:t>
            </a:r>
            <a:r>
              <a:rPr lang="en-US" altLang="id-ID" sz="48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id-ID" altLang="id-ID" sz="4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8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6214" y="2072640"/>
            <a:ext cx="6804025" cy="415829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1" y="3690939"/>
            <a:ext cx="3624263" cy="2359025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2801" y="3843339"/>
            <a:ext cx="3624263" cy="2359025"/>
          </a:xfrm>
        </p:spPr>
      </p:pic>
    </p:spTree>
    <p:extLst>
      <p:ext uri="{BB962C8B-B14F-4D97-AF65-F5344CB8AC3E}">
        <p14:creationId xmlns:p14="http://schemas.microsoft.com/office/powerpoint/2010/main" val="1089064265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16925D5-60D4-434F-8341-01751A7AFEA4}"/>
              </a:ext>
            </a:extLst>
          </p:cNvPr>
          <p:cNvGrpSpPr/>
          <p:nvPr/>
        </p:nvGrpSpPr>
        <p:grpSpPr>
          <a:xfrm>
            <a:off x="115911" y="3902301"/>
            <a:ext cx="4262907" cy="2859110"/>
            <a:chOff x="5408024" y="1827673"/>
            <a:chExt cx="6252754" cy="436880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650B589-09A7-4CDE-B3E9-3CB39C3D1B0C}"/>
                </a:ext>
              </a:extLst>
            </p:cNvPr>
            <p:cNvGrpSpPr/>
            <p:nvPr/>
          </p:nvGrpSpPr>
          <p:grpSpPr>
            <a:xfrm>
              <a:off x="7466572" y="3906392"/>
              <a:ext cx="2146278" cy="2147464"/>
              <a:chOff x="2265079" y="1581548"/>
              <a:chExt cx="3028217" cy="3029891"/>
            </a:xfrm>
          </p:grpSpPr>
          <p:sp>
            <p:nvSpPr>
              <p:cNvPr id="84" name="Freeform: Shape 3">
                <a:extLst>
                  <a:ext uri="{FF2B5EF4-FFF2-40B4-BE49-F238E27FC236}">
                    <a16:creationId xmlns:a16="http://schemas.microsoft.com/office/drawing/2014/main" id="{A4B58585-1FC9-4419-81C9-2F1D50C0F2EE}"/>
                  </a:ext>
                </a:extLst>
              </p:cNvPr>
              <p:cNvSpPr/>
              <p:nvPr/>
            </p:nvSpPr>
            <p:spPr>
              <a:xfrm>
                <a:off x="2265854" y="1584775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4">
                <a:extLst>
                  <a:ext uri="{FF2B5EF4-FFF2-40B4-BE49-F238E27FC236}">
                    <a16:creationId xmlns:a16="http://schemas.microsoft.com/office/drawing/2014/main" id="{5A33DAA8-13E4-48F3-B861-39D1467EB972}"/>
                  </a:ext>
                </a:extLst>
              </p:cNvPr>
              <p:cNvSpPr/>
              <p:nvPr/>
            </p:nvSpPr>
            <p:spPr>
              <a:xfrm>
                <a:off x="2265079" y="1581548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869413C-F64A-4D60-B995-A65E5B6058CE}"/>
                </a:ext>
              </a:extLst>
            </p:cNvPr>
            <p:cNvGrpSpPr/>
            <p:nvPr/>
          </p:nvGrpSpPr>
          <p:grpSpPr>
            <a:xfrm>
              <a:off x="6499276" y="4972342"/>
              <a:ext cx="1392330" cy="1224138"/>
              <a:chOff x="3983887" y="4061275"/>
              <a:chExt cx="2122406" cy="1866023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BE49FF70-147A-4BA5-8C42-113FEEB6C9EE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2" name="Freeform 15">
                  <a:extLst>
                    <a:ext uri="{FF2B5EF4-FFF2-40B4-BE49-F238E27FC236}">
                      <a16:creationId xmlns:a16="http://schemas.microsoft.com/office/drawing/2014/main" id="{13C351A5-468E-48C8-8BE4-6CF5C79C382C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83" name="Rectangle 22">
                  <a:extLst>
                    <a:ext uri="{FF2B5EF4-FFF2-40B4-BE49-F238E27FC236}">
                      <a16:creationId xmlns:a16="http://schemas.microsoft.com/office/drawing/2014/main" id="{AACAE662-34B1-4558-A4D6-ADD7F881D843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0E3457BC-FCB1-4115-B18D-565E76E6774F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0" name="Freeform 18">
                  <a:extLst>
                    <a:ext uri="{FF2B5EF4-FFF2-40B4-BE49-F238E27FC236}">
                      <a16:creationId xmlns:a16="http://schemas.microsoft.com/office/drawing/2014/main" id="{AFBEF338-7C75-4098-8D62-3C431B95E29F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1" name="Freeform 19">
                  <a:extLst>
                    <a:ext uri="{FF2B5EF4-FFF2-40B4-BE49-F238E27FC236}">
                      <a16:creationId xmlns:a16="http://schemas.microsoft.com/office/drawing/2014/main" id="{96FF534A-9505-4299-85F8-BCB078290F2F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5A1958E7-EC9E-4FE6-91E2-581DC208832D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8" name="Freeform 21">
                  <a:extLst>
                    <a:ext uri="{FF2B5EF4-FFF2-40B4-BE49-F238E27FC236}">
                      <a16:creationId xmlns:a16="http://schemas.microsoft.com/office/drawing/2014/main" id="{2FA4D6E8-E310-4EEE-9724-340C0DD91096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9" name="Rectangle 22">
                  <a:extLst>
                    <a:ext uri="{FF2B5EF4-FFF2-40B4-BE49-F238E27FC236}">
                      <a16:creationId xmlns:a16="http://schemas.microsoft.com/office/drawing/2014/main" id="{AAFF0568-B648-40C8-BA3C-0EFB5707AB1D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2614B453-EDFD-43E2-86DF-81CC8D7D4BE6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6" name="Freeform 24">
                  <a:extLst>
                    <a:ext uri="{FF2B5EF4-FFF2-40B4-BE49-F238E27FC236}">
                      <a16:creationId xmlns:a16="http://schemas.microsoft.com/office/drawing/2014/main" id="{85BBDE89-E6C8-46BE-9AC0-85CEBD46E289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7" name="Rectangle 22">
                  <a:extLst>
                    <a:ext uri="{FF2B5EF4-FFF2-40B4-BE49-F238E27FC236}">
                      <a16:creationId xmlns:a16="http://schemas.microsoft.com/office/drawing/2014/main" id="{B9D41B4C-B73B-4BB9-8D1F-FE1EB7664DE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3A59C05-DFE5-4359-8E34-945BBD8DF5E6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4" name="Freeform 27">
                  <a:extLst>
                    <a:ext uri="{FF2B5EF4-FFF2-40B4-BE49-F238E27FC236}">
                      <a16:creationId xmlns:a16="http://schemas.microsoft.com/office/drawing/2014/main" id="{4F5E3FDF-7BDA-4448-88B9-78A4C8F86B63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5" name="Freeform 28">
                  <a:extLst>
                    <a:ext uri="{FF2B5EF4-FFF2-40B4-BE49-F238E27FC236}">
                      <a16:creationId xmlns:a16="http://schemas.microsoft.com/office/drawing/2014/main" id="{BAA5A4B7-3CE3-40D4-8A89-3FEF9201B24D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1F8684-B77E-4444-A035-79DB1A96C20E}"/>
                </a:ext>
              </a:extLst>
            </p:cNvPr>
            <p:cNvGrpSpPr/>
            <p:nvPr/>
          </p:nvGrpSpPr>
          <p:grpSpPr>
            <a:xfrm flipH="1">
              <a:off x="9228691" y="4969150"/>
              <a:ext cx="1392330" cy="1224138"/>
              <a:chOff x="3983887" y="4061275"/>
              <a:chExt cx="2122406" cy="1866023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00465179-C2C4-4C99-B00D-29E61BB6928C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7" name="Freeform 15">
                  <a:extLst>
                    <a:ext uri="{FF2B5EF4-FFF2-40B4-BE49-F238E27FC236}">
                      <a16:creationId xmlns:a16="http://schemas.microsoft.com/office/drawing/2014/main" id="{0A1EDD07-441E-47AA-AC1C-E2CF034BE87D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8" name="Rectangle 22">
                  <a:extLst>
                    <a:ext uri="{FF2B5EF4-FFF2-40B4-BE49-F238E27FC236}">
                      <a16:creationId xmlns:a16="http://schemas.microsoft.com/office/drawing/2014/main" id="{DA2E4BDA-B396-4B94-AF07-B6B28054F032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33DC495C-53D4-4D31-B49A-5450F0DBEE2E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5" name="Freeform 18">
                  <a:extLst>
                    <a:ext uri="{FF2B5EF4-FFF2-40B4-BE49-F238E27FC236}">
                      <a16:creationId xmlns:a16="http://schemas.microsoft.com/office/drawing/2014/main" id="{B77FAD7C-99FD-43C3-BDA4-493E2B58723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6" name="Freeform 19">
                  <a:extLst>
                    <a:ext uri="{FF2B5EF4-FFF2-40B4-BE49-F238E27FC236}">
                      <a16:creationId xmlns:a16="http://schemas.microsoft.com/office/drawing/2014/main" id="{E63DA7E0-4319-4908-B198-7E24C8CA2842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D3093229-EF78-43C2-BA82-89B6DF4363FE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3" name="Freeform 21">
                  <a:extLst>
                    <a:ext uri="{FF2B5EF4-FFF2-40B4-BE49-F238E27FC236}">
                      <a16:creationId xmlns:a16="http://schemas.microsoft.com/office/drawing/2014/main" id="{4F067308-B37A-4B0B-94A9-782FDEC56967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4" name="Rectangle 22">
                  <a:extLst>
                    <a:ext uri="{FF2B5EF4-FFF2-40B4-BE49-F238E27FC236}">
                      <a16:creationId xmlns:a16="http://schemas.microsoft.com/office/drawing/2014/main" id="{068DE7F2-EA13-4C4C-8292-E3A971CF7F3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681FE028-33C0-4C44-AE33-A34F4112E562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1" name="Freeform 24">
                  <a:extLst>
                    <a:ext uri="{FF2B5EF4-FFF2-40B4-BE49-F238E27FC236}">
                      <a16:creationId xmlns:a16="http://schemas.microsoft.com/office/drawing/2014/main" id="{989983BC-B2FC-4AAB-BDDD-030BE6589EDD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2" name="Rectangle 22">
                  <a:extLst>
                    <a:ext uri="{FF2B5EF4-FFF2-40B4-BE49-F238E27FC236}">
                      <a16:creationId xmlns:a16="http://schemas.microsoft.com/office/drawing/2014/main" id="{58568D72-2A6B-4E1F-B936-118A05434639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6FFA59B6-ED15-49B6-85BA-1C30271B409C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03E03775-F04B-43B0-9BA9-FBE72C89C8FC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F08F5AF4-731B-4B82-B9D1-2DE415CCAA35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BA0F72B-93A5-4775-BBD2-75B2EBB43AF4}"/>
                </a:ext>
              </a:extLst>
            </p:cNvPr>
            <p:cNvGrpSpPr/>
            <p:nvPr/>
          </p:nvGrpSpPr>
          <p:grpSpPr>
            <a:xfrm>
              <a:off x="5408024" y="1827673"/>
              <a:ext cx="6252754" cy="3058009"/>
              <a:chOff x="2643840" y="1733806"/>
              <a:chExt cx="6874524" cy="3362095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CE7CB29-9C66-46D7-A00C-0BEC06DD5928}"/>
                  </a:ext>
                </a:extLst>
              </p:cNvPr>
              <p:cNvGrpSpPr/>
              <p:nvPr/>
            </p:nvGrpSpPr>
            <p:grpSpPr>
              <a:xfrm>
                <a:off x="2643840" y="3538233"/>
                <a:ext cx="1588486" cy="1354527"/>
                <a:chOff x="2203944" y="3086356"/>
                <a:chExt cx="1794618" cy="1530300"/>
              </a:xfrm>
            </p:grpSpPr>
            <p:sp>
              <p:nvSpPr>
                <p:cNvPr id="51" name="Freeform: Shape 38">
                  <a:extLst>
                    <a:ext uri="{FF2B5EF4-FFF2-40B4-BE49-F238E27FC236}">
                      <a16:creationId xmlns:a16="http://schemas.microsoft.com/office/drawing/2014/main" id="{298179E3-BB38-43E1-9459-E4D8B214E053}"/>
                    </a:ext>
                  </a:extLst>
                </p:cNvPr>
                <p:cNvSpPr/>
                <p:nvPr/>
              </p:nvSpPr>
              <p:spPr>
                <a:xfrm>
                  <a:off x="2497026" y="3212644"/>
                  <a:ext cx="990906" cy="823473"/>
                </a:xfrm>
                <a:custGeom>
                  <a:avLst/>
                  <a:gdLst>
                    <a:gd name="connsiteX0" fmla="*/ 776461 w 990906"/>
                    <a:gd name="connsiteY0" fmla="*/ 771405 h 823473"/>
                    <a:gd name="connsiteX1" fmla="*/ 760634 w 990906"/>
                    <a:gd name="connsiteY1" fmla="*/ 748863 h 823473"/>
                    <a:gd name="connsiteX2" fmla="*/ 667110 w 990906"/>
                    <a:gd name="connsiteY2" fmla="*/ 709535 h 823473"/>
                    <a:gd name="connsiteX3" fmla="*/ 646487 w 990906"/>
                    <a:gd name="connsiteY3" fmla="*/ 714331 h 823473"/>
                    <a:gd name="connsiteX4" fmla="*/ 384140 w 990906"/>
                    <a:gd name="connsiteY4" fmla="*/ 789151 h 823473"/>
                    <a:gd name="connsiteX5" fmla="*/ 370231 w 990906"/>
                    <a:gd name="connsiteY5" fmla="*/ 786273 h 823473"/>
                    <a:gd name="connsiteX6" fmla="*/ 281023 w 990906"/>
                    <a:gd name="connsiteY6" fmla="*/ 797784 h 823473"/>
                    <a:gd name="connsiteX7" fmla="*/ 67117 w 990906"/>
                    <a:gd name="connsiteY7" fmla="*/ 759415 h 823473"/>
                    <a:gd name="connsiteX8" fmla="*/ 46493 w 990906"/>
                    <a:gd name="connsiteY8" fmla="*/ 699943 h 823473"/>
                    <a:gd name="connsiteX9" fmla="*/ 93016 w 990906"/>
                    <a:gd name="connsiteY9" fmla="*/ 692749 h 823473"/>
                    <a:gd name="connsiteX10" fmla="*/ 186060 w 990906"/>
                    <a:gd name="connsiteY10" fmla="*/ 724883 h 823473"/>
                    <a:gd name="connsiteX11" fmla="*/ 35462 w 990906"/>
                    <a:gd name="connsiteY11" fmla="*/ 612174 h 823473"/>
                    <a:gd name="connsiteX12" fmla="*/ 19156 w 990906"/>
                    <a:gd name="connsiteY12" fmla="*/ 601623 h 823473"/>
                    <a:gd name="connsiteX13" fmla="*/ 22993 w 990906"/>
                    <a:gd name="connsiteY13" fmla="*/ 550304 h 823473"/>
                    <a:gd name="connsiteX14" fmla="*/ 189418 w 990906"/>
                    <a:gd name="connsiteY14" fmla="*/ 357980 h 823473"/>
                    <a:gd name="connsiteX15" fmla="*/ 199969 w 990906"/>
                    <a:gd name="connsiteY15" fmla="*/ 142635 h 823473"/>
                    <a:gd name="connsiteX16" fmla="*/ 192295 w 990906"/>
                    <a:gd name="connsiteY16" fmla="*/ 92756 h 823473"/>
                    <a:gd name="connsiteX17" fmla="*/ 215317 w 990906"/>
                    <a:gd name="connsiteY17" fmla="*/ 72612 h 823473"/>
                    <a:gd name="connsiteX18" fmla="*/ 229225 w 990906"/>
                    <a:gd name="connsiteY18" fmla="*/ 76449 h 823473"/>
                    <a:gd name="connsiteX19" fmla="*/ 418672 w 990906"/>
                    <a:gd name="connsiteY19" fmla="*/ 97072 h 823473"/>
                    <a:gd name="connsiteX20" fmla="*/ 437856 w 990906"/>
                    <a:gd name="connsiteY20" fmla="*/ 94194 h 823473"/>
                    <a:gd name="connsiteX21" fmla="*/ 453204 w 990906"/>
                    <a:gd name="connsiteY21" fmla="*/ 87960 h 823473"/>
                    <a:gd name="connsiteX22" fmla="*/ 393732 w 990906"/>
                    <a:gd name="connsiteY22" fmla="*/ 52948 h 823473"/>
                    <a:gd name="connsiteX23" fmla="*/ 354883 w 990906"/>
                    <a:gd name="connsiteY23" fmla="*/ 4987 h 823473"/>
                    <a:gd name="connsiteX24" fmla="*/ 551044 w 990906"/>
                    <a:gd name="connsiteY24" fmla="*/ 92276 h 823473"/>
                    <a:gd name="connsiteX25" fmla="*/ 560157 w 990906"/>
                    <a:gd name="connsiteY25" fmla="*/ 126328 h 823473"/>
                    <a:gd name="connsiteX26" fmla="*/ 610516 w 990906"/>
                    <a:gd name="connsiteY26" fmla="*/ 193953 h 823473"/>
                    <a:gd name="connsiteX27" fmla="*/ 757757 w 990906"/>
                    <a:gd name="connsiteY27" fmla="*/ 439994 h 823473"/>
                    <a:gd name="connsiteX28" fmla="*/ 769267 w 990906"/>
                    <a:gd name="connsiteY28" fmla="*/ 455341 h 823473"/>
                    <a:gd name="connsiteX29" fmla="*/ 858475 w 990906"/>
                    <a:gd name="connsiteY29" fmla="*/ 492272 h 823473"/>
                    <a:gd name="connsiteX30" fmla="*/ 891088 w 990906"/>
                    <a:gd name="connsiteY30" fmla="*/ 488435 h 823473"/>
                    <a:gd name="connsiteX31" fmla="*/ 963030 w 990906"/>
                    <a:gd name="connsiteY31" fmla="*/ 541671 h 823473"/>
                    <a:gd name="connsiteX32" fmla="*/ 969265 w 990906"/>
                    <a:gd name="connsiteY32" fmla="*/ 707137 h 823473"/>
                    <a:gd name="connsiteX33" fmla="*/ 826341 w 990906"/>
                    <a:gd name="connsiteY33" fmla="*/ 787712 h 823473"/>
                    <a:gd name="connsiteX34" fmla="*/ 776461 w 990906"/>
                    <a:gd name="connsiteY34" fmla="*/ 771405 h 823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990906" h="823473">
                      <a:moveTo>
                        <a:pt x="776461" y="771405"/>
                      </a:moveTo>
                      <a:cubicBezTo>
                        <a:pt x="776461" y="760374"/>
                        <a:pt x="772625" y="753180"/>
                        <a:pt x="760634" y="748863"/>
                      </a:cubicBezTo>
                      <a:cubicBezTo>
                        <a:pt x="728980" y="736873"/>
                        <a:pt x="697805" y="723444"/>
                        <a:pt x="667110" y="709535"/>
                      </a:cubicBezTo>
                      <a:cubicBezTo>
                        <a:pt x="657518" y="705219"/>
                        <a:pt x="652242" y="709535"/>
                        <a:pt x="646487" y="714331"/>
                      </a:cubicBezTo>
                      <a:cubicBezTo>
                        <a:pt x="570229" y="779079"/>
                        <a:pt x="480062" y="793947"/>
                        <a:pt x="384140" y="789151"/>
                      </a:cubicBezTo>
                      <a:cubicBezTo>
                        <a:pt x="379344" y="788671"/>
                        <a:pt x="375027" y="786753"/>
                        <a:pt x="370231" y="786273"/>
                      </a:cubicBezTo>
                      <a:cubicBezTo>
                        <a:pt x="339536" y="781957"/>
                        <a:pt x="312198" y="775722"/>
                        <a:pt x="281023" y="797784"/>
                      </a:cubicBezTo>
                      <a:cubicBezTo>
                        <a:pt x="219153" y="842388"/>
                        <a:pt x="117955" y="828479"/>
                        <a:pt x="67117" y="759415"/>
                      </a:cubicBezTo>
                      <a:cubicBezTo>
                        <a:pt x="54167" y="742149"/>
                        <a:pt x="46973" y="722005"/>
                        <a:pt x="46493" y="699943"/>
                      </a:cubicBezTo>
                      <a:cubicBezTo>
                        <a:pt x="59923" y="685555"/>
                        <a:pt x="76709" y="687953"/>
                        <a:pt x="93016" y="692749"/>
                      </a:cubicBezTo>
                      <a:cubicBezTo>
                        <a:pt x="124670" y="701862"/>
                        <a:pt x="153926" y="715770"/>
                        <a:pt x="186060" y="724883"/>
                      </a:cubicBezTo>
                      <a:cubicBezTo>
                        <a:pt x="139538" y="682197"/>
                        <a:pt x="88699" y="644788"/>
                        <a:pt x="35462" y="612174"/>
                      </a:cubicBezTo>
                      <a:cubicBezTo>
                        <a:pt x="30187" y="608817"/>
                        <a:pt x="24431" y="605460"/>
                        <a:pt x="19156" y="601623"/>
                      </a:cubicBezTo>
                      <a:cubicBezTo>
                        <a:pt x="-7223" y="581479"/>
                        <a:pt x="-6743" y="566611"/>
                        <a:pt x="22993" y="550304"/>
                      </a:cubicBezTo>
                      <a:cubicBezTo>
                        <a:pt x="102608" y="506660"/>
                        <a:pt x="161600" y="445270"/>
                        <a:pt x="189418" y="357980"/>
                      </a:cubicBezTo>
                      <a:cubicBezTo>
                        <a:pt x="211959" y="287478"/>
                        <a:pt x="211959" y="215056"/>
                        <a:pt x="199969" y="142635"/>
                      </a:cubicBezTo>
                      <a:cubicBezTo>
                        <a:pt x="197091" y="126328"/>
                        <a:pt x="193254" y="109542"/>
                        <a:pt x="192295" y="92756"/>
                      </a:cubicBezTo>
                      <a:cubicBezTo>
                        <a:pt x="191336" y="75010"/>
                        <a:pt x="197571" y="69734"/>
                        <a:pt x="215317" y="72612"/>
                      </a:cubicBezTo>
                      <a:cubicBezTo>
                        <a:pt x="220113" y="73571"/>
                        <a:pt x="224429" y="75010"/>
                        <a:pt x="229225" y="76449"/>
                      </a:cubicBezTo>
                      <a:cubicBezTo>
                        <a:pt x="291095" y="96113"/>
                        <a:pt x="354404" y="100429"/>
                        <a:pt x="418672" y="97072"/>
                      </a:cubicBezTo>
                      <a:cubicBezTo>
                        <a:pt x="424907" y="96592"/>
                        <a:pt x="431621" y="95633"/>
                        <a:pt x="437856" y="94194"/>
                      </a:cubicBezTo>
                      <a:cubicBezTo>
                        <a:pt x="442173" y="93235"/>
                        <a:pt x="447448" y="93235"/>
                        <a:pt x="453204" y="87960"/>
                      </a:cubicBezTo>
                      <a:cubicBezTo>
                        <a:pt x="433540" y="75010"/>
                        <a:pt x="412437" y="65418"/>
                        <a:pt x="393732" y="52948"/>
                      </a:cubicBezTo>
                      <a:cubicBezTo>
                        <a:pt x="375986" y="40958"/>
                        <a:pt x="358241" y="28967"/>
                        <a:pt x="354883" y="4987"/>
                      </a:cubicBezTo>
                      <a:cubicBezTo>
                        <a:pt x="446009" y="-12759"/>
                        <a:pt x="511716" y="16977"/>
                        <a:pt x="551044" y="92276"/>
                      </a:cubicBezTo>
                      <a:cubicBezTo>
                        <a:pt x="556800" y="103307"/>
                        <a:pt x="560637" y="115777"/>
                        <a:pt x="560157" y="126328"/>
                      </a:cubicBezTo>
                      <a:cubicBezTo>
                        <a:pt x="558718" y="163738"/>
                        <a:pt x="588454" y="176208"/>
                        <a:pt x="610516" y="193953"/>
                      </a:cubicBezTo>
                      <a:cubicBezTo>
                        <a:pt x="690131" y="258221"/>
                        <a:pt x="747685" y="334479"/>
                        <a:pt x="757757" y="439994"/>
                      </a:cubicBezTo>
                      <a:cubicBezTo>
                        <a:pt x="758716" y="448147"/>
                        <a:pt x="761114" y="451984"/>
                        <a:pt x="769267" y="455341"/>
                      </a:cubicBezTo>
                      <a:cubicBezTo>
                        <a:pt x="799483" y="466852"/>
                        <a:pt x="828739" y="480281"/>
                        <a:pt x="858475" y="492272"/>
                      </a:cubicBezTo>
                      <a:cubicBezTo>
                        <a:pt x="869506" y="496588"/>
                        <a:pt x="881496" y="498986"/>
                        <a:pt x="891088" y="488435"/>
                      </a:cubicBezTo>
                      <a:cubicBezTo>
                        <a:pt x="926580" y="490353"/>
                        <a:pt x="946723" y="516252"/>
                        <a:pt x="963030" y="541671"/>
                      </a:cubicBezTo>
                      <a:cubicBezTo>
                        <a:pt x="997562" y="594908"/>
                        <a:pt x="1000440" y="651502"/>
                        <a:pt x="969265" y="707137"/>
                      </a:cubicBezTo>
                      <a:cubicBezTo>
                        <a:pt x="938570" y="762772"/>
                        <a:pt x="887731" y="785794"/>
                        <a:pt x="826341" y="787712"/>
                      </a:cubicBezTo>
                      <a:cubicBezTo>
                        <a:pt x="808595" y="788671"/>
                        <a:pt x="789891" y="787232"/>
                        <a:pt x="776461" y="771405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39">
                  <a:extLst>
                    <a:ext uri="{FF2B5EF4-FFF2-40B4-BE49-F238E27FC236}">
                      <a16:creationId xmlns:a16="http://schemas.microsoft.com/office/drawing/2014/main" id="{5B11D397-33CC-4EE3-97E0-949DF59A6952}"/>
                    </a:ext>
                  </a:extLst>
                </p:cNvPr>
                <p:cNvSpPr/>
                <p:nvPr/>
              </p:nvSpPr>
              <p:spPr>
                <a:xfrm>
                  <a:off x="3252527" y="3382205"/>
                  <a:ext cx="746035" cy="1234451"/>
                </a:xfrm>
                <a:custGeom>
                  <a:avLst/>
                  <a:gdLst>
                    <a:gd name="connsiteX0" fmla="*/ 20960 w 746035"/>
                    <a:gd name="connsiteY0" fmla="*/ 601845 h 1234451"/>
                    <a:gd name="connsiteX1" fmla="*/ 214723 w 746035"/>
                    <a:gd name="connsiteY1" fmla="*/ 519831 h 1234451"/>
                    <a:gd name="connsiteX2" fmla="*/ 148057 w 746035"/>
                    <a:gd name="connsiteY2" fmla="*/ 326548 h 1234451"/>
                    <a:gd name="connsiteX3" fmla="*/ 136067 w 746035"/>
                    <a:gd name="connsiteY3" fmla="*/ 318874 h 1234451"/>
                    <a:gd name="connsiteX4" fmla="*/ 262684 w 746035"/>
                    <a:gd name="connsiteY4" fmla="*/ 160123 h 1234451"/>
                    <a:gd name="connsiteX5" fmla="*/ 425272 w 746035"/>
                    <a:gd name="connsiteY5" fmla="*/ 21515 h 1234451"/>
                    <a:gd name="connsiteX6" fmla="*/ 531746 w 746035"/>
                    <a:gd name="connsiteY6" fmla="*/ 2810 h 1234451"/>
                    <a:gd name="connsiteX7" fmla="*/ 657404 w 746035"/>
                    <a:gd name="connsiteY7" fmla="*/ 15280 h 1234451"/>
                    <a:gd name="connsiteX8" fmla="*/ 729825 w 746035"/>
                    <a:gd name="connsiteY8" fmla="*/ 26791 h 1234451"/>
                    <a:gd name="connsiteX9" fmla="*/ 737019 w 746035"/>
                    <a:gd name="connsiteY9" fmla="*/ 57486 h 1234451"/>
                    <a:gd name="connsiteX10" fmla="*/ 440140 w 746035"/>
                    <a:gd name="connsiteY10" fmla="*/ 596089 h 1234451"/>
                    <a:gd name="connsiteX11" fmla="*/ 317360 w 746035"/>
                    <a:gd name="connsiteY11" fmla="*/ 985533 h 1234451"/>
                    <a:gd name="connsiteX12" fmla="*/ 270837 w 746035"/>
                    <a:gd name="connsiteY12" fmla="*/ 1234451 h 1234451"/>
                    <a:gd name="connsiteX13" fmla="*/ 78034 w 746035"/>
                    <a:gd name="connsiteY13" fmla="*/ 1098721 h 1234451"/>
                    <a:gd name="connsiteX14" fmla="*/ 10888 w 746035"/>
                    <a:gd name="connsiteY14" fmla="*/ 980737 h 1234451"/>
                    <a:gd name="connsiteX15" fmla="*/ 10409 w 746035"/>
                    <a:gd name="connsiteY15" fmla="*/ 683858 h 1234451"/>
                    <a:gd name="connsiteX16" fmla="*/ 20960 w 746035"/>
                    <a:gd name="connsiteY16" fmla="*/ 601845 h 1234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46035" h="1234451">
                      <a:moveTo>
                        <a:pt x="20960" y="601845"/>
                      </a:moveTo>
                      <a:cubicBezTo>
                        <a:pt x="115923" y="633979"/>
                        <a:pt x="191222" y="577384"/>
                        <a:pt x="214723" y="519831"/>
                      </a:cubicBezTo>
                      <a:cubicBezTo>
                        <a:pt x="244938" y="445971"/>
                        <a:pt x="217601" y="365396"/>
                        <a:pt x="148057" y="326548"/>
                      </a:cubicBezTo>
                      <a:cubicBezTo>
                        <a:pt x="143741" y="324150"/>
                        <a:pt x="139904" y="321752"/>
                        <a:pt x="136067" y="318874"/>
                      </a:cubicBezTo>
                      <a:cubicBezTo>
                        <a:pt x="172517" y="261321"/>
                        <a:pt x="217601" y="210482"/>
                        <a:pt x="262684" y="160123"/>
                      </a:cubicBezTo>
                      <a:cubicBezTo>
                        <a:pt x="310645" y="106406"/>
                        <a:pt x="361484" y="56047"/>
                        <a:pt x="425272" y="21515"/>
                      </a:cubicBezTo>
                      <a:cubicBezTo>
                        <a:pt x="457886" y="3769"/>
                        <a:pt x="492418" y="-4863"/>
                        <a:pt x="531746" y="2810"/>
                      </a:cubicBezTo>
                      <a:cubicBezTo>
                        <a:pt x="572513" y="10964"/>
                        <a:pt x="615678" y="8086"/>
                        <a:pt x="657404" y="15280"/>
                      </a:cubicBezTo>
                      <a:cubicBezTo>
                        <a:pt x="681385" y="19117"/>
                        <a:pt x="704885" y="28709"/>
                        <a:pt x="729825" y="26791"/>
                      </a:cubicBezTo>
                      <a:cubicBezTo>
                        <a:pt x="752367" y="32067"/>
                        <a:pt x="748050" y="42138"/>
                        <a:pt x="737019" y="57486"/>
                      </a:cubicBezTo>
                      <a:cubicBezTo>
                        <a:pt x="616157" y="224870"/>
                        <a:pt x="517357" y="404724"/>
                        <a:pt x="440140" y="596089"/>
                      </a:cubicBezTo>
                      <a:cubicBezTo>
                        <a:pt x="389301" y="722707"/>
                        <a:pt x="347575" y="852202"/>
                        <a:pt x="317360" y="985533"/>
                      </a:cubicBezTo>
                      <a:cubicBezTo>
                        <a:pt x="298175" y="1068027"/>
                        <a:pt x="285226" y="1151479"/>
                        <a:pt x="270837" y="1234451"/>
                      </a:cubicBezTo>
                      <a:cubicBezTo>
                        <a:pt x="203692" y="1193205"/>
                        <a:pt x="142781" y="1143325"/>
                        <a:pt x="78034" y="1098721"/>
                      </a:cubicBezTo>
                      <a:cubicBezTo>
                        <a:pt x="35828" y="1069465"/>
                        <a:pt x="18562" y="1028698"/>
                        <a:pt x="10888" y="980737"/>
                      </a:cubicBezTo>
                      <a:cubicBezTo>
                        <a:pt x="-5419" y="881937"/>
                        <a:pt x="-1582" y="782658"/>
                        <a:pt x="10409" y="683858"/>
                      </a:cubicBezTo>
                      <a:cubicBezTo>
                        <a:pt x="12807" y="656520"/>
                        <a:pt x="9449" y="628223"/>
                        <a:pt x="20960" y="601845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40">
                  <a:extLst>
                    <a:ext uri="{FF2B5EF4-FFF2-40B4-BE49-F238E27FC236}">
                      <a16:creationId xmlns:a16="http://schemas.microsoft.com/office/drawing/2014/main" id="{A8D3E756-7CD6-475C-A978-C67FFDA412C3}"/>
                    </a:ext>
                  </a:extLst>
                </p:cNvPr>
                <p:cNvSpPr/>
                <p:nvPr/>
              </p:nvSpPr>
              <p:spPr>
                <a:xfrm>
                  <a:off x="2203944" y="3086356"/>
                  <a:ext cx="770265" cy="865079"/>
                </a:xfrm>
                <a:custGeom>
                  <a:avLst/>
                  <a:gdLst>
                    <a:gd name="connsiteX0" fmla="*/ 647965 w 770265"/>
                    <a:gd name="connsiteY0" fmla="*/ 131275 h 865079"/>
                    <a:gd name="connsiteX1" fmla="*/ 727580 w 770265"/>
                    <a:gd name="connsiteY1" fmla="*/ 194104 h 865079"/>
                    <a:gd name="connsiteX2" fmla="*/ 770266 w 770265"/>
                    <a:gd name="connsiteY2" fmla="*/ 219044 h 865079"/>
                    <a:gd name="connsiteX3" fmla="*/ 580819 w 770265"/>
                    <a:gd name="connsiteY3" fmla="*/ 223840 h 865079"/>
                    <a:gd name="connsiteX4" fmla="*/ 506959 w 770265"/>
                    <a:gd name="connsiteY4" fmla="*/ 204176 h 865079"/>
                    <a:gd name="connsiteX5" fmla="*/ 492571 w 770265"/>
                    <a:gd name="connsiteY5" fmla="*/ 217605 h 865079"/>
                    <a:gd name="connsiteX6" fmla="*/ 506000 w 770265"/>
                    <a:gd name="connsiteY6" fmla="*/ 410408 h 865079"/>
                    <a:gd name="connsiteX7" fmla="*/ 317513 w 770265"/>
                    <a:gd name="connsiteY7" fmla="*/ 684746 h 865079"/>
                    <a:gd name="connsiteX8" fmla="*/ 317513 w 770265"/>
                    <a:gd name="connsiteY8" fmla="*/ 722155 h 865079"/>
                    <a:gd name="connsiteX9" fmla="*/ 395689 w 770265"/>
                    <a:gd name="connsiteY9" fmla="*/ 772994 h 865079"/>
                    <a:gd name="connsiteX10" fmla="*/ 499285 w 770265"/>
                    <a:gd name="connsiteY10" fmla="*/ 865080 h 865079"/>
                    <a:gd name="connsiteX11" fmla="*/ 396169 w 770265"/>
                    <a:gd name="connsiteY11" fmla="*/ 829109 h 865079"/>
                    <a:gd name="connsiteX12" fmla="*/ 340055 w 770265"/>
                    <a:gd name="connsiteY12" fmla="*/ 825752 h 865079"/>
                    <a:gd name="connsiteX13" fmla="*/ 139098 w 770265"/>
                    <a:gd name="connsiteY13" fmla="*/ 784025 h 865079"/>
                    <a:gd name="connsiteX14" fmla="*/ 3847 w 770265"/>
                    <a:gd name="connsiteY14" fmla="*/ 583068 h 865079"/>
                    <a:gd name="connsiteX15" fmla="*/ 75309 w 770265"/>
                    <a:gd name="connsiteY15" fmla="*/ 267005 h 865079"/>
                    <a:gd name="connsiteX16" fmla="*/ 204804 w 770265"/>
                    <a:gd name="connsiteY16" fmla="*/ 65568 h 865079"/>
                    <a:gd name="connsiteX17" fmla="*/ 414394 w 770265"/>
                    <a:gd name="connsiteY17" fmla="*/ 9933 h 865079"/>
                    <a:gd name="connsiteX18" fmla="*/ 647965 w 770265"/>
                    <a:gd name="connsiteY18" fmla="*/ 131275 h 865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70265" h="865079">
                      <a:moveTo>
                        <a:pt x="647965" y="131275"/>
                      </a:moveTo>
                      <a:cubicBezTo>
                        <a:pt x="666670" y="161970"/>
                        <a:pt x="696885" y="178277"/>
                        <a:pt x="727580" y="194104"/>
                      </a:cubicBezTo>
                      <a:cubicBezTo>
                        <a:pt x="740530" y="201298"/>
                        <a:pt x="753479" y="208972"/>
                        <a:pt x="770266" y="219044"/>
                      </a:cubicBezTo>
                      <a:cubicBezTo>
                        <a:pt x="703600" y="236310"/>
                        <a:pt x="642210" y="235350"/>
                        <a:pt x="580819" y="223840"/>
                      </a:cubicBezTo>
                      <a:cubicBezTo>
                        <a:pt x="555880" y="219044"/>
                        <a:pt x="530940" y="212329"/>
                        <a:pt x="506959" y="204176"/>
                      </a:cubicBezTo>
                      <a:cubicBezTo>
                        <a:pt x="490652" y="198900"/>
                        <a:pt x="489693" y="202737"/>
                        <a:pt x="492571" y="217605"/>
                      </a:cubicBezTo>
                      <a:cubicBezTo>
                        <a:pt x="505041" y="281393"/>
                        <a:pt x="512715" y="345181"/>
                        <a:pt x="506000" y="410408"/>
                      </a:cubicBezTo>
                      <a:cubicBezTo>
                        <a:pt x="492571" y="536066"/>
                        <a:pt x="426864" y="625274"/>
                        <a:pt x="317513" y="684746"/>
                      </a:cubicBezTo>
                      <a:cubicBezTo>
                        <a:pt x="292573" y="698175"/>
                        <a:pt x="292573" y="705369"/>
                        <a:pt x="317513" y="722155"/>
                      </a:cubicBezTo>
                      <a:cubicBezTo>
                        <a:pt x="343412" y="739422"/>
                        <a:pt x="370270" y="755249"/>
                        <a:pt x="395689" y="772994"/>
                      </a:cubicBezTo>
                      <a:cubicBezTo>
                        <a:pt x="433579" y="799373"/>
                        <a:pt x="469070" y="828629"/>
                        <a:pt x="499285" y="865080"/>
                      </a:cubicBezTo>
                      <a:cubicBezTo>
                        <a:pt x="464753" y="853090"/>
                        <a:pt x="430221" y="842058"/>
                        <a:pt x="396169" y="829109"/>
                      </a:cubicBezTo>
                      <a:cubicBezTo>
                        <a:pt x="377464" y="821915"/>
                        <a:pt x="359239" y="819996"/>
                        <a:pt x="340055" y="825752"/>
                      </a:cubicBezTo>
                      <a:cubicBezTo>
                        <a:pt x="270031" y="827190"/>
                        <a:pt x="201447" y="819517"/>
                        <a:pt x="139098" y="784025"/>
                      </a:cubicBezTo>
                      <a:cubicBezTo>
                        <a:pt x="60441" y="739901"/>
                        <a:pt x="16797" y="672276"/>
                        <a:pt x="3847" y="583068"/>
                      </a:cubicBezTo>
                      <a:cubicBezTo>
                        <a:pt x="-12939" y="468441"/>
                        <a:pt x="27828" y="366764"/>
                        <a:pt x="75309" y="267005"/>
                      </a:cubicBezTo>
                      <a:cubicBezTo>
                        <a:pt x="109841" y="194583"/>
                        <a:pt x="152527" y="127438"/>
                        <a:pt x="204804" y="65568"/>
                      </a:cubicBezTo>
                      <a:cubicBezTo>
                        <a:pt x="262837" y="-3496"/>
                        <a:pt x="333340" y="-10210"/>
                        <a:pt x="414394" y="9933"/>
                      </a:cubicBezTo>
                      <a:cubicBezTo>
                        <a:pt x="501684" y="31995"/>
                        <a:pt x="579381" y="72762"/>
                        <a:pt x="647965" y="131275"/>
                      </a:cubicBezTo>
                      <a:close/>
                    </a:path>
                  </a:pathLst>
                </a:custGeom>
                <a:solidFill>
                  <a:srgbClr val="2E150B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3D08A49-7BDE-4F6A-9775-A9715C078B77}"/>
                  </a:ext>
                </a:extLst>
              </p:cNvPr>
              <p:cNvGrpSpPr/>
              <p:nvPr/>
            </p:nvGrpSpPr>
            <p:grpSpPr>
              <a:xfrm>
                <a:off x="4410741" y="1733806"/>
                <a:ext cx="1376272" cy="1646389"/>
                <a:chOff x="4200129" y="1047775"/>
                <a:chExt cx="1554866" cy="1860035"/>
              </a:xfrm>
            </p:grpSpPr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D2F02A1A-46EE-4EF8-9E24-F2A60210955C}"/>
                    </a:ext>
                  </a:extLst>
                </p:cNvPr>
                <p:cNvSpPr/>
                <p:nvPr/>
              </p:nvSpPr>
              <p:spPr>
                <a:xfrm>
                  <a:off x="4251869" y="1221592"/>
                  <a:ext cx="875470" cy="1248812"/>
                </a:xfrm>
                <a:custGeom>
                  <a:avLst/>
                  <a:gdLst>
                    <a:gd name="connsiteX0" fmla="*/ 547260 w 875470"/>
                    <a:gd name="connsiteY0" fmla="*/ 1064634 h 1248812"/>
                    <a:gd name="connsiteX1" fmla="*/ 500738 w 875470"/>
                    <a:gd name="connsiteY1" fmla="*/ 963916 h 1248812"/>
                    <a:gd name="connsiteX2" fmla="*/ 480595 w 875470"/>
                    <a:gd name="connsiteY2" fmla="*/ 948089 h 1248812"/>
                    <a:gd name="connsiteX3" fmla="*/ 310333 w 875470"/>
                    <a:gd name="connsiteY3" fmla="*/ 889576 h 1248812"/>
                    <a:gd name="connsiteX4" fmla="*/ 177001 w 875470"/>
                    <a:gd name="connsiteY4" fmla="*/ 754326 h 1248812"/>
                    <a:gd name="connsiteX5" fmla="*/ 117529 w 875470"/>
                    <a:gd name="connsiteY5" fmla="*/ 709722 h 1248812"/>
                    <a:gd name="connsiteX6" fmla="*/ 24 w 875470"/>
                    <a:gd name="connsiteY6" fmla="*/ 546654 h 1248812"/>
                    <a:gd name="connsiteX7" fmla="*/ 10576 w 875470"/>
                    <a:gd name="connsiteY7" fmla="*/ 495815 h 1248812"/>
                    <a:gd name="connsiteX8" fmla="*/ 74364 w 875470"/>
                    <a:gd name="connsiteY8" fmla="*/ 489101 h 1248812"/>
                    <a:gd name="connsiteX9" fmla="*/ 115131 w 875470"/>
                    <a:gd name="connsiteY9" fmla="*/ 560083 h 1248812"/>
                    <a:gd name="connsiteX10" fmla="*/ 118009 w 875470"/>
                    <a:gd name="connsiteY10" fmla="*/ 565839 h 1248812"/>
                    <a:gd name="connsiteX11" fmla="*/ 116570 w 875470"/>
                    <a:gd name="connsiteY11" fmla="*/ 563920 h 1248812"/>
                    <a:gd name="connsiteX12" fmla="*/ 58537 w 875470"/>
                    <a:gd name="connsiteY12" fmla="*/ 401812 h 1248812"/>
                    <a:gd name="connsiteX13" fmla="*/ 94028 w 875470"/>
                    <a:gd name="connsiteY13" fmla="*/ 328431 h 1248812"/>
                    <a:gd name="connsiteX14" fmla="*/ 283475 w 875470"/>
                    <a:gd name="connsiteY14" fmla="*/ 239223 h 1248812"/>
                    <a:gd name="connsiteX15" fmla="*/ 419205 w 875470"/>
                    <a:gd name="connsiteY15" fmla="*/ 102055 h 1248812"/>
                    <a:gd name="connsiteX16" fmla="*/ 451338 w 875470"/>
                    <a:gd name="connsiteY16" fmla="*/ 32991 h 1248812"/>
                    <a:gd name="connsiteX17" fmla="*/ 499299 w 875470"/>
                    <a:gd name="connsiteY17" fmla="*/ 2296 h 1248812"/>
                    <a:gd name="connsiteX18" fmla="*/ 606732 w 875470"/>
                    <a:gd name="connsiteY18" fmla="*/ 73278 h 1248812"/>
                    <a:gd name="connsiteX19" fmla="*/ 699777 w 875470"/>
                    <a:gd name="connsiteY19" fmla="*/ 237305 h 1248812"/>
                    <a:gd name="connsiteX20" fmla="*/ 705532 w 875470"/>
                    <a:gd name="connsiteY20" fmla="*/ 259367 h 1248812"/>
                    <a:gd name="connsiteX21" fmla="*/ 710808 w 875470"/>
                    <a:gd name="connsiteY21" fmla="*/ 193181 h 1248812"/>
                    <a:gd name="connsiteX22" fmla="*/ 763085 w 875470"/>
                    <a:gd name="connsiteY22" fmla="*/ 169680 h 1248812"/>
                    <a:gd name="connsiteX23" fmla="*/ 872916 w 875470"/>
                    <a:gd name="connsiteY23" fmla="*/ 293899 h 1248812"/>
                    <a:gd name="connsiteX24" fmla="*/ 837425 w 875470"/>
                    <a:gd name="connsiteY24" fmla="*/ 441619 h 1248812"/>
                    <a:gd name="connsiteX25" fmla="*/ 838384 w 875470"/>
                    <a:gd name="connsiteY25" fmla="*/ 513081 h 1248812"/>
                    <a:gd name="connsiteX26" fmla="*/ 837425 w 875470"/>
                    <a:gd name="connsiteY26" fmla="*/ 655046 h 1248812"/>
                    <a:gd name="connsiteX27" fmla="*/ 769321 w 875470"/>
                    <a:gd name="connsiteY27" fmla="*/ 816196 h 1248812"/>
                    <a:gd name="connsiteX28" fmla="*/ 770759 w 875470"/>
                    <a:gd name="connsiteY28" fmla="*/ 843054 h 1248812"/>
                    <a:gd name="connsiteX29" fmla="*/ 814884 w 875470"/>
                    <a:gd name="connsiteY29" fmla="*/ 947129 h 1248812"/>
                    <a:gd name="connsiteX30" fmla="*/ 820639 w 875470"/>
                    <a:gd name="connsiteY30" fmla="*/ 1024347 h 1248812"/>
                    <a:gd name="connsiteX31" fmla="*/ 802414 w 875470"/>
                    <a:gd name="connsiteY31" fmla="*/ 1214273 h 1248812"/>
                    <a:gd name="connsiteX32" fmla="*/ 765004 w 875470"/>
                    <a:gd name="connsiteY32" fmla="*/ 1243529 h 1248812"/>
                    <a:gd name="connsiteX33" fmla="*/ 695940 w 875470"/>
                    <a:gd name="connsiteY33" fmla="*/ 1193170 h 1248812"/>
                    <a:gd name="connsiteX34" fmla="*/ 643183 w 875470"/>
                    <a:gd name="connsiteY34" fmla="*/ 1152883 h 1248812"/>
                    <a:gd name="connsiteX35" fmla="*/ 569323 w 875470"/>
                    <a:gd name="connsiteY35" fmla="*/ 1100605 h 1248812"/>
                    <a:gd name="connsiteX36" fmla="*/ 547260 w 875470"/>
                    <a:gd name="connsiteY36" fmla="*/ 1064634 h 1248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75470" h="1248812">
                      <a:moveTo>
                        <a:pt x="547260" y="1064634"/>
                      </a:moveTo>
                      <a:cubicBezTo>
                        <a:pt x="531433" y="1031061"/>
                        <a:pt x="515127" y="997968"/>
                        <a:pt x="500738" y="963916"/>
                      </a:cubicBezTo>
                      <a:cubicBezTo>
                        <a:pt x="496422" y="953364"/>
                        <a:pt x="491626" y="949048"/>
                        <a:pt x="480595" y="948089"/>
                      </a:cubicBezTo>
                      <a:cubicBezTo>
                        <a:pt x="418245" y="944731"/>
                        <a:pt x="361651" y="924108"/>
                        <a:pt x="310333" y="889576"/>
                      </a:cubicBezTo>
                      <a:cubicBezTo>
                        <a:pt x="257096" y="853605"/>
                        <a:pt x="212492" y="807563"/>
                        <a:pt x="177001" y="754326"/>
                      </a:cubicBezTo>
                      <a:cubicBezTo>
                        <a:pt x="161653" y="730825"/>
                        <a:pt x="143428" y="718355"/>
                        <a:pt x="117529" y="709722"/>
                      </a:cubicBezTo>
                      <a:cubicBezTo>
                        <a:pt x="50863" y="687660"/>
                        <a:pt x="1463" y="616677"/>
                        <a:pt x="24" y="546654"/>
                      </a:cubicBezTo>
                      <a:cubicBezTo>
                        <a:pt x="-455" y="528429"/>
                        <a:pt x="6259" y="512602"/>
                        <a:pt x="10576" y="495815"/>
                      </a:cubicBezTo>
                      <a:cubicBezTo>
                        <a:pt x="28321" y="473274"/>
                        <a:pt x="53261" y="470396"/>
                        <a:pt x="74364" y="489101"/>
                      </a:cubicBezTo>
                      <a:cubicBezTo>
                        <a:pt x="97385" y="509244"/>
                        <a:pt x="109855" y="536103"/>
                        <a:pt x="115131" y="560083"/>
                      </a:cubicBezTo>
                      <a:cubicBezTo>
                        <a:pt x="118009" y="568716"/>
                        <a:pt x="120407" y="564400"/>
                        <a:pt x="118009" y="565839"/>
                      </a:cubicBezTo>
                      <a:cubicBezTo>
                        <a:pt x="117529" y="565839"/>
                        <a:pt x="117049" y="565359"/>
                        <a:pt x="116570" y="563920"/>
                      </a:cubicBezTo>
                      <a:cubicBezTo>
                        <a:pt x="99304" y="509244"/>
                        <a:pt x="82518" y="454089"/>
                        <a:pt x="58537" y="401812"/>
                      </a:cubicBezTo>
                      <a:cubicBezTo>
                        <a:pt x="40312" y="362004"/>
                        <a:pt x="51343" y="339462"/>
                        <a:pt x="94028" y="328431"/>
                      </a:cubicBezTo>
                      <a:cubicBezTo>
                        <a:pt x="163092" y="310686"/>
                        <a:pt x="225921" y="280950"/>
                        <a:pt x="283475" y="239223"/>
                      </a:cubicBezTo>
                      <a:cubicBezTo>
                        <a:pt x="336232" y="201334"/>
                        <a:pt x="382754" y="156251"/>
                        <a:pt x="419205" y="102055"/>
                      </a:cubicBezTo>
                      <a:cubicBezTo>
                        <a:pt x="433593" y="80952"/>
                        <a:pt x="445103" y="57931"/>
                        <a:pt x="451338" y="32991"/>
                      </a:cubicBezTo>
                      <a:cubicBezTo>
                        <a:pt x="459012" y="1336"/>
                        <a:pt x="466686" y="-3939"/>
                        <a:pt x="499299" y="2296"/>
                      </a:cubicBezTo>
                      <a:cubicBezTo>
                        <a:pt x="544862" y="10929"/>
                        <a:pt x="578915" y="37787"/>
                        <a:pt x="606732" y="73278"/>
                      </a:cubicBezTo>
                      <a:cubicBezTo>
                        <a:pt x="646060" y="123158"/>
                        <a:pt x="675796" y="178793"/>
                        <a:pt x="699777" y="237305"/>
                      </a:cubicBezTo>
                      <a:cubicBezTo>
                        <a:pt x="703614" y="246418"/>
                        <a:pt x="705053" y="255530"/>
                        <a:pt x="705532" y="259367"/>
                      </a:cubicBezTo>
                      <a:cubicBezTo>
                        <a:pt x="700736" y="240183"/>
                        <a:pt x="699777" y="216202"/>
                        <a:pt x="710808" y="193181"/>
                      </a:cubicBezTo>
                      <a:cubicBezTo>
                        <a:pt x="721839" y="170159"/>
                        <a:pt x="739105" y="162486"/>
                        <a:pt x="763085" y="169680"/>
                      </a:cubicBezTo>
                      <a:cubicBezTo>
                        <a:pt x="816322" y="182150"/>
                        <a:pt x="865243" y="237785"/>
                        <a:pt x="872916" y="293899"/>
                      </a:cubicBezTo>
                      <a:cubicBezTo>
                        <a:pt x="879631" y="347616"/>
                        <a:pt x="874835" y="397016"/>
                        <a:pt x="837425" y="441619"/>
                      </a:cubicBezTo>
                      <a:cubicBezTo>
                        <a:pt x="821119" y="460804"/>
                        <a:pt x="835027" y="489580"/>
                        <a:pt x="838384" y="513081"/>
                      </a:cubicBezTo>
                      <a:cubicBezTo>
                        <a:pt x="845099" y="560563"/>
                        <a:pt x="844619" y="607085"/>
                        <a:pt x="837425" y="655046"/>
                      </a:cubicBezTo>
                      <a:cubicBezTo>
                        <a:pt x="828792" y="715477"/>
                        <a:pt x="805771" y="768234"/>
                        <a:pt x="769321" y="816196"/>
                      </a:cubicBezTo>
                      <a:cubicBezTo>
                        <a:pt x="763565" y="823869"/>
                        <a:pt x="766443" y="833941"/>
                        <a:pt x="770759" y="843054"/>
                      </a:cubicBezTo>
                      <a:cubicBezTo>
                        <a:pt x="786586" y="877106"/>
                        <a:pt x="803373" y="911159"/>
                        <a:pt x="814884" y="947129"/>
                      </a:cubicBezTo>
                      <a:cubicBezTo>
                        <a:pt x="829751" y="972069"/>
                        <a:pt x="823996" y="998448"/>
                        <a:pt x="820639" y="1024347"/>
                      </a:cubicBezTo>
                      <a:cubicBezTo>
                        <a:pt x="812006" y="1087176"/>
                        <a:pt x="801454" y="1150005"/>
                        <a:pt x="802414" y="1214273"/>
                      </a:cubicBezTo>
                      <a:cubicBezTo>
                        <a:pt x="799056" y="1248805"/>
                        <a:pt x="790903" y="1255040"/>
                        <a:pt x="765004" y="1243529"/>
                      </a:cubicBezTo>
                      <a:cubicBezTo>
                        <a:pt x="741503" y="1227222"/>
                        <a:pt x="721839" y="1206599"/>
                        <a:pt x="695940" y="1193170"/>
                      </a:cubicBezTo>
                      <a:cubicBezTo>
                        <a:pt x="676755" y="1183098"/>
                        <a:pt x="660928" y="1165832"/>
                        <a:pt x="643183" y="1152883"/>
                      </a:cubicBezTo>
                      <a:cubicBezTo>
                        <a:pt x="618723" y="1135137"/>
                        <a:pt x="596181" y="1114993"/>
                        <a:pt x="569323" y="1100605"/>
                      </a:cubicBezTo>
                      <a:cubicBezTo>
                        <a:pt x="555894" y="1094370"/>
                        <a:pt x="552057" y="1079023"/>
                        <a:pt x="547260" y="1064634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0F20D57C-63A1-4913-BB89-F1A421D1D269}"/>
                    </a:ext>
                  </a:extLst>
                </p:cNvPr>
                <p:cNvSpPr/>
                <p:nvPr/>
              </p:nvSpPr>
              <p:spPr>
                <a:xfrm>
                  <a:off x="4200129" y="1047775"/>
                  <a:ext cx="816587" cy="753565"/>
                </a:xfrm>
                <a:custGeom>
                  <a:avLst/>
                  <a:gdLst>
                    <a:gd name="connsiteX0" fmla="*/ 815306 w 816587"/>
                    <a:gd name="connsiteY0" fmla="*/ 344457 h 753565"/>
                    <a:gd name="connsiteX1" fmla="*/ 762548 w 816587"/>
                    <a:gd name="connsiteY1" fmla="*/ 393857 h 753565"/>
                    <a:gd name="connsiteX2" fmla="*/ 765906 w 816587"/>
                    <a:gd name="connsiteY2" fmla="*/ 453808 h 753565"/>
                    <a:gd name="connsiteX3" fmla="*/ 751997 w 816587"/>
                    <a:gd name="connsiteY3" fmla="*/ 428389 h 753565"/>
                    <a:gd name="connsiteX4" fmla="*/ 626339 w 816587"/>
                    <a:gd name="connsiteY4" fmla="*/ 223595 h 753565"/>
                    <a:gd name="connsiteX5" fmla="*/ 532815 w 816587"/>
                    <a:gd name="connsiteY5" fmla="*/ 180430 h 753565"/>
                    <a:gd name="connsiteX6" fmla="*/ 515549 w 816587"/>
                    <a:gd name="connsiteY6" fmla="*/ 191461 h 753565"/>
                    <a:gd name="connsiteX7" fmla="*/ 382696 w 816587"/>
                    <a:gd name="connsiteY7" fmla="*/ 385224 h 753565"/>
                    <a:gd name="connsiteX8" fmla="*/ 145289 w 816587"/>
                    <a:gd name="connsiteY8" fmla="*/ 508963 h 753565"/>
                    <a:gd name="connsiteX9" fmla="*/ 116033 w 816587"/>
                    <a:gd name="connsiteY9" fmla="*/ 568915 h 753565"/>
                    <a:gd name="connsiteX10" fmla="*/ 175984 w 816587"/>
                    <a:gd name="connsiteY10" fmla="*/ 743014 h 753565"/>
                    <a:gd name="connsiteX11" fmla="*/ 173106 w 816587"/>
                    <a:gd name="connsiteY11" fmla="*/ 753565 h 753565"/>
                    <a:gd name="connsiteX12" fmla="*/ 154402 w 816587"/>
                    <a:gd name="connsiteY12" fmla="*/ 715196 h 753565"/>
                    <a:gd name="connsiteX13" fmla="*/ 131380 w 816587"/>
                    <a:gd name="connsiteY13" fmla="*/ 676348 h 753565"/>
                    <a:gd name="connsiteX14" fmla="*/ 62796 w 816587"/>
                    <a:gd name="connsiteY14" fmla="*/ 669154 h 753565"/>
                    <a:gd name="connsiteX15" fmla="*/ 926 w 816587"/>
                    <a:gd name="connsiteY15" fmla="*/ 445655 h 753565"/>
                    <a:gd name="connsiteX16" fmla="*/ 226823 w 816587"/>
                    <a:gd name="connsiteY16" fmla="*/ 58129 h 753565"/>
                    <a:gd name="connsiteX17" fmla="*/ 439290 w 816587"/>
                    <a:gd name="connsiteY17" fmla="*/ 96 h 753565"/>
                    <a:gd name="connsiteX18" fmla="*/ 732333 w 816587"/>
                    <a:gd name="connsiteY18" fmla="*/ 161725 h 753565"/>
                    <a:gd name="connsiteX19" fmla="*/ 816265 w 816587"/>
                    <a:gd name="connsiteY19" fmla="*/ 337742 h 753565"/>
                    <a:gd name="connsiteX20" fmla="*/ 815306 w 816587"/>
                    <a:gd name="connsiteY20" fmla="*/ 344457 h 753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16587" h="753565">
                      <a:moveTo>
                        <a:pt x="815306" y="344457"/>
                      </a:moveTo>
                      <a:cubicBezTo>
                        <a:pt x="780294" y="346855"/>
                        <a:pt x="766865" y="359325"/>
                        <a:pt x="762548" y="393857"/>
                      </a:cubicBezTo>
                      <a:cubicBezTo>
                        <a:pt x="760150" y="413041"/>
                        <a:pt x="762069" y="432226"/>
                        <a:pt x="765906" y="453808"/>
                      </a:cubicBezTo>
                      <a:cubicBezTo>
                        <a:pt x="756793" y="445655"/>
                        <a:pt x="755354" y="436542"/>
                        <a:pt x="751997" y="428389"/>
                      </a:cubicBezTo>
                      <a:cubicBezTo>
                        <a:pt x="720343" y="354049"/>
                        <a:pt x="686290" y="280669"/>
                        <a:pt x="626339" y="223595"/>
                      </a:cubicBezTo>
                      <a:cubicBezTo>
                        <a:pt x="600440" y="198655"/>
                        <a:pt x="570224" y="181869"/>
                        <a:pt x="532815" y="180430"/>
                      </a:cubicBezTo>
                      <a:cubicBezTo>
                        <a:pt x="524182" y="180430"/>
                        <a:pt x="517467" y="180430"/>
                        <a:pt x="515549" y="191461"/>
                      </a:cubicBezTo>
                      <a:cubicBezTo>
                        <a:pt x="498283" y="274434"/>
                        <a:pt x="444087" y="332467"/>
                        <a:pt x="382696" y="385224"/>
                      </a:cubicBezTo>
                      <a:cubicBezTo>
                        <a:pt x="313632" y="445175"/>
                        <a:pt x="235456" y="488340"/>
                        <a:pt x="145289" y="508963"/>
                      </a:cubicBezTo>
                      <a:cubicBezTo>
                        <a:pt x="109798" y="517117"/>
                        <a:pt x="100685" y="535822"/>
                        <a:pt x="116033" y="568915"/>
                      </a:cubicBezTo>
                      <a:cubicBezTo>
                        <a:pt x="141932" y="625029"/>
                        <a:pt x="161596" y="683062"/>
                        <a:pt x="175984" y="743014"/>
                      </a:cubicBezTo>
                      <a:cubicBezTo>
                        <a:pt x="176464" y="745891"/>
                        <a:pt x="176464" y="749249"/>
                        <a:pt x="173106" y="753565"/>
                      </a:cubicBezTo>
                      <a:cubicBezTo>
                        <a:pt x="166871" y="740616"/>
                        <a:pt x="161116" y="727666"/>
                        <a:pt x="154402" y="715196"/>
                      </a:cubicBezTo>
                      <a:cubicBezTo>
                        <a:pt x="147207" y="701767"/>
                        <a:pt x="140493" y="688338"/>
                        <a:pt x="131380" y="676348"/>
                      </a:cubicBezTo>
                      <a:cubicBezTo>
                        <a:pt x="112196" y="651408"/>
                        <a:pt x="102124" y="650928"/>
                        <a:pt x="62796" y="669154"/>
                      </a:cubicBezTo>
                      <a:cubicBezTo>
                        <a:pt x="28264" y="598171"/>
                        <a:pt x="6202" y="525270"/>
                        <a:pt x="926" y="445655"/>
                      </a:cubicBezTo>
                      <a:cubicBezTo>
                        <a:pt x="-10105" y="282107"/>
                        <a:pt x="78143" y="127673"/>
                        <a:pt x="226823" y="58129"/>
                      </a:cubicBezTo>
                      <a:cubicBezTo>
                        <a:pt x="294448" y="26954"/>
                        <a:pt x="363512" y="2015"/>
                        <a:pt x="439290" y="96"/>
                      </a:cubicBezTo>
                      <a:cubicBezTo>
                        <a:pt x="568306" y="-2781"/>
                        <a:pt x="661830" y="59088"/>
                        <a:pt x="732333" y="161725"/>
                      </a:cubicBezTo>
                      <a:cubicBezTo>
                        <a:pt x="769263" y="215921"/>
                        <a:pt x="795162" y="275873"/>
                        <a:pt x="816265" y="337742"/>
                      </a:cubicBezTo>
                      <a:cubicBezTo>
                        <a:pt x="817224" y="339661"/>
                        <a:pt x="815785" y="342538"/>
                        <a:pt x="815306" y="344457"/>
                      </a:cubicBezTo>
                      <a:close/>
                    </a:path>
                  </a:pathLst>
                </a:custGeom>
                <a:solidFill>
                  <a:srgbClr val="262421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E189515E-AEC9-4BA6-9469-C9FAADD0EBB6}"/>
                    </a:ext>
                  </a:extLst>
                </p:cNvPr>
                <p:cNvSpPr/>
                <p:nvPr/>
              </p:nvSpPr>
              <p:spPr>
                <a:xfrm>
                  <a:off x="4726694" y="2286226"/>
                  <a:ext cx="292098" cy="337646"/>
                </a:xfrm>
                <a:custGeom>
                  <a:avLst/>
                  <a:gdLst>
                    <a:gd name="connsiteX0" fmla="*/ 88263 w 292098"/>
                    <a:gd name="connsiteY0" fmla="*/ 337646 h 337646"/>
                    <a:gd name="connsiteX1" fmla="*/ 3852 w 292098"/>
                    <a:gd name="connsiteY1" fmla="*/ 97361 h 337646"/>
                    <a:gd name="connsiteX2" fmla="*/ 2413 w 292098"/>
                    <a:gd name="connsiteY2" fmla="*/ 71942 h 337646"/>
                    <a:gd name="connsiteX3" fmla="*/ 59966 w 292098"/>
                    <a:gd name="connsiteY3" fmla="*/ 21103 h 337646"/>
                    <a:gd name="connsiteX4" fmla="*/ 71956 w 292098"/>
                    <a:gd name="connsiteY4" fmla="*/ 0 h 337646"/>
                    <a:gd name="connsiteX5" fmla="*/ 207686 w 292098"/>
                    <a:gd name="connsiteY5" fmla="*/ 106953 h 337646"/>
                    <a:gd name="connsiteX6" fmla="*/ 292098 w 292098"/>
                    <a:gd name="connsiteY6" fmla="*/ 172660 h 337646"/>
                    <a:gd name="connsiteX7" fmla="*/ 239820 w 292098"/>
                    <a:gd name="connsiteY7" fmla="*/ 164986 h 337646"/>
                    <a:gd name="connsiteX8" fmla="*/ 196655 w 292098"/>
                    <a:gd name="connsiteY8" fmla="*/ 150598 h 337646"/>
                    <a:gd name="connsiteX9" fmla="*/ 168838 w 292098"/>
                    <a:gd name="connsiteY9" fmla="*/ 164986 h 337646"/>
                    <a:gd name="connsiteX10" fmla="*/ 88263 w 292098"/>
                    <a:gd name="connsiteY10" fmla="*/ 337646 h 337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2098" h="337646">
                      <a:moveTo>
                        <a:pt x="88263" y="337646"/>
                      </a:moveTo>
                      <a:cubicBezTo>
                        <a:pt x="82028" y="320860"/>
                        <a:pt x="22557" y="151557"/>
                        <a:pt x="3852" y="97361"/>
                      </a:cubicBezTo>
                      <a:cubicBezTo>
                        <a:pt x="974" y="89208"/>
                        <a:pt x="-2383" y="81054"/>
                        <a:pt x="2413" y="71942"/>
                      </a:cubicBezTo>
                      <a:cubicBezTo>
                        <a:pt x="17281" y="49880"/>
                        <a:pt x="40302" y="37410"/>
                        <a:pt x="59966" y="21103"/>
                      </a:cubicBezTo>
                      <a:cubicBezTo>
                        <a:pt x="67160" y="14868"/>
                        <a:pt x="72436" y="9592"/>
                        <a:pt x="71956" y="0"/>
                      </a:cubicBezTo>
                      <a:cubicBezTo>
                        <a:pt x="110325" y="45083"/>
                        <a:pt x="163562" y="70023"/>
                        <a:pt x="207686" y="106953"/>
                      </a:cubicBezTo>
                      <a:cubicBezTo>
                        <a:pt x="235024" y="129974"/>
                        <a:pt x="268597" y="145322"/>
                        <a:pt x="292098" y="172660"/>
                      </a:cubicBezTo>
                      <a:cubicBezTo>
                        <a:pt x="272914" y="182732"/>
                        <a:pt x="256607" y="170262"/>
                        <a:pt x="239820" y="164986"/>
                      </a:cubicBezTo>
                      <a:cubicBezTo>
                        <a:pt x="225432" y="160670"/>
                        <a:pt x="211523" y="154914"/>
                        <a:pt x="196655" y="150598"/>
                      </a:cubicBezTo>
                      <a:cubicBezTo>
                        <a:pt x="182267" y="146281"/>
                        <a:pt x="173634" y="151077"/>
                        <a:pt x="168838" y="164986"/>
                      </a:cubicBezTo>
                      <a:cubicBezTo>
                        <a:pt x="165001" y="177936"/>
                        <a:pt x="94018" y="326615"/>
                        <a:pt x="88263" y="33764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3CB62789-DCCF-472D-A1A4-C74AE9F89B22}"/>
                    </a:ext>
                  </a:extLst>
                </p:cNvPr>
                <p:cNvSpPr/>
                <p:nvPr/>
              </p:nvSpPr>
              <p:spPr>
                <a:xfrm>
                  <a:off x="5048048" y="2162752"/>
                  <a:ext cx="251318" cy="277982"/>
                </a:xfrm>
                <a:custGeom>
                  <a:avLst/>
                  <a:gdLst>
                    <a:gd name="connsiteX0" fmla="*/ 235009 w 251318"/>
                    <a:gd name="connsiteY0" fmla="*/ 204529 h 277982"/>
                    <a:gd name="connsiteX1" fmla="*/ 249877 w 251318"/>
                    <a:gd name="connsiteY1" fmla="*/ 231387 h 277982"/>
                    <a:gd name="connsiteX2" fmla="*/ 239806 w 251318"/>
                    <a:gd name="connsiteY2" fmla="*/ 238581 h 277982"/>
                    <a:gd name="connsiteX3" fmla="*/ 117984 w 251318"/>
                    <a:gd name="connsiteY3" fmla="*/ 202131 h 277982"/>
                    <a:gd name="connsiteX4" fmla="*/ 70982 w 251318"/>
                    <a:gd name="connsiteY4" fmla="*/ 186783 h 277982"/>
                    <a:gd name="connsiteX5" fmla="*/ 42206 w 251318"/>
                    <a:gd name="connsiteY5" fmla="*/ 199732 h 277982"/>
                    <a:gd name="connsiteX6" fmla="*/ 15348 w 251318"/>
                    <a:gd name="connsiteY6" fmla="*/ 263041 h 277982"/>
                    <a:gd name="connsiteX7" fmla="*/ 0 w 251318"/>
                    <a:gd name="connsiteY7" fmla="*/ 277909 h 277982"/>
                    <a:gd name="connsiteX8" fmla="*/ 19664 w 251318"/>
                    <a:gd name="connsiteY8" fmla="*/ 7888 h 277982"/>
                    <a:gd name="connsiteX9" fmla="*/ 113668 w 251318"/>
                    <a:gd name="connsiteY9" fmla="*/ 214 h 277982"/>
                    <a:gd name="connsiteX10" fmla="*/ 134771 w 251318"/>
                    <a:gd name="connsiteY10" fmla="*/ 25154 h 277982"/>
                    <a:gd name="connsiteX11" fmla="*/ 212947 w 251318"/>
                    <a:gd name="connsiteY11" fmla="*/ 158486 h 277982"/>
                    <a:gd name="connsiteX12" fmla="*/ 235009 w 251318"/>
                    <a:gd name="connsiteY12" fmla="*/ 204529 h 277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1318" h="277982">
                      <a:moveTo>
                        <a:pt x="235009" y="204529"/>
                      </a:moveTo>
                      <a:cubicBezTo>
                        <a:pt x="240285" y="213162"/>
                        <a:pt x="246040" y="221795"/>
                        <a:pt x="249877" y="231387"/>
                      </a:cubicBezTo>
                      <a:cubicBezTo>
                        <a:pt x="255153" y="243857"/>
                        <a:pt x="244602" y="237622"/>
                        <a:pt x="239806" y="238581"/>
                      </a:cubicBezTo>
                      <a:cubicBezTo>
                        <a:pt x="196641" y="234744"/>
                        <a:pt x="157792" y="216999"/>
                        <a:pt x="117984" y="202131"/>
                      </a:cubicBezTo>
                      <a:cubicBezTo>
                        <a:pt x="102157" y="197334"/>
                        <a:pt x="85850" y="193977"/>
                        <a:pt x="70982" y="186783"/>
                      </a:cubicBezTo>
                      <a:cubicBezTo>
                        <a:pt x="56594" y="179589"/>
                        <a:pt x="47002" y="183426"/>
                        <a:pt x="42206" y="199732"/>
                      </a:cubicBezTo>
                      <a:cubicBezTo>
                        <a:pt x="35491" y="221795"/>
                        <a:pt x="22062" y="240979"/>
                        <a:pt x="15348" y="263041"/>
                      </a:cubicBezTo>
                      <a:cubicBezTo>
                        <a:pt x="12950" y="270235"/>
                        <a:pt x="11031" y="278868"/>
                        <a:pt x="0" y="277909"/>
                      </a:cubicBezTo>
                      <a:cubicBezTo>
                        <a:pt x="0" y="251051"/>
                        <a:pt x="18705" y="33787"/>
                        <a:pt x="19664" y="7888"/>
                      </a:cubicBezTo>
                      <a:cubicBezTo>
                        <a:pt x="51798" y="16521"/>
                        <a:pt x="82013" y="-2184"/>
                        <a:pt x="113668" y="214"/>
                      </a:cubicBezTo>
                      <a:cubicBezTo>
                        <a:pt x="124219" y="5490"/>
                        <a:pt x="129495" y="15562"/>
                        <a:pt x="134771" y="25154"/>
                      </a:cubicBezTo>
                      <a:cubicBezTo>
                        <a:pt x="159231" y="70717"/>
                        <a:pt x="186089" y="114362"/>
                        <a:pt x="212947" y="158486"/>
                      </a:cubicBezTo>
                      <a:cubicBezTo>
                        <a:pt x="222540" y="172395"/>
                        <a:pt x="230693" y="187263"/>
                        <a:pt x="235009" y="20452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BEB912EC-D19C-475D-A651-AFEEB9A7B1B2}"/>
                    </a:ext>
                  </a:extLst>
                </p:cNvPr>
                <p:cNvSpPr/>
                <p:nvPr/>
              </p:nvSpPr>
              <p:spPr>
                <a:xfrm>
                  <a:off x="4875388" y="2336161"/>
                  <a:ext cx="321343" cy="270924"/>
                </a:xfrm>
                <a:custGeom>
                  <a:avLst/>
                  <a:gdLst>
                    <a:gd name="connsiteX0" fmla="*/ 172660 w 321343"/>
                    <a:gd name="connsiteY0" fmla="*/ 104020 h 270924"/>
                    <a:gd name="connsiteX1" fmla="*/ 210070 w 321343"/>
                    <a:gd name="connsiteY1" fmla="*/ 17211 h 270924"/>
                    <a:gd name="connsiteX2" fmla="*/ 237407 w 321343"/>
                    <a:gd name="connsiteY2" fmla="*/ 2822 h 270924"/>
                    <a:gd name="connsiteX3" fmla="*/ 292563 w 321343"/>
                    <a:gd name="connsiteY3" fmla="*/ 22007 h 270924"/>
                    <a:gd name="connsiteX4" fmla="*/ 321339 w 321343"/>
                    <a:gd name="connsiteY4" fmla="*/ 175482 h 270924"/>
                    <a:gd name="connsiteX5" fmla="*/ 126138 w 321343"/>
                    <a:gd name="connsiteY5" fmla="*/ 261812 h 270924"/>
                    <a:gd name="connsiteX6" fmla="*/ 101198 w 321343"/>
                    <a:gd name="connsiteY6" fmla="*/ 270925 h 270924"/>
                    <a:gd name="connsiteX7" fmla="*/ 23501 w 321343"/>
                    <a:gd name="connsiteY7" fmla="*/ 188911 h 270924"/>
                    <a:gd name="connsiteX8" fmla="*/ 0 w 321343"/>
                    <a:gd name="connsiteY8" fmla="*/ 151981 h 270924"/>
                    <a:gd name="connsiteX9" fmla="*/ 6235 w 321343"/>
                    <a:gd name="connsiteY9" fmla="*/ 134236 h 270924"/>
                    <a:gd name="connsiteX10" fmla="*/ 82493 w 321343"/>
                    <a:gd name="connsiteY10" fmla="*/ 104979 h 270924"/>
                    <a:gd name="connsiteX11" fmla="*/ 143883 w 321343"/>
                    <a:gd name="connsiteY11" fmla="*/ 123684 h 270924"/>
                    <a:gd name="connsiteX12" fmla="*/ 172660 w 321343"/>
                    <a:gd name="connsiteY12" fmla="*/ 104020 h 270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21343" h="270924">
                      <a:moveTo>
                        <a:pt x="172660" y="104020"/>
                      </a:moveTo>
                      <a:cubicBezTo>
                        <a:pt x="185130" y="75243"/>
                        <a:pt x="198559" y="46467"/>
                        <a:pt x="210070" y="17211"/>
                      </a:cubicBezTo>
                      <a:cubicBezTo>
                        <a:pt x="215825" y="2822"/>
                        <a:pt x="220621" y="-4372"/>
                        <a:pt x="237407" y="2822"/>
                      </a:cubicBezTo>
                      <a:cubicBezTo>
                        <a:pt x="255153" y="10496"/>
                        <a:pt x="274338" y="15772"/>
                        <a:pt x="292563" y="22007"/>
                      </a:cubicBezTo>
                      <a:cubicBezTo>
                        <a:pt x="299277" y="67570"/>
                        <a:pt x="315105" y="129919"/>
                        <a:pt x="321339" y="175482"/>
                      </a:cubicBezTo>
                      <a:cubicBezTo>
                        <a:pt x="322299" y="183156"/>
                        <a:pt x="173139" y="237832"/>
                        <a:pt x="126138" y="261812"/>
                      </a:cubicBezTo>
                      <a:cubicBezTo>
                        <a:pt x="117984" y="266129"/>
                        <a:pt x="109351" y="267568"/>
                        <a:pt x="101198" y="270925"/>
                      </a:cubicBezTo>
                      <a:cubicBezTo>
                        <a:pt x="69064" y="249342"/>
                        <a:pt x="48920" y="216729"/>
                        <a:pt x="23501" y="188911"/>
                      </a:cubicBezTo>
                      <a:cubicBezTo>
                        <a:pt x="13909" y="178360"/>
                        <a:pt x="0" y="169247"/>
                        <a:pt x="0" y="151981"/>
                      </a:cubicBezTo>
                      <a:cubicBezTo>
                        <a:pt x="1919" y="146226"/>
                        <a:pt x="4317" y="139991"/>
                        <a:pt x="6235" y="134236"/>
                      </a:cubicBezTo>
                      <a:cubicBezTo>
                        <a:pt x="25899" y="76682"/>
                        <a:pt x="16307" y="83877"/>
                        <a:pt x="82493" y="104979"/>
                      </a:cubicBezTo>
                      <a:cubicBezTo>
                        <a:pt x="102637" y="111694"/>
                        <a:pt x="122780" y="118888"/>
                        <a:pt x="143883" y="123684"/>
                      </a:cubicBezTo>
                      <a:cubicBezTo>
                        <a:pt x="165945" y="136154"/>
                        <a:pt x="167384" y="135195"/>
                        <a:pt x="172660" y="10402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8" name="Graphic 81">
                  <a:extLst>
                    <a:ext uri="{FF2B5EF4-FFF2-40B4-BE49-F238E27FC236}">
                      <a16:creationId xmlns:a16="http://schemas.microsoft.com/office/drawing/2014/main" id="{D8C3E909-62B2-46EE-AA42-1437F983AAF8}"/>
                    </a:ext>
                  </a:extLst>
                </p:cNvPr>
                <p:cNvGrpSpPr/>
                <p:nvPr/>
              </p:nvGrpSpPr>
              <p:grpSpPr>
                <a:xfrm>
                  <a:off x="4459237" y="2148217"/>
                  <a:ext cx="1295758" cy="759593"/>
                  <a:chOff x="6513334" y="1100346"/>
                  <a:chExt cx="1295758" cy="759593"/>
                </a:xfrm>
                <a:solidFill>
                  <a:srgbClr val="1B4760"/>
                </a:solidFill>
              </p:grpSpPr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3F029776-10AF-4F56-A7DA-6E3D2E132885}"/>
                      </a:ext>
                    </a:extLst>
                  </p:cNvPr>
                  <p:cNvSpPr/>
                  <p:nvPr/>
                </p:nvSpPr>
                <p:spPr>
                  <a:xfrm>
                    <a:off x="7216292" y="1100346"/>
                    <a:ext cx="592799" cy="368702"/>
                  </a:xfrm>
                  <a:custGeom>
                    <a:avLst/>
                    <a:gdLst>
                      <a:gd name="connsiteX0" fmla="*/ 463304 w 592799"/>
                      <a:gd name="connsiteY0" fmla="*/ 64629 h 368702"/>
                      <a:gd name="connsiteX1" fmla="*/ 318941 w 592799"/>
                      <a:gd name="connsiteY1" fmla="*/ 3239 h 368702"/>
                      <a:gd name="connsiteX2" fmla="*/ 318941 w 592799"/>
                      <a:gd name="connsiteY2" fmla="*/ 3239 h 368702"/>
                      <a:gd name="connsiteX3" fmla="*/ 0 w 592799"/>
                      <a:gd name="connsiteY3" fmla="*/ 14270 h 368702"/>
                      <a:gd name="connsiteX4" fmla="*/ 132852 w 592799"/>
                      <a:gd name="connsiteY4" fmla="*/ 252637 h 368702"/>
                      <a:gd name="connsiteX5" fmla="*/ 6235 w 592799"/>
                      <a:gd name="connsiteY5" fmla="*/ 209951 h 368702"/>
                      <a:gd name="connsiteX6" fmla="*/ 19184 w 592799"/>
                      <a:gd name="connsiteY6" fmla="*/ 368702 h 368702"/>
                      <a:gd name="connsiteX7" fmla="*/ 208151 w 592799"/>
                      <a:gd name="connsiteY7" fmla="*/ 306353 h 368702"/>
                      <a:gd name="connsiteX8" fmla="*/ 208151 w 592799"/>
                      <a:gd name="connsiteY8" fmla="*/ 306353 h 368702"/>
                      <a:gd name="connsiteX9" fmla="*/ 384169 w 592799"/>
                      <a:gd name="connsiteY9" fmla="*/ 262708 h 368702"/>
                      <a:gd name="connsiteX10" fmla="*/ 592799 w 592799"/>
                      <a:gd name="connsiteY10" fmla="*/ 223380 h 368702"/>
                      <a:gd name="connsiteX11" fmla="*/ 463304 w 592799"/>
                      <a:gd name="connsiteY11" fmla="*/ 64629 h 368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92799" h="368702">
                        <a:moveTo>
                          <a:pt x="463304" y="64629"/>
                        </a:moveTo>
                        <a:cubicBezTo>
                          <a:pt x="424456" y="20984"/>
                          <a:pt x="374576" y="6116"/>
                          <a:pt x="318941" y="3239"/>
                        </a:cubicBezTo>
                        <a:cubicBezTo>
                          <a:pt x="318941" y="3239"/>
                          <a:pt x="318941" y="3239"/>
                          <a:pt x="318941" y="3239"/>
                        </a:cubicBezTo>
                        <a:cubicBezTo>
                          <a:pt x="311268" y="-3955"/>
                          <a:pt x="35971" y="1320"/>
                          <a:pt x="0" y="14270"/>
                        </a:cubicBezTo>
                        <a:cubicBezTo>
                          <a:pt x="35491" y="81895"/>
                          <a:pt x="126138" y="240646"/>
                          <a:pt x="132852" y="252637"/>
                        </a:cubicBezTo>
                        <a:cubicBezTo>
                          <a:pt x="129975" y="247361"/>
                          <a:pt x="42686" y="222901"/>
                          <a:pt x="6235" y="209951"/>
                        </a:cubicBezTo>
                        <a:cubicBezTo>
                          <a:pt x="-4796" y="222901"/>
                          <a:pt x="13909" y="329374"/>
                          <a:pt x="19184" y="368702"/>
                        </a:cubicBezTo>
                        <a:cubicBezTo>
                          <a:pt x="82014" y="348079"/>
                          <a:pt x="144843" y="326976"/>
                          <a:pt x="208151" y="306353"/>
                        </a:cubicBezTo>
                        <a:cubicBezTo>
                          <a:pt x="208151" y="306353"/>
                          <a:pt x="208151" y="306353"/>
                          <a:pt x="208151" y="306353"/>
                        </a:cubicBezTo>
                        <a:cubicBezTo>
                          <a:pt x="266664" y="291965"/>
                          <a:pt x="325656" y="277576"/>
                          <a:pt x="384169" y="262708"/>
                        </a:cubicBezTo>
                        <a:cubicBezTo>
                          <a:pt x="453232" y="245442"/>
                          <a:pt x="523735" y="237769"/>
                          <a:pt x="592799" y="223380"/>
                        </a:cubicBezTo>
                        <a:cubicBezTo>
                          <a:pt x="553951" y="166307"/>
                          <a:pt x="508867" y="115468"/>
                          <a:pt x="463304" y="64629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47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6EE383CB-1794-4DFD-BF0E-7077823952C5}"/>
                      </a:ext>
                    </a:extLst>
                  </p:cNvPr>
                  <p:cNvSpPr/>
                  <p:nvPr/>
                </p:nvSpPr>
                <p:spPr>
                  <a:xfrm>
                    <a:off x="6513334" y="1308761"/>
                    <a:ext cx="517349" cy="551177"/>
                  </a:xfrm>
                  <a:custGeom>
                    <a:avLst/>
                    <a:gdLst>
                      <a:gd name="connsiteX0" fmla="*/ 416151 w 517349"/>
                      <a:gd name="connsiteY0" fmla="*/ 131030 h 551177"/>
                      <a:gd name="connsiteX1" fmla="*/ 352363 w 517349"/>
                      <a:gd name="connsiteY1" fmla="*/ 237504 h 551177"/>
                      <a:gd name="connsiteX2" fmla="*/ 270349 w 517349"/>
                      <a:gd name="connsiteY2" fmla="*/ 1535 h 551177"/>
                      <a:gd name="connsiteX3" fmla="*/ 266033 w 517349"/>
                      <a:gd name="connsiteY3" fmla="*/ 97 h 551177"/>
                      <a:gd name="connsiteX4" fmla="*/ 138936 w 517349"/>
                      <a:gd name="connsiteY4" fmla="*/ 121438 h 551177"/>
                      <a:gd name="connsiteX5" fmla="*/ 138936 w 517349"/>
                      <a:gd name="connsiteY5" fmla="*/ 121438 h 551177"/>
                      <a:gd name="connsiteX6" fmla="*/ 27187 w 517349"/>
                      <a:gd name="connsiteY6" fmla="*/ 260525 h 551177"/>
                      <a:gd name="connsiteX7" fmla="*/ 2247 w 517349"/>
                      <a:gd name="connsiteY7" fmla="*/ 365081 h 551177"/>
                      <a:gd name="connsiteX8" fmla="*/ 34381 w 517349"/>
                      <a:gd name="connsiteY8" fmla="*/ 551170 h 551177"/>
                      <a:gd name="connsiteX9" fmla="*/ 210878 w 517349"/>
                      <a:gd name="connsiteY9" fmla="*/ 426471 h 551177"/>
                      <a:gd name="connsiteX10" fmla="*/ 393130 w 517349"/>
                      <a:gd name="connsiteY10" fmla="*/ 313762 h 551177"/>
                      <a:gd name="connsiteX11" fmla="*/ 393130 w 517349"/>
                      <a:gd name="connsiteY11" fmla="*/ 313762 h 551177"/>
                      <a:gd name="connsiteX12" fmla="*/ 517349 w 517349"/>
                      <a:gd name="connsiteY12" fmla="*/ 250454 h 551177"/>
                      <a:gd name="connsiteX13" fmla="*/ 416151 w 517349"/>
                      <a:gd name="connsiteY13" fmla="*/ 131030 h 55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17349" h="551177">
                        <a:moveTo>
                          <a:pt x="416151" y="131030"/>
                        </a:moveTo>
                        <a:cubicBezTo>
                          <a:pt x="397446" y="165083"/>
                          <a:pt x="356200" y="255250"/>
                          <a:pt x="352363" y="237504"/>
                        </a:cubicBezTo>
                        <a:cubicBezTo>
                          <a:pt x="350445" y="229830"/>
                          <a:pt x="295289" y="71559"/>
                          <a:pt x="270349" y="1535"/>
                        </a:cubicBezTo>
                        <a:cubicBezTo>
                          <a:pt x="268911" y="1056"/>
                          <a:pt x="266513" y="-383"/>
                          <a:pt x="266033" y="97"/>
                        </a:cubicBezTo>
                        <a:cubicBezTo>
                          <a:pt x="222388" y="39425"/>
                          <a:pt x="138936" y="121438"/>
                          <a:pt x="138936" y="121438"/>
                        </a:cubicBezTo>
                        <a:lnTo>
                          <a:pt x="138936" y="121438"/>
                        </a:lnTo>
                        <a:cubicBezTo>
                          <a:pt x="95292" y="162685"/>
                          <a:pt x="56923" y="208248"/>
                          <a:pt x="27187" y="260525"/>
                        </a:cubicBezTo>
                        <a:cubicBezTo>
                          <a:pt x="9441" y="292180"/>
                          <a:pt x="-5906" y="324793"/>
                          <a:pt x="2247" y="365081"/>
                        </a:cubicBezTo>
                        <a:cubicBezTo>
                          <a:pt x="15196" y="426471"/>
                          <a:pt x="23830" y="488820"/>
                          <a:pt x="34381" y="551170"/>
                        </a:cubicBezTo>
                        <a:cubicBezTo>
                          <a:pt x="40136" y="552129"/>
                          <a:pt x="154763" y="464360"/>
                          <a:pt x="210878" y="426471"/>
                        </a:cubicBezTo>
                        <a:cubicBezTo>
                          <a:pt x="270349" y="386183"/>
                          <a:pt x="332699" y="351652"/>
                          <a:pt x="393130" y="313762"/>
                        </a:cubicBezTo>
                        <a:cubicBezTo>
                          <a:pt x="393130" y="313762"/>
                          <a:pt x="393130" y="313762"/>
                          <a:pt x="393130" y="313762"/>
                        </a:cubicBezTo>
                        <a:cubicBezTo>
                          <a:pt x="434376" y="292659"/>
                          <a:pt x="475623" y="271556"/>
                          <a:pt x="517349" y="250454"/>
                        </a:cubicBezTo>
                        <a:cubicBezTo>
                          <a:pt x="486174" y="208248"/>
                          <a:pt x="449724" y="170838"/>
                          <a:pt x="416151" y="13103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47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9AF666A-B10C-4B66-90AC-796E32230E71}"/>
                  </a:ext>
                </a:extLst>
              </p:cNvPr>
              <p:cNvGrpSpPr/>
              <p:nvPr/>
            </p:nvGrpSpPr>
            <p:grpSpPr>
              <a:xfrm>
                <a:off x="6502757" y="1750885"/>
                <a:ext cx="1579169" cy="1635670"/>
                <a:chOff x="6563619" y="1067070"/>
                <a:chExt cx="1784092" cy="1847925"/>
              </a:xfrm>
            </p:grpSpPr>
            <p:sp>
              <p:nvSpPr>
                <p:cNvPr id="39" name="Freeform: Shape 51">
                  <a:extLst>
                    <a:ext uri="{FF2B5EF4-FFF2-40B4-BE49-F238E27FC236}">
                      <a16:creationId xmlns:a16="http://schemas.microsoft.com/office/drawing/2014/main" id="{196757E1-7F74-4BF1-BA08-5D710C99F9B0}"/>
                    </a:ext>
                  </a:extLst>
                </p:cNvPr>
                <p:cNvSpPr/>
                <p:nvPr/>
              </p:nvSpPr>
              <p:spPr>
                <a:xfrm>
                  <a:off x="6722504" y="1067070"/>
                  <a:ext cx="1625207" cy="1083905"/>
                </a:xfrm>
                <a:custGeom>
                  <a:avLst/>
                  <a:gdLst>
                    <a:gd name="connsiteX0" fmla="*/ 1433423 w 1625207"/>
                    <a:gd name="connsiteY0" fmla="*/ 1036904 h 1083905"/>
                    <a:gd name="connsiteX1" fmla="*/ 1366278 w 1625207"/>
                    <a:gd name="connsiteY1" fmla="*/ 941461 h 1083905"/>
                    <a:gd name="connsiteX2" fmla="*/ 1389779 w 1625207"/>
                    <a:gd name="connsiteY2" fmla="*/ 782710 h 1083905"/>
                    <a:gd name="connsiteX3" fmla="*/ 1412320 w 1625207"/>
                    <a:gd name="connsiteY3" fmla="*/ 671440 h 1083905"/>
                    <a:gd name="connsiteX4" fmla="*/ 1388340 w 1625207"/>
                    <a:gd name="connsiteY4" fmla="*/ 624918 h 1083905"/>
                    <a:gd name="connsiteX5" fmla="*/ 1345654 w 1625207"/>
                    <a:gd name="connsiteY5" fmla="*/ 645062 h 1083905"/>
                    <a:gd name="connsiteX6" fmla="*/ 1045418 w 1625207"/>
                    <a:gd name="connsiteY6" fmla="*/ 1045537 h 1083905"/>
                    <a:gd name="connsiteX7" fmla="*/ 923117 w 1625207"/>
                    <a:gd name="connsiteY7" fmla="*/ 1083906 h 1083905"/>
                    <a:gd name="connsiteX8" fmla="*/ 936546 w 1625207"/>
                    <a:gd name="connsiteY8" fmla="*/ 1060884 h 1083905"/>
                    <a:gd name="connsiteX9" fmla="*/ 1024795 w 1625207"/>
                    <a:gd name="connsiteY9" fmla="*/ 973595 h 1083905"/>
                    <a:gd name="connsiteX10" fmla="*/ 1060766 w 1625207"/>
                    <a:gd name="connsiteY10" fmla="*/ 952013 h 1083905"/>
                    <a:gd name="connsiteX11" fmla="*/ 1184025 w 1625207"/>
                    <a:gd name="connsiteY11" fmla="*/ 773597 h 1083905"/>
                    <a:gd name="connsiteX12" fmla="*/ 1133666 w 1625207"/>
                    <a:gd name="connsiteY12" fmla="*/ 703095 h 1083905"/>
                    <a:gd name="connsiteX13" fmla="*/ 1105849 w 1625207"/>
                    <a:gd name="connsiteY13" fmla="*/ 689186 h 1083905"/>
                    <a:gd name="connsiteX14" fmla="*/ 1084746 w 1625207"/>
                    <a:gd name="connsiteY14" fmla="*/ 659450 h 1083905"/>
                    <a:gd name="connsiteX15" fmla="*/ 1072756 w 1625207"/>
                    <a:gd name="connsiteY15" fmla="*/ 561130 h 1083905"/>
                    <a:gd name="connsiteX16" fmla="*/ 1046857 w 1625207"/>
                    <a:gd name="connsiteY16" fmla="*/ 604295 h 1083905"/>
                    <a:gd name="connsiteX17" fmla="*/ 1009447 w 1625207"/>
                    <a:gd name="connsiteY17" fmla="*/ 616765 h 1083905"/>
                    <a:gd name="connsiteX18" fmla="*/ 936067 w 1625207"/>
                    <a:gd name="connsiteY18" fmla="*/ 587029 h 1083905"/>
                    <a:gd name="connsiteX19" fmla="*/ 915443 w 1625207"/>
                    <a:gd name="connsiteY19" fmla="*/ 552976 h 1083905"/>
                    <a:gd name="connsiteX20" fmla="*/ 924556 w 1625207"/>
                    <a:gd name="connsiteY20" fmla="*/ 485831 h 1083905"/>
                    <a:gd name="connsiteX21" fmla="*/ 899616 w 1625207"/>
                    <a:gd name="connsiteY21" fmla="*/ 548180 h 1083905"/>
                    <a:gd name="connsiteX22" fmla="*/ 866523 w 1625207"/>
                    <a:gd name="connsiteY22" fmla="*/ 562089 h 1083905"/>
                    <a:gd name="connsiteX23" fmla="*/ 815204 w 1625207"/>
                    <a:gd name="connsiteY23" fmla="*/ 542425 h 1083905"/>
                    <a:gd name="connsiteX24" fmla="*/ 799378 w 1625207"/>
                    <a:gd name="connsiteY24" fmla="*/ 504056 h 1083905"/>
                    <a:gd name="connsiteX25" fmla="*/ 827195 w 1625207"/>
                    <a:gd name="connsiteY25" fmla="*/ 439788 h 1083905"/>
                    <a:gd name="connsiteX26" fmla="*/ 774917 w 1625207"/>
                    <a:gd name="connsiteY26" fmla="*/ 505495 h 1083905"/>
                    <a:gd name="connsiteX27" fmla="*/ 736548 w 1625207"/>
                    <a:gd name="connsiteY27" fmla="*/ 516526 h 1083905"/>
                    <a:gd name="connsiteX28" fmla="*/ 704894 w 1625207"/>
                    <a:gd name="connsiteY28" fmla="*/ 448901 h 1083905"/>
                    <a:gd name="connsiteX29" fmla="*/ 712568 w 1625207"/>
                    <a:gd name="connsiteY29" fmla="*/ 432114 h 1083905"/>
                    <a:gd name="connsiteX30" fmla="*/ 692424 w 1625207"/>
                    <a:gd name="connsiteY30" fmla="*/ 472881 h 1083905"/>
                    <a:gd name="connsiteX31" fmla="*/ 659810 w 1625207"/>
                    <a:gd name="connsiteY31" fmla="*/ 491107 h 1083905"/>
                    <a:gd name="connsiteX32" fmla="*/ 598900 w 1625207"/>
                    <a:gd name="connsiteY32" fmla="*/ 479116 h 1083905"/>
                    <a:gd name="connsiteX33" fmla="*/ 589308 w 1625207"/>
                    <a:gd name="connsiteY33" fmla="*/ 452738 h 1083905"/>
                    <a:gd name="connsiteX34" fmla="*/ 643024 w 1625207"/>
                    <a:gd name="connsiteY34" fmla="*/ 393745 h 1083905"/>
                    <a:gd name="connsiteX35" fmla="*/ 580195 w 1625207"/>
                    <a:gd name="connsiteY35" fmla="*/ 450819 h 1083905"/>
                    <a:gd name="connsiteX36" fmla="*/ 539908 w 1625207"/>
                    <a:gd name="connsiteY36" fmla="*/ 457534 h 1083905"/>
                    <a:gd name="connsiteX37" fmla="*/ 456935 w 1625207"/>
                    <a:gd name="connsiteY37" fmla="*/ 470963 h 1083905"/>
                    <a:gd name="connsiteX38" fmla="*/ 413291 w 1625207"/>
                    <a:gd name="connsiteY38" fmla="*/ 674318 h 1083905"/>
                    <a:gd name="connsiteX39" fmla="*/ 425281 w 1625207"/>
                    <a:gd name="connsiteY39" fmla="*/ 730912 h 1083905"/>
                    <a:gd name="connsiteX40" fmla="*/ 425281 w 1625207"/>
                    <a:gd name="connsiteY40" fmla="*/ 848417 h 1083905"/>
                    <a:gd name="connsiteX41" fmla="*/ 419046 w 1625207"/>
                    <a:gd name="connsiteY41" fmla="*/ 873836 h 1083905"/>
                    <a:gd name="connsiteX42" fmla="*/ 327440 w 1625207"/>
                    <a:gd name="connsiteY42" fmla="*/ 566405 h 1083905"/>
                    <a:gd name="connsiteX43" fmla="*/ 408495 w 1625207"/>
                    <a:gd name="connsiteY43" fmla="*/ 298783 h 1083905"/>
                    <a:gd name="connsiteX44" fmla="*/ 403218 w 1625207"/>
                    <a:gd name="connsiteY44" fmla="*/ 270965 h 1083905"/>
                    <a:gd name="connsiteX45" fmla="*/ 329838 w 1625207"/>
                    <a:gd name="connsiteY45" fmla="*/ 275761 h 1083905"/>
                    <a:gd name="connsiteX46" fmla="*/ 253100 w 1625207"/>
                    <a:gd name="connsiteY46" fmla="*/ 394705 h 1083905"/>
                    <a:gd name="connsiteX47" fmla="*/ 156698 w 1625207"/>
                    <a:gd name="connsiteY47" fmla="*/ 506934 h 1083905"/>
                    <a:gd name="connsiteX48" fmla="*/ 7060 w 1625207"/>
                    <a:gd name="connsiteY48" fmla="*/ 471442 h 1083905"/>
                    <a:gd name="connsiteX49" fmla="*/ 825 w 1625207"/>
                    <a:gd name="connsiteY49" fmla="*/ 447462 h 1083905"/>
                    <a:gd name="connsiteX50" fmla="*/ 32479 w 1625207"/>
                    <a:gd name="connsiteY50" fmla="*/ 456095 h 1083905"/>
                    <a:gd name="connsiteX51" fmla="*/ 110656 w 1625207"/>
                    <a:gd name="connsiteY51" fmla="*/ 430196 h 1083905"/>
                    <a:gd name="connsiteX52" fmla="*/ 157178 w 1625207"/>
                    <a:gd name="connsiteY52" fmla="*/ 314130 h 1083905"/>
                    <a:gd name="connsiteX53" fmla="*/ 223365 w 1625207"/>
                    <a:gd name="connsiteY53" fmla="*/ 95907 h 1083905"/>
                    <a:gd name="connsiteX54" fmla="*/ 361013 w 1625207"/>
                    <a:gd name="connsiteY54" fmla="*/ 464 h 1083905"/>
                    <a:gd name="connsiteX55" fmla="*/ 492426 w 1625207"/>
                    <a:gd name="connsiteY55" fmla="*/ 72886 h 1083905"/>
                    <a:gd name="connsiteX56" fmla="*/ 521203 w 1625207"/>
                    <a:gd name="connsiteY56" fmla="*/ 145787 h 1083905"/>
                    <a:gd name="connsiteX57" fmla="*/ 546143 w 1625207"/>
                    <a:gd name="connsiteY57" fmla="*/ 154420 h 1083905"/>
                    <a:gd name="connsiteX58" fmla="*/ 838705 w 1625207"/>
                    <a:gd name="connsiteY58" fmla="*/ 60895 h 1083905"/>
                    <a:gd name="connsiteX59" fmla="*/ 1268437 w 1625207"/>
                    <a:gd name="connsiteY59" fmla="*/ 296384 h 1083905"/>
                    <a:gd name="connsiteX60" fmla="*/ 1337501 w 1625207"/>
                    <a:gd name="connsiteY60" fmla="*/ 459452 h 1083905"/>
                    <a:gd name="connsiteX61" fmla="*/ 1403207 w 1625207"/>
                    <a:gd name="connsiteY61" fmla="*/ 425879 h 1083905"/>
                    <a:gd name="connsiteX62" fmla="*/ 1620951 w 1625207"/>
                    <a:gd name="connsiteY62" fmla="*/ 529475 h 1083905"/>
                    <a:gd name="connsiteX63" fmla="*/ 1599848 w 1625207"/>
                    <a:gd name="connsiteY63" fmla="*/ 654174 h 1083905"/>
                    <a:gd name="connsiteX64" fmla="*/ 1476109 w 1625207"/>
                    <a:gd name="connsiteY64" fmla="*/ 872877 h 1083905"/>
                    <a:gd name="connsiteX65" fmla="*/ 1457883 w 1625207"/>
                    <a:gd name="connsiteY65" fmla="*/ 974554 h 1083905"/>
                    <a:gd name="connsiteX66" fmla="*/ 1507283 w 1625207"/>
                    <a:gd name="connsiteY66" fmla="*/ 1019638 h 1083905"/>
                    <a:gd name="connsiteX67" fmla="*/ 1507763 w 1625207"/>
                    <a:gd name="connsiteY67" fmla="*/ 1036424 h 1083905"/>
                    <a:gd name="connsiteX68" fmla="*/ 1433423 w 1625207"/>
                    <a:gd name="connsiteY68" fmla="*/ 1036904 h 1083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1625207" h="1083905">
                      <a:moveTo>
                        <a:pt x="1433423" y="1036904"/>
                      </a:moveTo>
                      <a:cubicBezTo>
                        <a:pt x="1389299" y="1020117"/>
                        <a:pt x="1371553" y="984626"/>
                        <a:pt x="1366278" y="941461"/>
                      </a:cubicBezTo>
                      <a:cubicBezTo>
                        <a:pt x="1359563" y="886786"/>
                        <a:pt x="1371553" y="834028"/>
                        <a:pt x="1389779" y="782710"/>
                      </a:cubicBezTo>
                      <a:cubicBezTo>
                        <a:pt x="1402728" y="746739"/>
                        <a:pt x="1414239" y="710289"/>
                        <a:pt x="1412320" y="671440"/>
                      </a:cubicBezTo>
                      <a:cubicBezTo>
                        <a:pt x="1411361" y="652735"/>
                        <a:pt x="1405126" y="635469"/>
                        <a:pt x="1388340" y="624918"/>
                      </a:cubicBezTo>
                      <a:cubicBezTo>
                        <a:pt x="1360523" y="608132"/>
                        <a:pt x="1351410" y="613887"/>
                        <a:pt x="1345654" y="645062"/>
                      </a:cubicBezTo>
                      <a:cubicBezTo>
                        <a:pt x="1313520" y="829232"/>
                        <a:pt x="1216159" y="964962"/>
                        <a:pt x="1045418" y="1045537"/>
                      </a:cubicBezTo>
                      <a:cubicBezTo>
                        <a:pt x="1006569" y="1063762"/>
                        <a:pt x="965323" y="1075752"/>
                        <a:pt x="923117" y="1083906"/>
                      </a:cubicBezTo>
                      <a:cubicBezTo>
                        <a:pt x="919280" y="1071436"/>
                        <a:pt x="929352" y="1066640"/>
                        <a:pt x="936546" y="1060884"/>
                      </a:cubicBezTo>
                      <a:cubicBezTo>
                        <a:pt x="968680" y="1034506"/>
                        <a:pt x="997936" y="1004770"/>
                        <a:pt x="1024795" y="973595"/>
                      </a:cubicBezTo>
                      <a:cubicBezTo>
                        <a:pt x="1034866" y="962085"/>
                        <a:pt x="1045897" y="955370"/>
                        <a:pt x="1060766" y="952013"/>
                      </a:cubicBezTo>
                      <a:cubicBezTo>
                        <a:pt x="1144217" y="934267"/>
                        <a:pt x="1197455" y="857529"/>
                        <a:pt x="1184025" y="773597"/>
                      </a:cubicBezTo>
                      <a:cubicBezTo>
                        <a:pt x="1179229" y="742902"/>
                        <a:pt x="1166280" y="715564"/>
                        <a:pt x="1133666" y="703095"/>
                      </a:cubicBezTo>
                      <a:cubicBezTo>
                        <a:pt x="1124074" y="699258"/>
                        <a:pt x="1114961" y="693982"/>
                        <a:pt x="1105849" y="689186"/>
                      </a:cubicBezTo>
                      <a:cubicBezTo>
                        <a:pt x="1093379" y="682951"/>
                        <a:pt x="1086664" y="673359"/>
                        <a:pt x="1084746" y="659450"/>
                      </a:cubicBezTo>
                      <a:cubicBezTo>
                        <a:pt x="1079950" y="627316"/>
                        <a:pt x="1077552" y="594703"/>
                        <a:pt x="1072756" y="561130"/>
                      </a:cubicBezTo>
                      <a:cubicBezTo>
                        <a:pt x="1064602" y="576477"/>
                        <a:pt x="1055970" y="590386"/>
                        <a:pt x="1046857" y="604295"/>
                      </a:cubicBezTo>
                      <a:cubicBezTo>
                        <a:pt x="1037265" y="618203"/>
                        <a:pt x="1025274" y="623000"/>
                        <a:pt x="1009447" y="616765"/>
                      </a:cubicBezTo>
                      <a:cubicBezTo>
                        <a:pt x="984987" y="607172"/>
                        <a:pt x="960047" y="598060"/>
                        <a:pt x="936067" y="587029"/>
                      </a:cubicBezTo>
                      <a:cubicBezTo>
                        <a:pt x="921198" y="580794"/>
                        <a:pt x="914004" y="570242"/>
                        <a:pt x="915443" y="552976"/>
                      </a:cubicBezTo>
                      <a:cubicBezTo>
                        <a:pt x="917362" y="531394"/>
                        <a:pt x="918321" y="509811"/>
                        <a:pt x="924556" y="485831"/>
                      </a:cubicBezTo>
                      <a:cubicBezTo>
                        <a:pt x="917841" y="509332"/>
                        <a:pt x="908249" y="528516"/>
                        <a:pt x="899616" y="548180"/>
                      </a:cubicBezTo>
                      <a:cubicBezTo>
                        <a:pt x="892902" y="563048"/>
                        <a:pt x="881870" y="567844"/>
                        <a:pt x="866523" y="562089"/>
                      </a:cubicBezTo>
                      <a:cubicBezTo>
                        <a:pt x="849257" y="555374"/>
                        <a:pt x="831991" y="549619"/>
                        <a:pt x="815204" y="542425"/>
                      </a:cubicBezTo>
                      <a:cubicBezTo>
                        <a:pt x="795540" y="534272"/>
                        <a:pt x="791703" y="524679"/>
                        <a:pt x="799378" y="504056"/>
                      </a:cubicBezTo>
                      <a:cubicBezTo>
                        <a:pt x="808010" y="481035"/>
                        <a:pt x="817123" y="458013"/>
                        <a:pt x="827195" y="439788"/>
                      </a:cubicBezTo>
                      <a:cubicBezTo>
                        <a:pt x="812327" y="459932"/>
                        <a:pt x="793142" y="482474"/>
                        <a:pt x="774917" y="505495"/>
                      </a:cubicBezTo>
                      <a:cubicBezTo>
                        <a:pt x="764366" y="518444"/>
                        <a:pt x="751896" y="521322"/>
                        <a:pt x="736548" y="516526"/>
                      </a:cubicBezTo>
                      <a:cubicBezTo>
                        <a:pt x="686669" y="500699"/>
                        <a:pt x="674199" y="503097"/>
                        <a:pt x="704894" y="448901"/>
                      </a:cubicBezTo>
                      <a:cubicBezTo>
                        <a:pt x="707771" y="443625"/>
                        <a:pt x="710650" y="437870"/>
                        <a:pt x="712568" y="432114"/>
                      </a:cubicBezTo>
                      <a:cubicBezTo>
                        <a:pt x="706812" y="446023"/>
                        <a:pt x="698659" y="458973"/>
                        <a:pt x="692424" y="472881"/>
                      </a:cubicBezTo>
                      <a:cubicBezTo>
                        <a:pt x="686189" y="487749"/>
                        <a:pt x="674679" y="493025"/>
                        <a:pt x="659810" y="491107"/>
                      </a:cubicBezTo>
                      <a:cubicBezTo>
                        <a:pt x="639187" y="488708"/>
                        <a:pt x="619043" y="483912"/>
                        <a:pt x="598900" y="479116"/>
                      </a:cubicBezTo>
                      <a:cubicBezTo>
                        <a:pt x="583073" y="475279"/>
                        <a:pt x="580195" y="466646"/>
                        <a:pt x="589308" y="452738"/>
                      </a:cubicBezTo>
                      <a:cubicBezTo>
                        <a:pt x="604655" y="429237"/>
                        <a:pt x="627677" y="412450"/>
                        <a:pt x="643024" y="393745"/>
                      </a:cubicBezTo>
                      <a:cubicBezTo>
                        <a:pt x="625758" y="412930"/>
                        <a:pt x="603217" y="432114"/>
                        <a:pt x="580195" y="450819"/>
                      </a:cubicBezTo>
                      <a:cubicBezTo>
                        <a:pt x="567725" y="460411"/>
                        <a:pt x="554296" y="464728"/>
                        <a:pt x="539908" y="457534"/>
                      </a:cubicBezTo>
                      <a:cubicBezTo>
                        <a:pt x="508733" y="441707"/>
                        <a:pt x="481875" y="454656"/>
                        <a:pt x="456935" y="470963"/>
                      </a:cubicBezTo>
                      <a:cubicBezTo>
                        <a:pt x="395065" y="512209"/>
                        <a:pt x="373962" y="609091"/>
                        <a:pt x="413291" y="674318"/>
                      </a:cubicBezTo>
                      <a:cubicBezTo>
                        <a:pt x="424321" y="692543"/>
                        <a:pt x="427199" y="709809"/>
                        <a:pt x="425281" y="730912"/>
                      </a:cubicBezTo>
                      <a:cubicBezTo>
                        <a:pt x="421923" y="769761"/>
                        <a:pt x="422403" y="809089"/>
                        <a:pt x="425281" y="848417"/>
                      </a:cubicBezTo>
                      <a:cubicBezTo>
                        <a:pt x="425760" y="857529"/>
                        <a:pt x="430557" y="867601"/>
                        <a:pt x="419046" y="873836"/>
                      </a:cubicBezTo>
                      <a:cubicBezTo>
                        <a:pt x="355258" y="781271"/>
                        <a:pt x="325522" y="679114"/>
                        <a:pt x="327440" y="566405"/>
                      </a:cubicBezTo>
                      <a:cubicBezTo>
                        <a:pt x="329358" y="469044"/>
                        <a:pt x="357176" y="380316"/>
                        <a:pt x="408495" y="298783"/>
                      </a:cubicBezTo>
                      <a:cubicBezTo>
                        <a:pt x="417607" y="284394"/>
                        <a:pt x="410413" y="277680"/>
                        <a:pt x="403218" y="270965"/>
                      </a:cubicBezTo>
                      <a:cubicBezTo>
                        <a:pt x="383554" y="252260"/>
                        <a:pt x="353339" y="255138"/>
                        <a:pt x="329838" y="275761"/>
                      </a:cubicBezTo>
                      <a:cubicBezTo>
                        <a:pt x="292908" y="307895"/>
                        <a:pt x="275642" y="352979"/>
                        <a:pt x="253100" y="394705"/>
                      </a:cubicBezTo>
                      <a:cubicBezTo>
                        <a:pt x="229120" y="439309"/>
                        <a:pt x="200343" y="479596"/>
                        <a:pt x="156698" y="506934"/>
                      </a:cubicBezTo>
                      <a:cubicBezTo>
                        <a:pt x="100584" y="541945"/>
                        <a:pt x="41592" y="528037"/>
                        <a:pt x="7060" y="471442"/>
                      </a:cubicBezTo>
                      <a:cubicBezTo>
                        <a:pt x="3223" y="465208"/>
                        <a:pt x="-2053" y="458493"/>
                        <a:pt x="825" y="447462"/>
                      </a:cubicBezTo>
                      <a:cubicBezTo>
                        <a:pt x="11376" y="450340"/>
                        <a:pt x="21928" y="453217"/>
                        <a:pt x="32479" y="456095"/>
                      </a:cubicBezTo>
                      <a:cubicBezTo>
                        <a:pt x="63174" y="465208"/>
                        <a:pt x="90992" y="456095"/>
                        <a:pt x="110656" y="430196"/>
                      </a:cubicBezTo>
                      <a:cubicBezTo>
                        <a:pt x="137035" y="395664"/>
                        <a:pt x="146627" y="354897"/>
                        <a:pt x="157178" y="314130"/>
                      </a:cubicBezTo>
                      <a:cubicBezTo>
                        <a:pt x="176363" y="240270"/>
                        <a:pt x="188353" y="164491"/>
                        <a:pt x="223365" y="95907"/>
                      </a:cubicBezTo>
                      <a:cubicBezTo>
                        <a:pt x="252141" y="39313"/>
                        <a:pt x="296265" y="5261"/>
                        <a:pt x="361013" y="464"/>
                      </a:cubicBezTo>
                      <a:cubicBezTo>
                        <a:pt x="420485" y="-3852"/>
                        <a:pt x="463170" y="22047"/>
                        <a:pt x="492426" y="72886"/>
                      </a:cubicBezTo>
                      <a:cubicBezTo>
                        <a:pt x="505855" y="95907"/>
                        <a:pt x="515927" y="119888"/>
                        <a:pt x="521203" y="145787"/>
                      </a:cubicBezTo>
                      <a:cubicBezTo>
                        <a:pt x="525040" y="164971"/>
                        <a:pt x="531275" y="164971"/>
                        <a:pt x="546143" y="154420"/>
                      </a:cubicBezTo>
                      <a:cubicBezTo>
                        <a:pt x="633432" y="91591"/>
                        <a:pt x="732232" y="58977"/>
                        <a:pt x="838705" y="60895"/>
                      </a:cubicBezTo>
                      <a:cubicBezTo>
                        <a:pt x="1021917" y="63773"/>
                        <a:pt x="1166760" y="142429"/>
                        <a:pt x="1268437" y="296384"/>
                      </a:cubicBezTo>
                      <a:cubicBezTo>
                        <a:pt x="1301051" y="345784"/>
                        <a:pt x="1321674" y="400940"/>
                        <a:pt x="1337501" y="459452"/>
                      </a:cubicBezTo>
                      <a:cubicBezTo>
                        <a:pt x="1360042" y="447462"/>
                        <a:pt x="1381145" y="434992"/>
                        <a:pt x="1403207" y="425879"/>
                      </a:cubicBezTo>
                      <a:cubicBezTo>
                        <a:pt x="1507283" y="382235"/>
                        <a:pt x="1590736" y="420124"/>
                        <a:pt x="1620951" y="529475"/>
                      </a:cubicBezTo>
                      <a:cubicBezTo>
                        <a:pt x="1632941" y="572161"/>
                        <a:pt x="1617594" y="613887"/>
                        <a:pt x="1599848" y="654174"/>
                      </a:cubicBezTo>
                      <a:cubicBezTo>
                        <a:pt x="1566275" y="731392"/>
                        <a:pt x="1512079" y="797098"/>
                        <a:pt x="1476109" y="872877"/>
                      </a:cubicBezTo>
                      <a:cubicBezTo>
                        <a:pt x="1460761" y="904531"/>
                        <a:pt x="1441576" y="936186"/>
                        <a:pt x="1457883" y="974554"/>
                      </a:cubicBezTo>
                      <a:cubicBezTo>
                        <a:pt x="1467955" y="997576"/>
                        <a:pt x="1486180" y="1009566"/>
                        <a:pt x="1507283" y="1019638"/>
                      </a:cubicBezTo>
                      <a:cubicBezTo>
                        <a:pt x="1516876" y="1023954"/>
                        <a:pt x="1528866" y="1030189"/>
                        <a:pt x="1507763" y="1036424"/>
                      </a:cubicBezTo>
                      <a:cubicBezTo>
                        <a:pt x="1484741" y="1044578"/>
                        <a:pt x="1458843" y="1044578"/>
                        <a:pt x="1433423" y="1036904"/>
                      </a:cubicBezTo>
                      <a:close/>
                    </a:path>
                  </a:pathLst>
                </a:custGeom>
                <a:solidFill>
                  <a:srgbClr val="3D1B0F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52">
                  <a:extLst>
                    <a:ext uri="{FF2B5EF4-FFF2-40B4-BE49-F238E27FC236}">
                      <a16:creationId xmlns:a16="http://schemas.microsoft.com/office/drawing/2014/main" id="{0600A379-A152-4B6E-83FA-D01C7BBB86F9}"/>
                    </a:ext>
                  </a:extLst>
                </p:cNvPr>
                <p:cNvSpPr/>
                <p:nvPr/>
              </p:nvSpPr>
              <p:spPr>
                <a:xfrm>
                  <a:off x="6821725" y="1441152"/>
                  <a:ext cx="1097111" cy="1146500"/>
                </a:xfrm>
                <a:custGeom>
                  <a:avLst/>
                  <a:gdLst>
                    <a:gd name="connsiteX0" fmla="*/ 320305 w 1097111"/>
                    <a:gd name="connsiteY0" fmla="*/ 500234 h 1146500"/>
                    <a:gd name="connsiteX1" fmla="*/ 321264 w 1097111"/>
                    <a:gd name="connsiteY1" fmla="*/ 335248 h 1146500"/>
                    <a:gd name="connsiteX2" fmla="*/ 311672 w 1097111"/>
                    <a:gd name="connsiteY2" fmla="*/ 311747 h 1146500"/>
                    <a:gd name="connsiteX3" fmla="*/ 357235 w 1097111"/>
                    <a:gd name="connsiteY3" fmla="*/ 89208 h 1146500"/>
                    <a:gd name="connsiteX4" fmla="*/ 447402 w 1097111"/>
                    <a:gd name="connsiteY4" fmla="*/ 78656 h 1146500"/>
                    <a:gd name="connsiteX5" fmla="*/ 474740 w 1097111"/>
                    <a:gd name="connsiteY5" fmla="*/ 73381 h 1146500"/>
                    <a:gd name="connsiteX6" fmla="*/ 568743 w 1097111"/>
                    <a:gd name="connsiteY6" fmla="*/ 0 h 1146500"/>
                    <a:gd name="connsiteX7" fmla="*/ 485291 w 1097111"/>
                    <a:gd name="connsiteY7" fmla="*/ 94963 h 1146500"/>
                    <a:gd name="connsiteX8" fmla="*/ 569702 w 1097111"/>
                    <a:gd name="connsiteY8" fmla="*/ 112229 h 1146500"/>
                    <a:gd name="connsiteX9" fmla="*/ 587448 w 1097111"/>
                    <a:gd name="connsiteY9" fmla="*/ 100239 h 1146500"/>
                    <a:gd name="connsiteX10" fmla="*/ 625817 w 1097111"/>
                    <a:gd name="connsiteY10" fmla="*/ 38848 h 1146500"/>
                    <a:gd name="connsiteX11" fmla="*/ 598479 w 1097111"/>
                    <a:gd name="connsiteY11" fmla="*/ 104555 h 1146500"/>
                    <a:gd name="connsiteX12" fmla="*/ 608071 w 1097111"/>
                    <a:gd name="connsiteY12" fmla="*/ 126617 h 1146500"/>
                    <a:gd name="connsiteX13" fmla="*/ 689605 w 1097111"/>
                    <a:gd name="connsiteY13" fmla="*/ 103596 h 1146500"/>
                    <a:gd name="connsiteX14" fmla="*/ 744281 w 1097111"/>
                    <a:gd name="connsiteY14" fmla="*/ 43645 h 1146500"/>
                    <a:gd name="connsiteX15" fmla="*/ 706871 w 1097111"/>
                    <a:gd name="connsiteY15" fmla="*/ 133332 h 1146500"/>
                    <a:gd name="connsiteX16" fmla="*/ 719821 w 1097111"/>
                    <a:gd name="connsiteY16" fmla="*/ 162109 h 1146500"/>
                    <a:gd name="connsiteX17" fmla="*/ 771139 w 1097111"/>
                    <a:gd name="connsiteY17" fmla="*/ 181773 h 1146500"/>
                    <a:gd name="connsiteX18" fmla="*/ 796079 w 1097111"/>
                    <a:gd name="connsiteY18" fmla="*/ 171701 h 1146500"/>
                    <a:gd name="connsiteX19" fmla="*/ 833009 w 1097111"/>
                    <a:gd name="connsiteY19" fmla="*/ 96402 h 1146500"/>
                    <a:gd name="connsiteX20" fmla="*/ 824856 w 1097111"/>
                    <a:gd name="connsiteY20" fmla="*/ 180334 h 1146500"/>
                    <a:gd name="connsiteX21" fmla="*/ 840203 w 1097111"/>
                    <a:gd name="connsiteY21" fmla="*/ 207192 h 1146500"/>
                    <a:gd name="connsiteX22" fmla="*/ 918380 w 1097111"/>
                    <a:gd name="connsiteY22" fmla="*/ 237887 h 1146500"/>
                    <a:gd name="connsiteX23" fmla="*/ 941401 w 1097111"/>
                    <a:gd name="connsiteY23" fmla="*/ 230213 h 1146500"/>
                    <a:gd name="connsiteX24" fmla="*/ 980249 w 1097111"/>
                    <a:gd name="connsiteY24" fmla="*/ 166425 h 1146500"/>
                    <a:gd name="connsiteX25" fmla="*/ 993679 w 1097111"/>
                    <a:gd name="connsiteY25" fmla="*/ 282971 h 1146500"/>
                    <a:gd name="connsiteX26" fmla="*/ 1012863 w 1097111"/>
                    <a:gd name="connsiteY26" fmla="*/ 309349 h 1146500"/>
                    <a:gd name="connsiteX27" fmla="*/ 1032527 w 1097111"/>
                    <a:gd name="connsiteY27" fmla="*/ 318462 h 1146500"/>
                    <a:gd name="connsiteX28" fmla="*/ 1096795 w 1097111"/>
                    <a:gd name="connsiteY28" fmla="*/ 418700 h 1146500"/>
                    <a:gd name="connsiteX29" fmla="*/ 961545 w 1097111"/>
                    <a:gd name="connsiteY29" fmla="*/ 586085 h 1146500"/>
                    <a:gd name="connsiteX30" fmla="*/ 943799 w 1097111"/>
                    <a:gd name="connsiteY30" fmla="*/ 591840 h 1146500"/>
                    <a:gd name="connsiteX31" fmla="*/ 825815 w 1097111"/>
                    <a:gd name="connsiteY31" fmla="*/ 709824 h 1146500"/>
                    <a:gd name="connsiteX32" fmla="*/ 730852 w 1097111"/>
                    <a:gd name="connsiteY32" fmla="*/ 762102 h 1146500"/>
                    <a:gd name="connsiteX33" fmla="*/ 686248 w 1097111"/>
                    <a:gd name="connsiteY33" fmla="*/ 776970 h 1146500"/>
                    <a:gd name="connsiteX34" fmla="*/ 635889 w 1097111"/>
                    <a:gd name="connsiteY34" fmla="*/ 818696 h 1146500"/>
                    <a:gd name="connsiteX35" fmla="*/ 603755 w 1097111"/>
                    <a:gd name="connsiteY35" fmla="*/ 897352 h 1146500"/>
                    <a:gd name="connsiteX36" fmla="*/ 613827 w 1097111"/>
                    <a:gd name="connsiteY36" fmla="*/ 936201 h 1146500"/>
                    <a:gd name="connsiteX37" fmla="*/ 801834 w 1097111"/>
                    <a:gd name="connsiteY37" fmla="*/ 1097350 h 1146500"/>
                    <a:gd name="connsiteX38" fmla="*/ 838285 w 1097111"/>
                    <a:gd name="connsiteY38" fmla="*/ 1142434 h 1146500"/>
                    <a:gd name="connsiteX39" fmla="*/ 813345 w 1097111"/>
                    <a:gd name="connsiteY39" fmla="*/ 1143393 h 1146500"/>
                    <a:gd name="connsiteX40" fmla="*/ 582172 w 1097111"/>
                    <a:gd name="connsiteY40" fmla="*/ 1071931 h 1146500"/>
                    <a:gd name="connsiteX41" fmla="*/ 300641 w 1097111"/>
                    <a:gd name="connsiteY41" fmla="*/ 956824 h 1146500"/>
                    <a:gd name="connsiteX42" fmla="*/ 17191 w 1097111"/>
                    <a:gd name="connsiteY42" fmla="*/ 811502 h 1146500"/>
                    <a:gd name="connsiteX43" fmla="*/ 884 w 1097111"/>
                    <a:gd name="connsiteY43" fmla="*/ 789440 h 1146500"/>
                    <a:gd name="connsiteX44" fmla="*/ 268027 w 1097111"/>
                    <a:gd name="connsiteY44" fmla="*/ 803828 h 1146500"/>
                    <a:gd name="connsiteX45" fmla="*/ 270425 w 1097111"/>
                    <a:gd name="connsiteY45" fmla="*/ 804787 h 1146500"/>
                    <a:gd name="connsiteX46" fmla="*/ 352919 w 1097111"/>
                    <a:gd name="connsiteY46" fmla="*/ 763061 h 1146500"/>
                    <a:gd name="connsiteX47" fmla="*/ 382175 w 1097111"/>
                    <a:gd name="connsiteY47" fmla="*/ 693518 h 1146500"/>
                    <a:gd name="connsiteX48" fmla="*/ 382654 w 1097111"/>
                    <a:gd name="connsiteY48" fmla="*/ 665700 h 1146500"/>
                    <a:gd name="connsiteX49" fmla="*/ 325580 w 1097111"/>
                    <a:gd name="connsiteY49" fmla="*/ 511745 h 1146500"/>
                    <a:gd name="connsiteX50" fmla="*/ 320305 w 1097111"/>
                    <a:gd name="connsiteY50" fmla="*/ 500234 h 1146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1097111" h="1146500">
                      <a:moveTo>
                        <a:pt x="320305" y="500234"/>
                      </a:moveTo>
                      <a:cubicBezTo>
                        <a:pt x="316948" y="445079"/>
                        <a:pt x="313111" y="390403"/>
                        <a:pt x="321264" y="335248"/>
                      </a:cubicBezTo>
                      <a:cubicBezTo>
                        <a:pt x="322703" y="325176"/>
                        <a:pt x="315988" y="318941"/>
                        <a:pt x="311672" y="311747"/>
                      </a:cubicBezTo>
                      <a:cubicBezTo>
                        <a:pt x="264670" y="237887"/>
                        <a:pt x="285293" y="133811"/>
                        <a:pt x="357235" y="89208"/>
                      </a:cubicBezTo>
                      <a:cubicBezTo>
                        <a:pt x="384573" y="72421"/>
                        <a:pt x="414308" y="57553"/>
                        <a:pt x="447402" y="78656"/>
                      </a:cubicBezTo>
                      <a:cubicBezTo>
                        <a:pt x="457953" y="85850"/>
                        <a:pt x="466107" y="81054"/>
                        <a:pt x="474740" y="73381"/>
                      </a:cubicBezTo>
                      <a:cubicBezTo>
                        <a:pt x="504475" y="47482"/>
                        <a:pt x="535171" y="22062"/>
                        <a:pt x="568743" y="0"/>
                      </a:cubicBezTo>
                      <a:cubicBezTo>
                        <a:pt x="541885" y="30695"/>
                        <a:pt x="515027" y="61390"/>
                        <a:pt x="485291" y="94963"/>
                      </a:cubicBezTo>
                      <a:cubicBezTo>
                        <a:pt x="515986" y="101198"/>
                        <a:pt x="542844" y="106474"/>
                        <a:pt x="569702" y="112229"/>
                      </a:cubicBezTo>
                      <a:cubicBezTo>
                        <a:pt x="580254" y="114627"/>
                        <a:pt x="583611" y="107433"/>
                        <a:pt x="587448" y="100239"/>
                      </a:cubicBezTo>
                      <a:cubicBezTo>
                        <a:pt x="598959" y="79136"/>
                        <a:pt x="609990" y="58033"/>
                        <a:pt x="625817" y="38848"/>
                      </a:cubicBezTo>
                      <a:cubicBezTo>
                        <a:pt x="616705" y="60911"/>
                        <a:pt x="608071" y="82973"/>
                        <a:pt x="598479" y="104555"/>
                      </a:cubicBezTo>
                      <a:cubicBezTo>
                        <a:pt x="593204" y="116545"/>
                        <a:pt x="594163" y="122301"/>
                        <a:pt x="608071" y="126617"/>
                      </a:cubicBezTo>
                      <a:cubicBezTo>
                        <a:pt x="657472" y="142444"/>
                        <a:pt x="657472" y="142924"/>
                        <a:pt x="689605" y="103596"/>
                      </a:cubicBezTo>
                      <a:cubicBezTo>
                        <a:pt x="706392" y="82973"/>
                        <a:pt x="723657" y="61870"/>
                        <a:pt x="744281" y="43645"/>
                      </a:cubicBezTo>
                      <a:cubicBezTo>
                        <a:pt x="731811" y="73860"/>
                        <a:pt x="720780" y="104076"/>
                        <a:pt x="706871" y="133332"/>
                      </a:cubicBezTo>
                      <a:cubicBezTo>
                        <a:pt x="698718" y="150118"/>
                        <a:pt x="703035" y="157312"/>
                        <a:pt x="719821" y="162109"/>
                      </a:cubicBezTo>
                      <a:cubicBezTo>
                        <a:pt x="737566" y="167384"/>
                        <a:pt x="754832" y="174099"/>
                        <a:pt x="771139" y="181773"/>
                      </a:cubicBezTo>
                      <a:cubicBezTo>
                        <a:pt x="784568" y="188008"/>
                        <a:pt x="790803" y="185609"/>
                        <a:pt x="796079" y="171701"/>
                      </a:cubicBezTo>
                      <a:cubicBezTo>
                        <a:pt x="805671" y="145802"/>
                        <a:pt x="817182" y="120862"/>
                        <a:pt x="833009" y="96402"/>
                      </a:cubicBezTo>
                      <a:cubicBezTo>
                        <a:pt x="830611" y="124219"/>
                        <a:pt x="828692" y="152516"/>
                        <a:pt x="824856" y="180334"/>
                      </a:cubicBezTo>
                      <a:cubicBezTo>
                        <a:pt x="822937" y="194242"/>
                        <a:pt x="825815" y="202396"/>
                        <a:pt x="840203" y="207192"/>
                      </a:cubicBezTo>
                      <a:cubicBezTo>
                        <a:pt x="866582" y="216305"/>
                        <a:pt x="892481" y="226856"/>
                        <a:pt x="918380" y="237887"/>
                      </a:cubicBezTo>
                      <a:cubicBezTo>
                        <a:pt x="929890" y="242683"/>
                        <a:pt x="935646" y="240285"/>
                        <a:pt x="941401" y="230213"/>
                      </a:cubicBezTo>
                      <a:cubicBezTo>
                        <a:pt x="952432" y="210549"/>
                        <a:pt x="964902" y="190885"/>
                        <a:pt x="980249" y="166425"/>
                      </a:cubicBezTo>
                      <a:cubicBezTo>
                        <a:pt x="985526" y="209110"/>
                        <a:pt x="990801" y="246040"/>
                        <a:pt x="993679" y="282971"/>
                      </a:cubicBezTo>
                      <a:cubicBezTo>
                        <a:pt x="994638" y="297359"/>
                        <a:pt x="1000873" y="304553"/>
                        <a:pt x="1012863" y="309349"/>
                      </a:cubicBezTo>
                      <a:cubicBezTo>
                        <a:pt x="1019578" y="312227"/>
                        <a:pt x="1025812" y="316064"/>
                        <a:pt x="1032527" y="318462"/>
                      </a:cubicBezTo>
                      <a:cubicBezTo>
                        <a:pt x="1080968" y="334769"/>
                        <a:pt x="1093918" y="375056"/>
                        <a:pt x="1096795" y="418700"/>
                      </a:cubicBezTo>
                      <a:cubicBezTo>
                        <a:pt x="1102071" y="498795"/>
                        <a:pt x="1040681" y="572656"/>
                        <a:pt x="961545" y="586085"/>
                      </a:cubicBezTo>
                      <a:cubicBezTo>
                        <a:pt x="955310" y="587044"/>
                        <a:pt x="948116" y="586085"/>
                        <a:pt x="943799" y="591840"/>
                      </a:cubicBezTo>
                      <a:cubicBezTo>
                        <a:pt x="909747" y="635964"/>
                        <a:pt x="867541" y="672894"/>
                        <a:pt x="825815" y="709824"/>
                      </a:cubicBezTo>
                      <a:cubicBezTo>
                        <a:pt x="794161" y="727090"/>
                        <a:pt x="764905" y="749152"/>
                        <a:pt x="730852" y="762102"/>
                      </a:cubicBezTo>
                      <a:cubicBezTo>
                        <a:pt x="715984" y="767857"/>
                        <a:pt x="701596" y="775531"/>
                        <a:pt x="686248" y="776970"/>
                      </a:cubicBezTo>
                      <a:cubicBezTo>
                        <a:pt x="658910" y="779848"/>
                        <a:pt x="644522" y="793756"/>
                        <a:pt x="635889" y="818696"/>
                      </a:cubicBezTo>
                      <a:cubicBezTo>
                        <a:pt x="626776" y="845554"/>
                        <a:pt x="617664" y="872892"/>
                        <a:pt x="603755" y="897352"/>
                      </a:cubicBezTo>
                      <a:cubicBezTo>
                        <a:pt x="593204" y="916537"/>
                        <a:pt x="599439" y="924690"/>
                        <a:pt x="613827" y="936201"/>
                      </a:cubicBezTo>
                      <a:cubicBezTo>
                        <a:pt x="679054" y="987039"/>
                        <a:pt x="743322" y="1038838"/>
                        <a:pt x="801834" y="1097350"/>
                      </a:cubicBezTo>
                      <a:cubicBezTo>
                        <a:pt x="815264" y="1110779"/>
                        <a:pt x="833968" y="1121331"/>
                        <a:pt x="838285" y="1142434"/>
                      </a:cubicBezTo>
                      <a:cubicBezTo>
                        <a:pt x="830131" y="1150107"/>
                        <a:pt x="821978" y="1144832"/>
                        <a:pt x="813345" y="1143393"/>
                      </a:cubicBezTo>
                      <a:cubicBezTo>
                        <a:pt x="734209" y="1127086"/>
                        <a:pt x="658431" y="1098789"/>
                        <a:pt x="582172" y="1071931"/>
                      </a:cubicBezTo>
                      <a:cubicBezTo>
                        <a:pt x="486730" y="1037878"/>
                        <a:pt x="393206" y="998550"/>
                        <a:pt x="300641" y="956824"/>
                      </a:cubicBezTo>
                      <a:cubicBezTo>
                        <a:pt x="203759" y="913659"/>
                        <a:pt x="107837" y="867137"/>
                        <a:pt x="17191" y="811502"/>
                      </a:cubicBezTo>
                      <a:cubicBezTo>
                        <a:pt x="9037" y="806706"/>
                        <a:pt x="-3433" y="803828"/>
                        <a:pt x="884" y="789440"/>
                      </a:cubicBezTo>
                      <a:cubicBezTo>
                        <a:pt x="90571" y="783205"/>
                        <a:pt x="179299" y="792797"/>
                        <a:pt x="268027" y="803828"/>
                      </a:cubicBezTo>
                      <a:cubicBezTo>
                        <a:pt x="268987" y="803828"/>
                        <a:pt x="269466" y="804308"/>
                        <a:pt x="270425" y="804787"/>
                      </a:cubicBezTo>
                      <a:cubicBezTo>
                        <a:pt x="326540" y="816298"/>
                        <a:pt x="330857" y="814380"/>
                        <a:pt x="352919" y="763061"/>
                      </a:cubicBezTo>
                      <a:cubicBezTo>
                        <a:pt x="362990" y="740040"/>
                        <a:pt x="372582" y="716539"/>
                        <a:pt x="382175" y="693518"/>
                      </a:cubicBezTo>
                      <a:cubicBezTo>
                        <a:pt x="386012" y="684405"/>
                        <a:pt x="387930" y="674333"/>
                        <a:pt x="382654" y="665700"/>
                      </a:cubicBezTo>
                      <a:cubicBezTo>
                        <a:pt x="352439" y="618698"/>
                        <a:pt x="333255" y="567380"/>
                        <a:pt x="325580" y="511745"/>
                      </a:cubicBezTo>
                      <a:cubicBezTo>
                        <a:pt x="324621" y="507428"/>
                        <a:pt x="321744" y="503592"/>
                        <a:pt x="320305" y="500234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53">
                  <a:extLst>
                    <a:ext uri="{FF2B5EF4-FFF2-40B4-BE49-F238E27FC236}">
                      <a16:creationId xmlns:a16="http://schemas.microsoft.com/office/drawing/2014/main" id="{9AE6F67D-AC40-4A01-9D11-72C15BE1DEB5}"/>
                    </a:ext>
                  </a:extLst>
                </p:cNvPr>
                <p:cNvSpPr/>
                <p:nvPr/>
              </p:nvSpPr>
              <p:spPr>
                <a:xfrm>
                  <a:off x="6563619" y="2228393"/>
                  <a:ext cx="1189137" cy="686602"/>
                </a:xfrm>
                <a:custGeom>
                  <a:avLst/>
                  <a:gdLst>
                    <a:gd name="connsiteX0" fmla="*/ 258510 w 1189137"/>
                    <a:gd name="connsiteY0" fmla="*/ 1718 h 686602"/>
                    <a:gd name="connsiteX1" fmla="*/ 325176 w 1189137"/>
                    <a:gd name="connsiteY1" fmla="*/ 44883 h 686602"/>
                    <a:gd name="connsiteX2" fmla="*/ 825410 w 1189137"/>
                    <a:gd name="connsiteY2" fmla="*/ 269821 h 686602"/>
                    <a:gd name="connsiteX3" fmla="*/ 1046511 w 1189137"/>
                    <a:gd name="connsiteY3" fmla="*/ 343202 h 686602"/>
                    <a:gd name="connsiteX4" fmla="*/ 1095432 w 1189137"/>
                    <a:gd name="connsiteY4" fmla="*/ 354712 h 686602"/>
                    <a:gd name="connsiteX5" fmla="*/ 1170730 w 1189137"/>
                    <a:gd name="connsiteY5" fmla="*/ 453512 h 686602"/>
                    <a:gd name="connsiteX6" fmla="*/ 1182241 w 1189137"/>
                    <a:gd name="connsiteY6" fmla="*/ 590681 h 686602"/>
                    <a:gd name="connsiteX7" fmla="*/ 1169771 w 1189137"/>
                    <a:gd name="connsiteY7" fmla="*/ 686603 h 686602"/>
                    <a:gd name="connsiteX8" fmla="*/ 528531 w 1189137"/>
                    <a:gd name="connsiteY8" fmla="*/ 311547 h 686602"/>
                    <a:gd name="connsiteX9" fmla="*/ 104555 w 1189137"/>
                    <a:gd name="connsiteY9" fmla="*/ 181093 h 686602"/>
                    <a:gd name="connsiteX10" fmla="*/ 0 w 1189137"/>
                    <a:gd name="connsiteY10" fmla="*/ 158551 h 686602"/>
                    <a:gd name="connsiteX11" fmla="*/ 72421 w 1189137"/>
                    <a:gd name="connsiteY11" fmla="*/ 59751 h 686602"/>
                    <a:gd name="connsiteX12" fmla="*/ 162588 w 1189137"/>
                    <a:gd name="connsiteY12" fmla="*/ 11790 h 686602"/>
                    <a:gd name="connsiteX13" fmla="*/ 258510 w 1189137"/>
                    <a:gd name="connsiteY13" fmla="*/ 1718 h 686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89137" h="686602">
                      <a:moveTo>
                        <a:pt x="258510" y="1718"/>
                      </a:moveTo>
                      <a:cubicBezTo>
                        <a:pt x="276736" y="22821"/>
                        <a:pt x="302155" y="32414"/>
                        <a:pt x="325176" y="44883"/>
                      </a:cubicBezTo>
                      <a:cubicBezTo>
                        <a:pt x="485846" y="132652"/>
                        <a:pt x="653230" y="206512"/>
                        <a:pt x="825410" y="269821"/>
                      </a:cubicBezTo>
                      <a:cubicBezTo>
                        <a:pt x="898312" y="296679"/>
                        <a:pt x="972171" y="321619"/>
                        <a:pt x="1046511" y="343202"/>
                      </a:cubicBezTo>
                      <a:cubicBezTo>
                        <a:pt x="1062338" y="347998"/>
                        <a:pt x="1079125" y="350875"/>
                        <a:pt x="1095432" y="354712"/>
                      </a:cubicBezTo>
                      <a:cubicBezTo>
                        <a:pt x="1130443" y="380132"/>
                        <a:pt x="1151067" y="416582"/>
                        <a:pt x="1170730" y="453512"/>
                      </a:cubicBezTo>
                      <a:cubicBezTo>
                        <a:pt x="1194232" y="497636"/>
                        <a:pt x="1191833" y="543199"/>
                        <a:pt x="1182241" y="590681"/>
                      </a:cubicBezTo>
                      <a:cubicBezTo>
                        <a:pt x="1176006" y="622335"/>
                        <a:pt x="1181282" y="655428"/>
                        <a:pt x="1169771" y="686603"/>
                      </a:cubicBezTo>
                      <a:cubicBezTo>
                        <a:pt x="974090" y="531209"/>
                        <a:pt x="760184" y="405551"/>
                        <a:pt x="528531" y="311547"/>
                      </a:cubicBezTo>
                      <a:cubicBezTo>
                        <a:pt x="391362" y="255912"/>
                        <a:pt x="250357" y="210349"/>
                        <a:pt x="104555" y="181093"/>
                      </a:cubicBezTo>
                      <a:cubicBezTo>
                        <a:pt x="69544" y="173899"/>
                        <a:pt x="34532" y="166225"/>
                        <a:pt x="0" y="158551"/>
                      </a:cubicBezTo>
                      <a:cubicBezTo>
                        <a:pt x="20623" y="123060"/>
                        <a:pt x="48920" y="93324"/>
                        <a:pt x="72421" y="59751"/>
                      </a:cubicBezTo>
                      <a:cubicBezTo>
                        <a:pt x="94004" y="29056"/>
                        <a:pt x="129495" y="18505"/>
                        <a:pt x="162588" y="11790"/>
                      </a:cubicBezTo>
                      <a:cubicBezTo>
                        <a:pt x="193763" y="6035"/>
                        <a:pt x="225897" y="-4037"/>
                        <a:pt x="258510" y="1718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2" name="Freeform: Shape 54">
                  <a:extLst>
                    <a:ext uri="{FF2B5EF4-FFF2-40B4-BE49-F238E27FC236}">
                      <a16:creationId xmlns:a16="http://schemas.microsoft.com/office/drawing/2014/main" id="{DF002DB2-EF01-4C45-B393-3CF636FD5EFC}"/>
                    </a:ext>
                  </a:extLst>
                </p:cNvPr>
                <p:cNvSpPr/>
                <p:nvPr/>
              </p:nvSpPr>
              <p:spPr>
                <a:xfrm>
                  <a:off x="7229319" y="1218762"/>
                  <a:ext cx="734458" cy="503921"/>
                </a:xfrm>
                <a:custGeom>
                  <a:avLst/>
                  <a:gdLst>
                    <a:gd name="connsiteX0" fmla="*/ 0 w 734458"/>
                    <a:gd name="connsiteY0" fmla="*/ 212798 h 503921"/>
                    <a:gd name="connsiteX1" fmla="*/ 46522 w 734458"/>
                    <a:gd name="connsiteY1" fmla="*/ 112079 h 503921"/>
                    <a:gd name="connsiteX2" fmla="*/ 248918 w 734458"/>
                    <a:gd name="connsiteY2" fmla="*/ 4167 h 503921"/>
                    <a:gd name="connsiteX3" fmla="*/ 694956 w 734458"/>
                    <a:gd name="connsiteY3" fmla="*/ 224308 h 503921"/>
                    <a:gd name="connsiteX4" fmla="*/ 699273 w 734458"/>
                    <a:gd name="connsiteY4" fmla="*/ 494329 h 503921"/>
                    <a:gd name="connsiteX5" fmla="*/ 693517 w 734458"/>
                    <a:gd name="connsiteY5" fmla="*/ 503921 h 503921"/>
                    <a:gd name="connsiteX6" fmla="*/ 414864 w 734458"/>
                    <a:gd name="connsiteY6" fmla="*/ 127906 h 503921"/>
                    <a:gd name="connsiteX7" fmla="*/ 0 w 734458"/>
                    <a:gd name="connsiteY7" fmla="*/ 212798 h 503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34458" h="503921">
                      <a:moveTo>
                        <a:pt x="0" y="212798"/>
                      </a:moveTo>
                      <a:cubicBezTo>
                        <a:pt x="7194" y="172990"/>
                        <a:pt x="23500" y="140856"/>
                        <a:pt x="46522" y="112079"/>
                      </a:cubicBezTo>
                      <a:cubicBezTo>
                        <a:pt x="98320" y="47332"/>
                        <a:pt x="168823" y="16157"/>
                        <a:pt x="248918" y="4167"/>
                      </a:cubicBezTo>
                      <a:cubicBezTo>
                        <a:pt x="421098" y="-21253"/>
                        <a:pt x="611504" y="71792"/>
                        <a:pt x="694956" y="224308"/>
                      </a:cubicBezTo>
                      <a:cubicBezTo>
                        <a:pt x="743397" y="312557"/>
                        <a:pt x="750111" y="403203"/>
                        <a:pt x="699273" y="494329"/>
                      </a:cubicBezTo>
                      <a:cubicBezTo>
                        <a:pt x="697834" y="496727"/>
                        <a:pt x="695916" y="499605"/>
                        <a:pt x="693517" y="503921"/>
                      </a:cubicBezTo>
                      <a:cubicBezTo>
                        <a:pt x="694476" y="306801"/>
                        <a:pt x="585605" y="189776"/>
                        <a:pt x="414864" y="127906"/>
                      </a:cubicBezTo>
                      <a:cubicBezTo>
                        <a:pt x="264745" y="72751"/>
                        <a:pt x="120862" y="87619"/>
                        <a:pt x="0" y="21279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CE349C8B-8539-4433-888A-6EF7C22F90A4}"/>
                  </a:ext>
                </a:extLst>
              </p:cNvPr>
              <p:cNvGrpSpPr/>
              <p:nvPr/>
            </p:nvGrpSpPr>
            <p:grpSpPr>
              <a:xfrm>
                <a:off x="7946663" y="3655474"/>
                <a:ext cx="1571701" cy="1274220"/>
                <a:chOff x="8213001" y="3218811"/>
                <a:chExt cx="1775655" cy="1439571"/>
              </a:xfrm>
            </p:grpSpPr>
            <p:sp>
              <p:nvSpPr>
                <p:cNvPr id="31" name="Freeform: Shape 56">
                  <a:extLst>
                    <a:ext uri="{FF2B5EF4-FFF2-40B4-BE49-F238E27FC236}">
                      <a16:creationId xmlns:a16="http://schemas.microsoft.com/office/drawing/2014/main" id="{AB05A5FD-8798-4935-AB00-E742B7E2EE6B}"/>
                    </a:ext>
                  </a:extLst>
                </p:cNvPr>
                <p:cNvSpPr/>
                <p:nvPr/>
              </p:nvSpPr>
              <p:spPr>
                <a:xfrm>
                  <a:off x="8670942" y="3273142"/>
                  <a:ext cx="1128485" cy="806800"/>
                </a:xfrm>
                <a:custGeom>
                  <a:avLst/>
                  <a:gdLst>
                    <a:gd name="connsiteX0" fmla="*/ 1019741 w 1128485"/>
                    <a:gd name="connsiteY0" fmla="*/ 736806 h 806800"/>
                    <a:gd name="connsiteX1" fmla="*/ 817345 w 1128485"/>
                    <a:gd name="connsiteY1" fmla="*/ 792921 h 806800"/>
                    <a:gd name="connsiteX2" fmla="*/ 761710 w 1128485"/>
                    <a:gd name="connsiteY2" fmla="*/ 784767 h 806800"/>
                    <a:gd name="connsiteX3" fmla="*/ 424064 w 1128485"/>
                    <a:gd name="connsiteY3" fmla="*/ 702754 h 806800"/>
                    <a:gd name="connsiteX4" fmla="*/ 385215 w 1128485"/>
                    <a:gd name="connsiteY4" fmla="*/ 703233 h 806800"/>
                    <a:gd name="connsiteX5" fmla="*/ 302723 w 1128485"/>
                    <a:gd name="connsiteY5" fmla="*/ 732010 h 806800"/>
                    <a:gd name="connsiteX6" fmla="*/ 289773 w 1128485"/>
                    <a:gd name="connsiteY6" fmla="*/ 766542 h 806800"/>
                    <a:gd name="connsiteX7" fmla="*/ 213515 w 1128485"/>
                    <a:gd name="connsiteY7" fmla="*/ 753113 h 806800"/>
                    <a:gd name="connsiteX8" fmla="*/ 63876 w 1128485"/>
                    <a:gd name="connsiteY8" fmla="*/ 710427 h 806800"/>
                    <a:gd name="connsiteX9" fmla="*/ 42774 w 1128485"/>
                    <a:gd name="connsiteY9" fmla="*/ 710427 h 806800"/>
                    <a:gd name="connsiteX10" fmla="*/ 5364 w 1128485"/>
                    <a:gd name="connsiteY10" fmla="*/ 695080 h 806800"/>
                    <a:gd name="connsiteX11" fmla="*/ 18313 w 1128485"/>
                    <a:gd name="connsiteY11" fmla="*/ 646639 h 806800"/>
                    <a:gd name="connsiteX12" fmla="*/ 75387 w 1128485"/>
                    <a:gd name="connsiteY12" fmla="*/ 574698 h 806800"/>
                    <a:gd name="connsiteX13" fmla="*/ 160758 w 1128485"/>
                    <a:gd name="connsiteY13" fmla="*/ 454315 h 806800"/>
                    <a:gd name="connsiteX14" fmla="*/ 174667 w 1128485"/>
                    <a:gd name="connsiteY14" fmla="*/ 443764 h 806800"/>
                    <a:gd name="connsiteX15" fmla="*/ 206800 w 1128485"/>
                    <a:gd name="connsiteY15" fmla="*/ 461989 h 806800"/>
                    <a:gd name="connsiteX16" fmla="*/ 298885 w 1128485"/>
                    <a:gd name="connsiteY16" fmla="*/ 430335 h 806800"/>
                    <a:gd name="connsiteX17" fmla="*/ 318070 w 1128485"/>
                    <a:gd name="connsiteY17" fmla="*/ 405395 h 806800"/>
                    <a:gd name="connsiteX18" fmla="*/ 473944 w 1128485"/>
                    <a:gd name="connsiteY18" fmla="*/ 164630 h 806800"/>
                    <a:gd name="connsiteX19" fmla="*/ 537253 w 1128485"/>
                    <a:gd name="connsiteY19" fmla="*/ 123863 h 806800"/>
                    <a:gd name="connsiteX20" fmla="*/ 565550 w 1128485"/>
                    <a:gd name="connsiteY20" fmla="*/ 87413 h 806800"/>
                    <a:gd name="connsiteX21" fmla="*/ 746842 w 1128485"/>
                    <a:gd name="connsiteY21" fmla="*/ 2522 h 806800"/>
                    <a:gd name="connsiteX22" fmla="*/ 726699 w 1128485"/>
                    <a:gd name="connsiteY22" fmla="*/ 23624 h 806800"/>
                    <a:gd name="connsiteX23" fmla="*/ 616388 w 1128485"/>
                    <a:gd name="connsiteY23" fmla="*/ 117149 h 806800"/>
                    <a:gd name="connsiteX24" fmla="*/ 741567 w 1128485"/>
                    <a:gd name="connsiteY24" fmla="*/ 91250 h 806800"/>
                    <a:gd name="connsiteX25" fmla="*/ 889287 w 1128485"/>
                    <a:gd name="connsiteY25" fmla="*/ 109475 h 806800"/>
                    <a:gd name="connsiteX26" fmla="*/ 971780 w 1128485"/>
                    <a:gd name="connsiteY26" fmla="*/ 209714 h 806800"/>
                    <a:gd name="connsiteX27" fmla="*/ 960269 w 1128485"/>
                    <a:gd name="connsiteY27" fmla="*/ 250481 h 806800"/>
                    <a:gd name="connsiteX28" fmla="*/ 943962 w 1128485"/>
                    <a:gd name="connsiteY28" fmla="*/ 302279 h 806800"/>
                    <a:gd name="connsiteX29" fmla="*/ 1059549 w 1128485"/>
                    <a:gd name="connsiteY29" fmla="*/ 433212 h 806800"/>
                    <a:gd name="connsiteX30" fmla="*/ 1113265 w 1128485"/>
                    <a:gd name="connsiteY30" fmla="*/ 452876 h 806800"/>
                    <a:gd name="connsiteX31" fmla="*/ 1122858 w 1128485"/>
                    <a:gd name="connsiteY31" fmla="*/ 479735 h 806800"/>
                    <a:gd name="connsiteX32" fmla="*/ 858112 w 1128485"/>
                    <a:gd name="connsiteY32" fmla="*/ 726255 h 806800"/>
                    <a:gd name="connsiteX33" fmla="*/ 994321 w 1128485"/>
                    <a:gd name="connsiteY33" fmla="*/ 730571 h 806800"/>
                    <a:gd name="connsiteX34" fmla="*/ 1019741 w 1128485"/>
                    <a:gd name="connsiteY34" fmla="*/ 736806 h 80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128485" h="806800">
                      <a:moveTo>
                        <a:pt x="1019741" y="736806"/>
                      </a:moveTo>
                      <a:cubicBezTo>
                        <a:pt x="979933" y="798196"/>
                        <a:pt x="883531" y="825534"/>
                        <a:pt x="817345" y="792921"/>
                      </a:cubicBezTo>
                      <a:cubicBezTo>
                        <a:pt x="799120" y="783808"/>
                        <a:pt x="782334" y="782369"/>
                        <a:pt x="761710" y="784767"/>
                      </a:cubicBezTo>
                      <a:cubicBezTo>
                        <a:pt x="640369" y="796757"/>
                        <a:pt x="521425" y="791482"/>
                        <a:pt x="424064" y="702754"/>
                      </a:cubicBezTo>
                      <a:cubicBezTo>
                        <a:pt x="409676" y="689804"/>
                        <a:pt x="397206" y="698917"/>
                        <a:pt x="385215" y="703233"/>
                      </a:cubicBezTo>
                      <a:cubicBezTo>
                        <a:pt x="357398" y="712825"/>
                        <a:pt x="331020" y="724336"/>
                        <a:pt x="302723" y="732010"/>
                      </a:cubicBezTo>
                      <a:cubicBezTo>
                        <a:pt x="283538" y="737286"/>
                        <a:pt x="285457" y="752154"/>
                        <a:pt x="289773" y="766542"/>
                      </a:cubicBezTo>
                      <a:cubicBezTo>
                        <a:pt x="262915" y="772297"/>
                        <a:pt x="238455" y="759828"/>
                        <a:pt x="213515" y="753113"/>
                      </a:cubicBezTo>
                      <a:cubicBezTo>
                        <a:pt x="163635" y="739684"/>
                        <a:pt x="113276" y="727214"/>
                        <a:pt x="63876" y="710427"/>
                      </a:cubicBezTo>
                      <a:cubicBezTo>
                        <a:pt x="56682" y="708029"/>
                        <a:pt x="49968" y="708509"/>
                        <a:pt x="42774" y="710427"/>
                      </a:cubicBezTo>
                      <a:cubicBezTo>
                        <a:pt x="27905" y="711387"/>
                        <a:pt x="15915" y="704672"/>
                        <a:pt x="5364" y="695080"/>
                      </a:cubicBezTo>
                      <a:cubicBezTo>
                        <a:pt x="-7586" y="674457"/>
                        <a:pt x="5364" y="660548"/>
                        <a:pt x="18313" y="646639"/>
                      </a:cubicBezTo>
                      <a:cubicBezTo>
                        <a:pt x="44692" y="628414"/>
                        <a:pt x="57162" y="599158"/>
                        <a:pt x="75387" y="574698"/>
                      </a:cubicBezTo>
                      <a:cubicBezTo>
                        <a:pt x="104643" y="534890"/>
                        <a:pt x="131981" y="494123"/>
                        <a:pt x="160758" y="454315"/>
                      </a:cubicBezTo>
                      <a:cubicBezTo>
                        <a:pt x="164115" y="449519"/>
                        <a:pt x="166033" y="442325"/>
                        <a:pt x="174667" y="443764"/>
                      </a:cubicBezTo>
                      <a:cubicBezTo>
                        <a:pt x="178024" y="462948"/>
                        <a:pt x="186177" y="470622"/>
                        <a:pt x="206800" y="461989"/>
                      </a:cubicBezTo>
                      <a:cubicBezTo>
                        <a:pt x="237016" y="449999"/>
                        <a:pt x="268191" y="440886"/>
                        <a:pt x="298885" y="430335"/>
                      </a:cubicBezTo>
                      <a:cubicBezTo>
                        <a:pt x="310396" y="426498"/>
                        <a:pt x="317111" y="417865"/>
                        <a:pt x="318070" y="405395"/>
                      </a:cubicBezTo>
                      <a:cubicBezTo>
                        <a:pt x="329101" y="298921"/>
                        <a:pt x="394328" y="226980"/>
                        <a:pt x="473944" y="164630"/>
                      </a:cubicBezTo>
                      <a:cubicBezTo>
                        <a:pt x="493608" y="149283"/>
                        <a:pt x="515670" y="136333"/>
                        <a:pt x="537253" y="123863"/>
                      </a:cubicBezTo>
                      <a:cubicBezTo>
                        <a:pt x="552120" y="115230"/>
                        <a:pt x="557875" y="101322"/>
                        <a:pt x="565550" y="87413"/>
                      </a:cubicBezTo>
                      <a:cubicBezTo>
                        <a:pt x="603919" y="21706"/>
                        <a:pt x="670584" y="-9469"/>
                        <a:pt x="746842" y="2522"/>
                      </a:cubicBezTo>
                      <a:cubicBezTo>
                        <a:pt x="746363" y="15471"/>
                        <a:pt x="735332" y="18828"/>
                        <a:pt x="726699" y="23624"/>
                      </a:cubicBezTo>
                      <a:cubicBezTo>
                        <a:pt x="670105" y="57677"/>
                        <a:pt x="641807" y="81178"/>
                        <a:pt x="616388" y="117149"/>
                      </a:cubicBezTo>
                      <a:cubicBezTo>
                        <a:pt x="659074" y="106597"/>
                        <a:pt x="699361" y="96046"/>
                        <a:pt x="741567" y="91250"/>
                      </a:cubicBezTo>
                      <a:cubicBezTo>
                        <a:pt x="792405" y="85494"/>
                        <a:pt x="842285" y="87413"/>
                        <a:pt x="889287" y="109475"/>
                      </a:cubicBezTo>
                      <a:cubicBezTo>
                        <a:pt x="932452" y="129619"/>
                        <a:pt x="959790" y="163671"/>
                        <a:pt x="971780" y="209714"/>
                      </a:cubicBezTo>
                      <a:cubicBezTo>
                        <a:pt x="976097" y="225541"/>
                        <a:pt x="974178" y="239450"/>
                        <a:pt x="960269" y="250481"/>
                      </a:cubicBezTo>
                      <a:cubicBezTo>
                        <a:pt x="943003" y="263910"/>
                        <a:pt x="940126" y="281655"/>
                        <a:pt x="943962" y="302279"/>
                      </a:cubicBezTo>
                      <a:cubicBezTo>
                        <a:pt x="956433" y="368945"/>
                        <a:pt x="1001996" y="406354"/>
                        <a:pt x="1059549" y="433212"/>
                      </a:cubicBezTo>
                      <a:cubicBezTo>
                        <a:pt x="1076815" y="441366"/>
                        <a:pt x="1095040" y="447121"/>
                        <a:pt x="1113265" y="452876"/>
                      </a:cubicBezTo>
                      <a:cubicBezTo>
                        <a:pt x="1127654" y="457673"/>
                        <a:pt x="1133889" y="466785"/>
                        <a:pt x="1122858" y="479735"/>
                      </a:cubicBezTo>
                      <a:cubicBezTo>
                        <a:pt x="1045640" y="573259"/>
                        <a:pt x="974178" y="673498"/>
                        <a:pt x="858112" y="726255"/>
                      </a:cubicBezTo>
                      <a:cubicBezTo>
                        <a:pt x="903675" y="734408"/>
                        <a:pt x="949239" y="732010"/>
                        <a:pt x="994321" y="730571"/>
                      </a:cubicBezTo>
                      <a:cubicBezTo>
                        <a:pt x="1003434" y="730571"/>
                        <a:pt x="1013506" y="725295"/>
                        <a:pt x="1019741" y="736806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57">
                  <a:extLst>
                    <a:ext uri="{FF2B5EF4-FFF2-40B4-BE49-F238E27FC236}">
                      <a16:creationId xmlns:a16="http://schemas.microsoft.com/office/drawing/2014/main" id="{A40A63B9-5379-4538-B38E-56F36175B858}"/>
                    </a:ext>
                  </a:extLst>
                </p:cNvPr>
                <p:cNvSpPr/>
                <p:nvPr/>
              </p:nvSpPr>
              <p:spPr>
                <a:xfrm>
                  <a:off x="9265268" y="3218811"/>
                  <a:ext cx="723388" cy="795086"/>
                </a:xfrm>
                <a:custGeom>
                  <a:avLst/>
                  <a:gdLst>
                    <a:gd name="connsiteX0" fmla="*/ 425415 w 723388"/>
                    <a:gd name="connsiteY0" fmla="*/ 791137 h 795086"/>
                    <a:gd name="connsiteX1" fmla="*/ 260428 w 723388"/>
                    <a:gd name="connsiteY1" fmla="*/ 790178 h 795086"/>
                    <a:gd name="connsiteX2" fmla="*/ 238846 w 723388"/>
                    <a:gd name="connsiteY2" fmla="*/ 784423 h 795086"/>
                    <a:gd name="connsiteX3" fmla="*/ 529490 w 723388"/>
                    <a:gd name="connsiteY3" fmla="*/ 522555 h 795086"/>
                    <a:gd name="connsiteX4" fmla="*/ 509347 w 723388"/>
                    <a:gd name="connsiteY4" fmla="*/ 513443 h 795086"/>
                    <a:gd name="connsiteX5" fmla="*/ 388005 w 723388"/>
                    <a:gd name="connsiteY5" fmla="*/ 447736 h 795086"/>
                    <a:gd name="connsiteX6" fmla="*/ 339085 w 723388"/>
                    <a:gd name="connsiteY6" fmla="*/ 338864 h 795086"/>
                    <a:gd name="connsiteX7" fmla="*/ 360667 w 723388"/>
                    <a:gd name="connsiteY7" fmla="*/ 298577 h 795086"/>
                    <a:gd name="connsiteX8" fmla="*/ 370739 w 723388"/>
                    <a:gd name="connsiteY8" fmla="*/ 269321 h 795086"/>
                    <a:gd name="connsiteX9" fmla="*/ 216304 w 723388"/>
                    <a:gd name="connsiteY9" fmla="*/ 152296 h 795086"/>
                    <a:gd name="connsiteX10" fmla="*/ 16306 w 723388"/>
                    <a:gd name="connsiteY10" fmla="*/ 182991 h 795086"/>
                    <a:gd name="connsiteX11" fmla="*/ 0 w 723388"/>
                    <a:gd name="connsiteY11" fmla="*/ 187307 h 795086"/>
                    <a:gd name="connsiteX12" fmla="*/ 53237 w 723388"/>
                    <a:gd name="connsiteY12" fmla="*/ 124958 h 795086"/>
                    <a:gd name="connsiteX13" fmla="*/ 151557 w 723388"/>
                    <a:gd name="connsiteY13" fmla="*/ 57333 h 795086"/>
                    <a:gd name="connsiteX14" fmla="*/ 275296 w 723388"/>
                    <a:gd name="connsiteY14" fmla="*/ 14168 h 795086"/>
                    <a:gd name="connsiteX15" fmla="*/ 590401 w 723388"/>
                    <a:gd name="connsiteY15" fmla="*/ 101457 h 795086"/>
                    <a:gd name="connsiteX16" fmla="*/ 718936 w 723388"/>
                    <a:gd name="connsiteY16" fmla="*/ 477952 h 795086"/>
                    <a:gd name="connsiteX17" fmla="*/ 718936 w 723388"/>
                    <a:gd name="connsiteY17" fmla="*/ 503851 h 795086"/>
                    <a:gd name="connsiteX18" fmla="*/ 601432 w 723388"/>
                    <a:gd name="connsiteY18" fmla="*/ 736941 h 795086"/>
                    <a:gd name="connsiteX19" fmla="*/ 447477 w 723388"/>
                    <a:gd name="connsiteY19" fmla="*/ 785862 h 795086"/>
                    <a:gd name="connsiteX20" fmla="*/ 425415 w 723388"/>
                    <a:gd name="connsiteY20" fmla="*/ 791137 h 795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23388" h="795086">
                      <a:moveTo>
                        <a:pt x="425415" y="791137"/>
                      </a:moveTo>
                      <a:cubicBezTo>
                        <a:pt x="370259" y="794015"/>
                        <a:pt x="315584" y="798811"/>
                        <a:pt x="260428" y="790178"/>
                      </a:cubicBezTo>
                      <a:cubicBezTo>
                        <a:pt x="253714" y="789219"/>
                        <a:pt x="247000" y="788260"/>
                        <a:pt x="238846" y="784423"/>
                      </a:cubicBezTo>
                      <a:cubicBezTo>
                        <a:pt x="369301" y="733584"/>
                        <a:pt x="443640" y="622315"/>
                        <a:pt x="529490" y="522555"/>
                      </a:cubicBezTo>
                      <a:cubicBezTo>
                        <a:pt x="525654" y="513922"/>
                        <a:pt x="516061" y="515361"/>
                        <a:pt x="509347" y="513443"/>
                      </a:cubicBezTo>
                      <a:cubicBezTo>
                        <a:pt x="464263" y="499534"/>
                        <a:pt x="422537" y="479390"/>
                        <a:pt x="388005" y="447736"/>
                      </a:cubicBezTo>
                      <a:cubicBezTo>
                        <a:pt x="356830" y="419439"/>
                        <a:pt x="341962" y="381070"/>
                        <a:pt x="339085" y="338864"/>
                      </a:cubicBezTo>
                      <a:cubicBezTo>
                        <a:pt x="338126" y="322078"/>
                        <a:pt x="344840" y="306730"/>
                        <a:pt x="360667" y="298577"/>
                      </a:cubicBezTo>
                      <a:cubicBezTo>
                        <a:pt x="375056" y="291383"/>
                        <a:pt x="374097" y="281791"/>
                        <a:pt x="370739" y="269321"/>
                      </a:cubicBezTo>
                      <a:cubicBezTo>
                        <a:pt x="352514" y="198818"/>
                        <a:pt x="297359" y="157092"/>
                        <a:pt x="216304" y="152296"/>
                      </a:cubicBezTo>
                      <a:cubicBezTo>
                        <a:pt x="147240" y="148459"/>
                        <a:pt x="81054" y="161888"/>
                        <a:pt x="16306" y="182991"/>
                      </a:cubicBezTo>
                      <a:cubicBezTo>
                        <a:pt x="12949" y="183950"/>
                        <a:pt x="9112" y="184909"/>
                        <a:pt x="0" y="187307"/>
                      </a:cubicBezTo>
                      <a:cubicBezTo>
                        <a:pt x="16786" y="160929"/>
                        <a:pt x="34532" y="142703"/>
                        <a:pt x="53237" y="124958"/>
                      </a:cubicBezTo>
                      <a:cubicBezTo>
                        <a:pt x="82972" y="97620"/>
                        <a:pt x="118464" y="78915"/>
                        <a:pt x="151557" y="57333"/>
                      </a:cubicBezTo>
                      <a:cubicBezTo>
                        <a:pt x="192324" y="42465"/>
                        <a:pt x="233091" y="26638"/>
                        <a:pt x="275296" y="14168"/>
                      </a:cubicBezTo>
                      <a:cubicBezTo>
                        <a:pt x="399516" y="-22762"/>
                        <a:pt x="501673" y="14647"/>
                        <a:pt x="590401" y="101457"/>
                      </a:cubicBezTo>
                      <a:cubicBezTo>
                        <a:pt x="696875" y="205053"/>
                        <a:pt x="733325" y="333109"/>
                        <a:pt x="718936" y="477952"/>
                      </a:cubicBezTo>
                      <a:cubicBezTo>
                        <a:pt x="717978" y="486584"/>
                        <a:pt x="717498" y="495218"/>
                        <a:pt x="718936" y="503851"/>
                      </a:cubicBezTo>
                      <a:cubicBezTo>
                        <a:pt x="736682" y="615120"/>
                        <a:pt x="702150" y="684184"/>
                        <a:pt x="601432" y="736941"/>
                      </a:cubicBezTo>
                      <a:cubicBezTo>
                        <a:pt x="552991" y="762361"/>
                        <a:pt x="501673" y="778188"/>
                        <a:pt x="447477" y="785862"/>
                      </a:cubicBezTo>
                      <a:cubicBezTo>
                        <a:pt x="440762" y="786821"/>
                        <a:pt x="433088" y="789219"/>
                        <a:pt x="425415" y="791137"/>
                      </a:cubicBezTo>
                      <a:close/>
                    </a:path>
                  </a:pathLst>
                </a:custGeom>
                <a:solidFill>
                  <a:srgbClr val="262421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58">
                  <a:extLst>
                    <a:ext uri="{FF2B5EF4-FFF2-40B4-BE49-F238E27FC236}">
                      <a16:creationId xmlns:a16="http://schemas.microsoft.com/office/drawing/2014/main" id="{5E30144D-A3E5-4F83-982F-05732429E3E3}"/>
                    </a:ext>
                  </a:extLst>
                </p:cNvPr>
                <p:cNvSpPr/>
                <p:nvPr/>
              </p:nvSpPr>
              <p:spPr>
                <a:xfrm>
                  <a:off x="8213001" y="3379690"/>
                  <a:ext cx="594717" cy="583736"/>
                </a:xfrm>
                <a:custGeom>
                  <a:avLst/>
                  <a:gdLst>
                    <a:gd name="connsiteX0" fmla="*/ 312227 w 594717"/>
                    <a:gd name="connsiteY0" fmla="*/ 583736 h 583736"/>
                    <a:gd name="connsiteX1" fmla="*/ 66666 w 594717"/>
                    <a:gd name="connsiteY1" fmla="*/ 124268 h 583736"/>
                    <a:gd name="connsiteX2" fmla="*/ 0 w 594717"/>
                    <a:gd name="connsiteY2" fmla="*/ 28826 h 583736"/>
                    <a:gd name="connsiteX3" fmla="*/ 249877 w 594717"/>
                    <a:gd name="connsiteY3" fmla="*/ 1968 h 583736"/>
                    <a:gd name="connsiteX4" fmla="*/ 373137 w 594717"/>
                    <a:gd name="connsiteY4" fmla="*/ 44174 h 583736"/>
                    <a:gd name="connsiteX5" fmla="*/ 559226 w 594717"/>
                    <a:gd name="connsiteY5" fmla="*/ 244651 h 583736"/>
                    <a:gd name="connsiteX6" fmla="*/ 594718 w 594717"/>
                    <a:gd name="connsiteY6" fmla="*/ 295969 h 583736"/>
                    <a:gd name="connsiteX7" fmla="*/ 588962 w 594717"/>
                    <a:gd name="connsiteY7" fmla="*/ 299326 h 583736"/>
                    <a:gd name="connsiteX8" fmla="*/ 474335 w 594717"/>
                    <a:gd name="connsiteY8" fmla="*/ 315154 h 583736"/>
                    <a:gd name="connsiteX9" fmla="*/ 351555 w 594717"/>
                    <a:gd name="connsiteY9" fmla="*/ 355441 h 583736"/>
                    <a:gd name="connsiteX10" fmla="*/ 502153 w 594717"/>
                    <a:gd name="connsiteY10" fmla="*/ 433138 h 583736"/>
                    <a:gd name="connsiteX11" fmla="*/ 516541 w 594717"/>
                    <a:gd name="connsiteY11" fmla="*/ 472946 h 583736"/>
                    <a:gd name="connsiteX12" fmla="*/ 492560 w 594717"/>
                    <a:gd name="connsiteY12" fmla="*/ 516591 h 583736"/>
                    <a:gd name="connsiteX13" fmla="*/ 312227 w 594717"/>
                    <a:gd name="connsiteY13" fmla="*/ 583736 h 583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4717" h="583736">
                      <a:moveTo>
                        <a:pt x="312227" y="583736"/>
                      </a:moveTo>
                      <a:cubicBezTo>
                        <a:pt x="246040" y="422107"/>
                        <a:pt x="162588" y="269591"/>
                        <a:pt x="66666" y="124268"/>
                      </a:cubicBezTo>
                      <a:cubicBezTo>
                        <a:pt x="45084" y="91655"/>
                        <a:pt x="22062" y="60480"/>
                        <a:pt x="0" y="28826"/>
                      </a:cubicBezTo>
                      <a:cubicBezTo>
                        <a:pt x="46043" y="26428"/>
                        <a:pt x="214386" y="9162"/>
                        <a:pt x="249877" y="1968"/>
                      </a:cubicBezTo>
                      <a:cubicBezTo>
                        <a:pt x="297838" y="-7145"/>
                        <a:pt x="337166" y="16836"/>
                        <a:pt x="373137" y="44174"/>
                      </a:cubicBezTo>
                      <a:cubicBezTo>
                        <a:pt x="446997" y="99808"/>
                        <a:pt x="504551" y="170791"/>
                        <a:pt x="559226" y="244651"/>
                      </a:cubicBezTo>
                      <a:cubicBezTo>
                        <a:pt x="571696" y="261437"/>
                        <a:pt x="587524" y="275346"/>
                        <a:pt x="594718" y="295969"/>
                      </a:cubicBezTo>
                      <a:cubicBezTo>
                        <a:pt x="593279" y="298368"/>
                        <a:pt x="591360" y="300286"/>
                        <a:pt x="588962" y="299326"/>
                      </a:cubicBezTo>
                      <a:cubicBezTo>
                        <a:pt x="548675" y="288775"/>
                        <a:pt x="511745" y="304123"/>
                        <a:pt x="474335" y="315154"/>
                      </a:cubicBezTo>
                      <a:cubicBezTo>
                        <a:pt x="438844" y="325226"/>
                        <a:pt x="355871" y="347288"/>
                        <a:pt x="351555" y="355441"/>
                      </a:cubicBezTo>
                      <a:cubicBezTo>
                        <a:pt x="371219" y="368870"/>
                        <a:pt x="473376" y="416831"/>
                        <a:pt x="502153" y="433138"/>
                      </a:cubicBezTo>
                      <a:cubicBezTo>
                        <a:pt x="518459" y="442251"/>
                        <a:pt x="524695" y="454721"/>
                        <a:pt x="516541" y="472946"/>
                      </a:cubicBezTo>
                      <a:cubicBezTo>
                        <a:pt x="509826" y="488293"/>
                        <a:pt x="504551" y="504120"/>
                        <a:pt x="492560" y="516591"/>
                      </a:cubicBezTo>
                      <a:cubicBezTo>
                        <a:pt x="456110" y="532897"/>
                        <a:pt x="335248" y="575103"/>
                        <a:pt x="312227" y="583736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59">
                  <a:extLst>
                    <a:ext uri="{FF2B5EF4-FFF2-40B4-BE49-F238E27FC236}">
                      <a16:creationId xmlns:a16="http://schemas.microsoft.com/office/drawing/2014/main" id="{90463F0E-4C81-432F-8BA2-D09001970AA1}"/>
                    </a:ext>
                  </a:extLst>
                </p:cNvPr>
                <p:cNvSpPr/>
                <p:nvPr/>
              </p:nvSpPr>
              <p:spPr>
                <a:xfrm>
                  <a:off x="8544412" y="3964571"/>
                  <a:ext cx="427054" cy="693811"/>
                </a:xfrm>
                <a:custGeom>
                  <a:avLst/>
                  <a:gdLst>
                    <a:gd name="connsiteX0" fmla="*/ 134291 w 427054"/>
                    <a:gd name="connsiteY0" fmla="*/ 294 h 693811"/>
                    <a:gd name="connsiteX1" fmla="*/ 167384 w 427054"/>
                    <a:gd name="connsiteY1" fmla="*/ 14682 h 693811"/>
                    <a:gd name="connsiteX2" fmla="*/ 249398 w 427054"/>
                    <a:gd name="connsiteY2" fmla="*/ 50173 h 693811"/>
                    <a:gd name="connsiteX3" fmla="*/ 253235 w 427054"/>
                    <a:gd name="connsiteY3" fmla="*/ 87103 h 693811"/>
                    <a:gd name="connsiteX4" fmla="*/ 193763 w 427054"/>
                    <a:gd name="connsiteY4" fmla="*/ 228589 h 693811"/>
                    <a:gd name="connsiteX5" fmla="*/ 189446 w 427054"/>
                    <a:gd name="connsiteY5" fmla="*/ 244416 h 693811"/>
                    <a:gd name="connsiteX6" fmla="*/ 297838 w 427054"/>
                    <a:gd name="connsiteY6" fmla="*/ 198373 h 693811"/>
                    <a:gd name="connsiteX7" fmla="*/ 344361 w 427054"/>
                    <a:gd name="connsiteY7" fmla="*/ 178709 h 693811"/>
                    <a:gd name="connsiteX8" fmla="*/ 399996 w 427054"/>
                    <a:gd name="connsiteY8" fmla="*/ 138422 h 693811"/>
                    <a:gd name="connsiteX9" fmla="*/ 417262 w 427054"/>
                    <a:gd name="connsiteY9" fmla="*/ 126911 h 693811"/>
                    <a:gd name="connsiteX10" fmla="*/ 425895 w 427054"/>
                    <a:gd name="connsiteY10" fmla="*/ 286142 h 693811"/>
                    <a:gd name="connsiteX11" fmla="*/ 388005 w 427054"/>
                    <a:gd name="connsiteY11" fmla="*/ 518274 h 693811"/>
                    <a:gd name="connsiteX12" fmla="*/ 347718 w 427054"/>
                    <a:gd name="connsiteY12" fmla="*/ 571990 h 693811"/>
                    <a:gd name="connsiteX13" fmla="*/ 165466 w 427054"/>
                    <a:gd name="connsiteY13" fmla="*/ 693811 h 693811"/>
                    <a:gd name="connsiteX14" fmla="*/ 131893 w 427054"/>
                    <a:gd name="connsiteY14" fmla="*/ 512998 h 693811"/>
                    <a:gd name="connsiteX15" fmla="*/ 60910 w 427054"/>
                    <a:gd name="connsiteY15" fmla="*/ 218996 h 693811"/>
                    <a:gd name="connsiteX16" fmla="*/ 0 w 427054"/>
                    <a:gd name="connsiteY16" fmla="*/ 43459 h 693811"/>
                    <a:gd name="connsiteX17" fmla="*/ 134291 w 427054"/>
                    <a:gd name="connsiteY17" fmla="*/ 294 h 693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27054" h="693811">
                      <a:moveTo>
                        <a:pt x="134291" y="294"/>
                      </a:moveTo>
                      <a:cubicBezTo>
                        <a:pt x="145322" y="5090"/>
                        <a:pt x="155394" y="12764"/>
                        <a:pt x="167384" y="14682"/>
                      </a:cubicBezTo>
                      <a:cubicBezTo>
                        <a:pt x="198559" y="17560"/>
                        <a:pt x="223499" y="34826"/>
                        <a:pt x="249398" y="50173"/>
                      </a:cubicBezTo>
                      <a:cubicBezTo>
                        <a:pt x="264266" y="58807"/>
                        <a:pt x="258510" y="74154"/>
                        <a:pt x="253235" y="87103"/>
                      </a:cubicBezTo>
                      <a:cubicBezTo>
                        <a:pt x="234050" y="134585"/>
                        <a:pt x="212947" y="181107"/>
                        <a:pt x="193763" y="228589"/>
                      </a:cubicBezTo>
                      <a:cubicBezTo>
                        <a:pt x="191844" y="232905"/>
                        <a:pt x="189446" y="236742"/>
                        <a:pt x="189446" y="244416"/>
                      </a:cubicBezTo>
                      <a:cubicBezTo>
                        <a:pt x="227336" y="230027"/>
                        <a:pt x="262347" y="213241"/>
                        <a:pt x="297838" y="198373"/>
                      </a:cubicBezTo>
                      <a:cubicBezTo>
                        <a:pt x="313186" y="192138"/>
                        <a:pt x="328534" y="183985"/>
                        <a:pt x="344361" y="178709"/>
                      </a:cubicBezTo>
                      <a:cubicBezTo>
                        <a:pt x="366902" y="171035"/>
                        <a:pt x="385128" y="157127"/>
                        <a:pt x="399996" y="138422"/>
                      </a:cubicBezTo>
                      <a:cubicBezTo>
                        <a:pt x="404312" y="133146"/>
                        <a:pt x="406230" y="122595"/>
                        <a:pt x="417262" y="126911"/>
                      </a:cubicBezTo>
                      <a:cubicBezTo>
                        <a:pt x="419180" y="180148"/>
                        <a:pt x="430691" y="232905"/>
                        <a:pt x="425895" y="286142"/>
                      </a:cubicBezTo>
                      <a:cubicBezTo>
                        <a:pt x="418701" y="364319"/>
                        <a:pt x="419180" y="443934"/>
                        <a:pt x="388005" y="518274"/>
                      </a:cubicBezTo>
                      <a:cubicBezTo>
                        <a:pt x="378893" y="539377"/>
                        <a:pt x="366423" y="558082"/>
                        <a:pt x="347718" y="571990"/>
                      </a:cubicBezTo>
                      <a:cubicBezTo>
                        <a:pt x="295440" y="611318"/>
                        <a:pt x="222060" y="660718"/>
                        <a:pt x="165466" y="693811"/>
                      </a:cubicBezTo>
                      <a:cubicBezTo>
                        <a:pt x="156833" y="655443"/>
                        <a:pt x="142924" y="583501"/>
                        <a:pt x="131893" y="512998"/>
                      </a:cubicBezTo>
                      <a:cubicBezTo>
                        <a:pt x="116066" y="412759"/>
                        <a:pt x="89208" y="315878"/>
                        <a:pt x="60910" y="218996"/>
                      </a:cubicBezTo>
                      <a:cubicBezTo>
                        <a:pt x="43644" y="159525"/>
                        <a:pt x="20624" y="101972"/>
                        <a:pt x="0" y="43459"/>
                      </a:cubicBezTo>
                      <a:cubicBezTo>
                        <a:pt x="479" y="40581"/>
                        <a:pt x="128056" y="-4023"/>
                        <a:pt x="134291" y="294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60">
                  <a:extLst>
                    <a:ext uri="{FF2B5EF4-FFF2-40B4-BE49-F238E27FC236}">
                      <a16:creationId xmlns:a16="http://schemas.microsoft.com/office/drawing/2014/main" id="{7849E204-D21B-4D4A-AC7E-7EC2B99D46C8}"/>
                    </a:ext>
                  </a:extLst>
                </p:cNvPr>
                <p:cNvSpPr/>
                <p:nvPr/>
              </p:nvSpPr>
              <p:spPr>
                <a:xfrm>
                  <a:off x="8546810" y="3666998"/>
                  <a:ext cx="298317" cy="279641"/>
                </a:xfrm>
                <a:custGeom>
                  <a:avLst/>
                  <a:gdLst>
                    <a:gd name="connsiteX0" fmla="*/ 155874 w 298317"/>
                    <a:gd name="connsiteY0" fmla="*/ 226405 h 279641"/>
                    <a:gd name="connsiteX1" fmla="*/ 128536 w 298317"/>
                    <a:gd name="connsiteY1" fmla="*/ 133840 h 279641"/>
                    <a:gd name="connsiteX2" fmla="*/ 0 w 298317"/>
                    <a:gd name="connsiteY2" fmla="*/ 67654 h 279641"/>
                    <a:gd name="connsiteX3" fmla="*/ 10072 w 298317"/>
                    <a:gd name="connsiteY3" fmla="*/ 58061 h 279641"/>
                    <a:gd name="connsiteX4" fmla="*/ 200478 w 298317"/>
                    <a:gd name="connsiteY4" fmla="*/ 2426 h 279641"/>
                    <a:gd name="connsiteX5" fmla="*/ 261388 w 298317"/>
                    <a:gd name="connsiteY5" fmla="*/ 8182 h 279641"/>
                    <a:gd name="connsiteX6" fmla="*/ 298318 w 298317"/>
                    <a:gd name="connsiteY6" fmla="*/ 49908 h 279641"/>
                    <a:gd name="connsiteX7" fmla="*/ 231172 w 298317"/>
                    <a:gd name="connsiteY7" fmla="*/ 147749 h 279641"/>
                    <a:gd name="connsiteX8" fmla="*/ 163547 w 298317"/>
                    <a:gd name="connsiteY8" fmla="*/ 242712 h 279641"/>
                    <a:gd name="connsiteX9" fmla="*/ 132373 w 298317"/>
                    <a:gd name="connsiteY9" fmla="*/ 279642 h 279641"/>
                    <a:gd name="connsiteX10" fmla="*/ 155874 w 298317"/>
                    <a:gd name="connsiteY10" fmla="*/ 226405 h 279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8317" h="279641">
                      <a:moveTo>
                        <a:pt x="155874" y="226405"/>
                      </a:moveTo>
                      <a:cubicBezTo>
                        <a:pt x="188487" y="165494"/>
                        <a:pt x="188487" y="165015"/>
                        <a:pt x="128536" y="133840"/>
                      </a:cubicBezTo>
                      <a:cubicBezTo>
                        <a:pt x="85371" y="111298"/>
                        <a:pt x="42206" y="89236"/>
                        <a:pt x="0" y="67654"/>
                      </a:cubicBezTo>
                      <a:cubicBezTo>
                        <a:pt x="0" y="59021"/>
                        <a:pt x="6235" y="59500"/>
                        <a:pt x="10072" y="58061"/>
                      </a:cubicBezTo>
                      <a:cubicBezTo>
                        <a:pt x="73381" y="39357"/>
                        <a:pt x="137169" y="21131"/>
                        <a:pt x="200478" y="2426"/>
                      </a:cubicBezTo>
                      <a:cubicBezTo>
                        <a:pt x="222060" y="-3808"/>
                        <a:pt x="241245" y="3386"/>
                        <a:pt x="261388" y="8182"/>
                      </a:cubicBezTo>
                      <a:cubicBezTo>
                        <a:pt x="276256" y="19693"/>
                        <a:pt x="293522" y="29285"/>
                        <a:pt x="298318" y="49908"/>
                      </a:cubicBezTo>
                      <a:cubicBezTo>
                        <a:pt x="275776" y="82521"/>
                        <a:pt x="253714" y="115135"/>
                        <a:pt x="231172" y="147749"/>
                      </a:cubicBezTo>
                      <a:cubicBezTo>
                        <a:pt x="209110" y="179882"/>
                        <a:pt x="186569" y="211537"/>
                        <a:pt x="163547" y="242712"/>
                      </a:cubicBezTo>
                      <a:cubicBezTo>
                        <a:pt x="159711" y="247987"/>
                        <a:pt x="147240" y="264294"/>
                        <a:pt x="132373" y="279642"/>
                      </a:cubicBezTo>
                      <a:cubicBezTo>
                        <a:pt x="124219" y="266212"/>
                        <a:pt x="151077" y="235038"/>
                        <a:pt x="155874" y="226405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61">
                  <a:extLst>
                    <a:ext uri="{FF2B5EF4-FFF2-40B4-BE49-F238E27FC236}">
                      <a16:creationId xmlns:a16="http://schemas.microsoft.com/office/drawing/2014/main" id="{3FC6045D-571D-4745-8364-EE0F628729A4}"/>
                    </a:ext>
                  </a:extLst>
                </p:cNvPr>
                <p:cNvSpPr/>
                <p:nvPr/>
              </p:nvSpPr>
              <p:spPr>
                <a:xfrm>
                  <a:off x="8711317" y="3973435"/>
                  <a:ext cx="252398" cy="245234"/>
                </a:xfrm>
                <a:custGeom>
                  <a:avLst/>
                  <a:gdLst>
                    <a:gd name="connsiteX0" fmla="*/ 249877 w 252398"/>
                    <a:gd name="connsiteY0" fmla="*/ 117567 h 245234"/>
                    <a:gd name="connsiteX1" fmla="*/ 171700 w 252398"/>
                    <a:gd name="connsiteY1" fmla="*/ 179437 h 245234"/>
                    <a:gd name="connsiteX2" fmla="*/ 33093 w 252398"/>
                    <a:gd name="connsiteY2" fmla="*/ 238429 h 245234"/>
                    <a:gd name="connsiteX3" fmla="*/ 7674 w 252398"/>
                    <a:gd name="connsiteY3" fmla="*/ 244664 h 245234"/>
                    <a:gd name="connsiteX4" fmla="*/ 45083 w 252398"/>
                    <a:gd name="connsiteY4" fmla="*/ 154977 h 245234"/>
                    <a:gd name="connsiteX5" fmla="*/ 81054 w 252398"/>
                    <a:gd name="connsiteY5" fmla="*/ 71524 h 245234"/>
                    <a:gd name="connsiteX6" fmla="*/ 68105 w 252398"/>
                    <a:gd name="connsiteY6" fmla="*/ 39390 h 245234"/>
                    <a:gd name="connsiteX7" fmla="*/ 0 w 252398"/>
                    <a:gd name="connsiteY7" fmla="*/ 4858 h 245234"/>
                    <a:gd name="connsiteX8" fmla="*/ 22062 w 252398"/>
                    <a:gd name="connsiteY8" fmla="*/ 1981 h 245234"/>
                    <a:gd name="connsiteX9" fmla="*/ 248438 w 252398"/>
                    <a:gd name="connsiteY9" fmla="*/ 65289 h 245234"/>
                    <a:gd name="connsiteX10" fmla="*/ 249877 w 252398"/>
                    <a:gd name="connsiteY10" fmla="*/ 117567 h 245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2398" h="245234">
                      <a:moveTo>
                        <a:pt x="249877" y="117567"/>
                      </a:moveTo>
                      <a:cubicBezTo>
                        <a:pt x="233091" y="149701"/>
                        <a:pt x="204794" y="166487"/>
                        <a:pt x="171700" y="179437"/>
                      </a:cubicBezTo>
                      <a:cubicBezTo>
                        <a:pt x="125178" y="197662"/>
                        <a:pt x="79615" y="218765"/>
                        <a:pt x="33093" y="238429"/>
                      </a:cubicBezTo>
                      <a:cubicBezTo>
                        <a:pt x="25899" y="241307"/>
                        <a:pt x="19664" y="247062"/>
                        <a:pt x="7674" y="244664"/>
                      </a:cubicBezTo>
                      <a:cubicBezTo>
                        <a:pt x="20143" y="214449"/>
                        <a:pt x="32613" y="184713"/>
                        <a:pt x="45083" y="154977"/>
                      </a:cubicBezTo>
                      <a:cubicBezTo>
                        <a:pt x="56594" y="127159"/>
                        <a:pt x="67146" y="98383"/>
                        <a:pt x="81054" y="71524"/>
                      </a:cubicBezTo>
                      <a:cubicBezTo>
                        <a:pt x="90167" y="53779"/>
                        <a:pt x="84411" y="46585"/>
                        <a:pt x="68105" y="39390"/>
                      </a:cubicBezTo>
                      <a:cubicBezTo>
                        <a:pt x="45083" y="28839"/>
                        <a:pt x="22541" y="16369"/>
                        <a:pt x="0" y="4858"/>
                      </a:cubicBezTo>
                      <a:cubicBezTo>
                        <a:pt x="6714" y="-2336"/>
                        <a:pt x="14868" y="62"/>
                        <a:pt x="22062" y="1981"/>
                      </a:cubicBezTo>
                      <a:cubicBezTo>
                        <a:pt x="97361" y="23084"/>
                        <a:pt x="172660" y="44187"/>
                        <a:pt x="248438" y="65289"/>
                      </a:cubicBezTo>
                      <a:cubicBezTo>
                        <a:pt x="256112" y="83515"/>
                        <a:pt x="250357" y="100781"/>
                        <a:pt x="249877" y="117567"/>
                      </a:cubicBezTo>
                      <a:close/>
                    </a:path>
                  </a:pathLst>
                </a:custGeom>
                <a:solidFill>
                  <a:srgbClr val="FDFEFD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62">
                  <a:extLst>
                    <a:ext uri="{FF2B5EF4-FFF2-40B4-BE49-F238E27FC236}">
                      <a16:creationId xmlns:a16="http://schemas.microsoft.com/office/drawing/2014/main" id="{020A237C-8E0D-4025-A1A8-26EE10CCEAAC}"/>
                    </a:ext>
                  </a:extLst>
                </p:cNvPr>
                <p:cNvSpPr/>
                <p:nvPr/>
              </p:nvSpPr>
              <p:spPr>
                <a:xfrm>
                  <a:off x="8525228" y="3893403"/>
                  <a:ext cx="177456" cy="119423"/>
                </a:xfrm>
                <a:custGeom>
                  <a:avLst/>
                  <a:gdLst>
                    <a:gd name="connsiteX0" fmla="*/ 177456 w 177456"/>
                    <a:gd name="connsiteY0" fmla="*/ 0 h 119423"/>
                    <a:gd name="connsiteX1" fmla="*/ 153476 w 177456"/>
                    <a:gd name="connsiteY1" fmla="*/ 71462 h 119423"/>
                    <a:gd name="connsiteX2" fmla="*/ 88728 w 177456"/>
                    <a:gd name="connsiteY2" fmla="*/ 93045 h 119423"/>
                    <a:gd name="connsiteX3" fmla="*/ 19184 w 177456"/>
                    <a:gd name="connsiteY3" fmla="*/ 119423 h 119423"/>
                    <a:gd name="connsiteX4" fmla="*/ 0 w 177456"/>
                    <a:gd name="connsiteY4" fmla="*/ 70023 h 119423"/>
                    <a:gd name="connsiteX5" fmla="*/ 10551 w 177456"/>
                    <a:gd name="connsiteY5" fmla="*/ 56594 h 119423"/>
                    <a:gd name="connsiteX6" fmla="*/ 177456 w 177456"/>
                    <a:gd name="connsiteY6" fmla="*/ 0 h 119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7456" h="119423">
                      <a:moveTo>
                        <a:pt x="177456" y="0"/>
                      </a:moveTo>
                      <a:cubicBezTo>
                        <a:pt x="174099" y="9592"/>
                        <a:pt x="146281" y="53716"/>
                        <a:pt x="153476" y="71462"/>
                      </a:cubicBezTo>
                      <a:cubicBezTo>
                        <a:pt x="129495" y="81054"/>
                        <a:pt x="110311" y="84891"/>
                        <a:pt x="88728" y="93045"/>
                      </a:cubicBezTo>
                      <a:cubicBezTo>
                        <a:pt x="65706" y="101678"/>
                        <a:pt x="42206" y="110790"/>
                        <a:pt x="19184" y="119423"/>
                      </a:cubicBezTo>
                      <a:cubicBezTo>
                        <a:pt x="12949" y="104555"/>
                        <a:pt x="6715" y="84891"/>
                        <a:pt x="0" y="70023"/>
                      </a:cubicBezTo>
                      <a:cubicBezTo>
                        <a:pt x="0" y="62829"/>
                        <a:pt x="2398" y="58992"/>
                        <a:pt x="10551" y="56594"/>
                      </a:cubicBezTo>
                      <a:cubicBezTo>
                        <a:pt x="67146" y="40287"/>
                        <a:pt x="120382" y="14388"/>
                        <a:pt x="177456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63">
                  <a:extLst>
                    <a:ext uri="{FF2B5EF4-FFF2-40B4-BE49-F238E27FC236}">
                      <a16:creationId xmlns:a16="http://schemas.microsoft.com/office/drawing/2014/main" id="{02F98A5C-94A9-46EB-B074-E1D2556A6A18}"/>
                    </a:ext>
                  </a:extLst>
                </p:cNvPr>
                <p:cNvSpPr/>
                <p:nvPr/>
              </p:nvSpPr>
              <p:spPr>
                <a:xfrm>
                  <a:off x="8677173" y="3892923"/>
                  <a:ext cx="32704" cy="53716"/>
                </a:xfrm>
                <a:custGeom>
                  <a:avLst/>
                  <a:gdLst>
                    <a:gd name="connsiteX0" fmla="*/ 32705 w 32704"/>
                    <a:gd name="connsiteY0" fmla="*/ 16786 h 53716"/>
                    <a:gd name="connsiteX1" fmla="*/ 1530 w 32704"/>
                    <a:gd name="connsiteY1" fmla="*/ 53716 h 53716"/>
                    <a:gd name="connsiteX2" fmla="*/ 25031 w 32704"/>
                    <a:gd name="connsiteY2" fmla="*/ 0 h 53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704" h="53716">
                      <a:moveTo>
                        <a:pt x="32705" y="16786"/>
                      </a:moveTo>
                      <a:cubicBezTo>
                        <a:pt x="28868" y="22062"/>
                        <a:pt x="18316" y="41246"/>
                        <a:pt x="1530" y="53716"/>
                      </a:cubicBezTo>
                      <a:cubicBezTo>
                        <a:pt x="-6623" y="40287"/>
                        <a:pt x="20235" y="9112"/>
                        <a:pt x="25031" y="0"/>
                      </a:cubicBezTo>
                    </a:path>
                  </a:pathLst>
                </a:custGeom>
                <a:solidFill>
                  <a:srgbClr val="FEFEFD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" name="Graphic 29">
                <a:extLst>
                  <a:ext uri="{FF2B5EF4-FFF2-40B4-BE49-F238E27FC236}">
                    <a16:creationId xmlns:a16="http://schemas.microsoft.com/office/drawing/2014/main" id="{4B4734AB-DC60-43AA-B8EF-634A49BD37F4}"/>
                  </a:ext>
                </a:extLst>
              </p:cNvPr>
              <p:cNvGrpSpPr/>
              <p:nvPr/>
            </p:nvGrpSpPr>
            <p:grpSpPr>
              <a:xfrm>
                <a:off x="3787989" y="2889247"/>
                <a:ext cx="4608138" cy="2206654"/>
                <a:chOff x="3496565" y="2353154"/>
                <a:chExt cx="5206119" cy="2493004"/>
              </a:xfrm>
            </p:grpSpPr>
            <p:sp>
              <p:nvSpPr>
                <p:cNvPr id="27" name="Freeform: Shape 65">
                  <a:extLst>
                    <a:ext uri="{FF2B5EF4-FFF2-40B4-BE49-F238E27FC236}">
                      <a16:creationId xmlns:a16="http://schemas.microsoft.com/office/drawing/2014/main" id="{7AABAE64-6EE1-44E1-9E08-C5FD8A8B14A3}"/>
                    </a:ext>
                  </a:extLst>
                </p:cNvPr>
                <p:cNvSpPr/>
                <p:nvPr/>
              </p:nvSpPr>
              <p:spPr>
                <a:xfrm>
                  <a:off x="4342675" y="2353632"/>
                  <a:ext cx="1649799" cy="1468918"/>
                </a:xfrm>
                <a:custGeom>
                  <a:avLst/>
                  <a:gdLst>
                    <a:gd name="connsiteX0" fmla="*/ 1399506 w 1649799"/>
                    <a:gd name="connsiteY0" fmla="*/ 17705 h 1468918"/>
                    <a:gd name="connsiteX1" fmla="*/ 1545929 w 1649799"/>
                    <a:gd name="connsiteY1" fmla="*/ 3350 h 1468918"/>
                    <a:gd name="connsiteX2" fmla="*/ 1638758 w 1649799"/>
                    <a:gd name="connsiteY2" fmla="*/ 0 h 1468918"/>
                    <a:gd name="connsiteX3" fmla="*/ 1649764 w 1649799"/>
                    <a:gd name="connsiteY3" fmla="*/ 12441 h 1468918"/>
                    <a:gd name="connsiteX4" fmla="*/ 1649764 w 1649799"/>
                    <a:gd name="connsiteY4" fmla="*/ 38759 h 1468918"/>
                    <a:gd name="connsiteX5" fmla="*/ 1649764 w 1649799"/>
                    <a:gd name="connsiteY5" fmla="*/ 1083811 h 1468918"/>
                    <a:gd name="connsiteX6" fmla="*/ 1615312 w 1649799"/>
                    <a:gd name="connsiteY6" fmla="*/ 1120177 h 1468918"/>
                    <a:gd name="connsiteX7" fmla="*/ 1452620 w 1649799"/>
                    <a:gd name="connsiteY7" fmla="*/ 1145538 h 1468918"/>
                    <a:gd name="connsiteX8" fmla="*/ 1325338 w 1649799"/>
                    <a:gd name="connsiteY8" fmla="*/ 1177119 h 1468918"/>
                    <a:gd name="connsiteX9" fmla="*/ 1183223 w 1649799"/>
                    <a:gd name="connsiteY9" fmla="*/ 1227362 h 1468918"/>
                    <a:gd name="connsiteX10" fmla="*/ 953541 w 1649799"/>
                    <a:gd name="connsiteY10" fmla="*/ 1348902 h 1468918"/>
                    <a:gd name="connsiteX11" fmla="*/ 801855 w 1649799"/>
                    <a:gd name="connsiteY11" fmla="*/ 1460872 h 1468918"/>
                    <a:gd name="connsiteX12" fmla="*/ 768360 w 1649799"/>
                    <a:gd name="connsiteY12" fmla="*/ 1458958 h 1468918"/>
                    <a:gd name="connsiteX13" fmla="*/ 273109 w 1649799"/>
                    <a:gd name="connsiteY13" fmla="*/ 963706 h 1468918"/>
                    <a:gd name="connsiteX14" fmla="*/ 9932 w 1649799"/>
                    <a:gd name="connsiteY14" fmla="*/ 700529 h 1468918"/>
                    <a:gd name="connsiteX15" fmla="*/ 10889 w 1649799"/>
                    <a:gd name="connsiteY15" fmla="*/ 667991 h 1468918"/>
                    <a:gd name="connsiteX16" fmla="*/ 128601 w 1649799"/>
                    <a:gd name="connsiteY16" fmla="*/ 568941 h 1468918"/>
                    <a:gd name="connsiteX17" fmla="*/ 141999 w 1649799"/>
                    <a:gd name="connsiteY17" fmla="*/ 553150 h 1468918"/>
                    <a:gd name="connsiteX18" fmla="*/ 174537 w 1649799"/>
                    <a:gd name="connsiteY18" fmla="*/ 522047 h 1468918"/>
                    <a:gd name="connsiteX19" fmla="*/ 497527 w 1649799"/>
                    <a:gd name="connsiteY19" fmla="*/ 311506 h 1468918"/>
                    <a:gd name="connsiteX20" fmla="*/ 620981 w 1649799"/>
                    <a:gd name="connsiteY20" fmla="*/ 249779 h 1468918"/>
                    <a:gd name="connsiteX21" fmla="*/ 797070 w 1649799"/>
                    <a:gd name="connsiteY21" fmla="*/ 170347 h 1468918"/>
                    <a:gd name="connsiteX22" fmla="*/ 829130 w 1649799"/>
                    <a:gd name="connsiteY22" fmla="*/ 158863 h 1468918"/>
                    <a:gd name="connsiteX23" fmla="*/ 1016704 w 1649799"/>
                    <a:gd name="connsiteY23" fmla="*/ 94744 h 1468918"/>
                    <a:gd name="connsiteX24" fmla="*/ 1367447 w 1649799"/>
                    <a:gd name="connsiteY24" fmla="*/ 17226 h 1468918"/>
                    <a:gd name="connsiteX25" fmla="*/ 1399506 w 1649799"/>
                    <a:gd name="connsiteY25" fmla="*/ 17705 h 146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649799" h="1468918">
                      <a:moveTo>
                        <a:pt x="1399506" y="17705"/>
                      </a:moveTo>
                      <a:cubicBezTo>
                        <a:pt x="1448314" y="12920"/>
                        <a:pt x="1497121" y="7178"/>
                        <a:pt x="1545929" y="3350"/>
                      </a:cubicBezTo>
                      <a:cubicBezTo>
                        <a:pt x="1577031" y="957"/>
                        <a:pt x="1608134" y="479"/>
                        <a:pt x="1638758" y="0"/>
                      </a:cubicBezTo>
                      <a:cubicBezTo>
                        <a:pt x="1645936" y="0"/>
                        <a:pt x="1650242" y="4307"/>
                        <a:pt x="1649764" y="12441"/>
                      </a:cubicBezTo>
                      <a:cubicBezTo>
                        <a:pt x="1649285" y="21054"/>
                        <a:pt x="1649764" y="30146"/>
                        <a:pt x="1649764" y="38759"/>
                      </a:cubicBezTo>
                      <a:cubicBezTo>
                        <a:pt x="1649764" y="387109"/>
                        <a:pt x="1649764" y="735460"/>
                        <a:pt x="1649764" y="1083811"/>
                      </a:cubicBezTo>
                      <a:cubicBezTo>
                        <a:pt x="1649764" y="1117785"/>
                        <a:pt x="1648807" y="1117306"/>
                        <a:pt x="1615312" y="1120177"/>
                      </a:cubicBezTo>
                      <a:cubicBezTo>
                        <a:pt x="1560762" y="1124962"/>
                        <a:pt x="1506213" y="1134054"/>
                        <a:pt x="1452620" y="1145538"/>
                      </a:cubicBezTo>
                      <a:cubicBezTo>
                        <a:pt x="1409555" y="1154629"/>
                        <a:pt x="1367447" y="1165156"/>
                        <a:pt x="1325338" y="1177119"/>
                      </a:cubicBezTo>
                      <a:cubicBezTo>
                        <a:pt x="1277010" y="1190996"/>
                        <a:pt x="1229159" y="1207743"/>
                        <a:pt x="1183223" y="1227362"/>
                      </a:cubicBezTo>
                      <a:cubicBezTo>
                        <a:pt x="1103313" y="1261814"/>
                        <a:pt x="1026274" y="1301530"/>
                        <a:pt x="953541" y="1348902"/>
                      </a:cubicBezTo>
                      <a:cubicBezTo>
                        <a:pt x="900427" y="1382876"/>
                        <a:pt x="850663" y="1421156"/>
                        <a:pt x="801855" y="1460872"/>
                      </a:cubicBezTo>
                      <a:cubicBezTo>
                        <a:pt x="787979" y="1472356"/>
                        <a:pt x="780801" y="1471399"/>
                        <a:pt x="768360" y="1458958"/>
                      </a:cubicBezTo>
                      <a:cubicBezTo>
                        <a:pt x="603755" y="1293395"/>
                        <a:pt x="438193" y="1128790"/>
                        <a:pt x="273109" y="963706"/>
                      </a:cubicBezTo>
                      <a:cubicBezTo>
                        <a:pt x="185543" y="876140"/>
                        <a:pt x="97977" y="787617"/>
                        <a:pt x="9932" y="700529"/>
                      </a:cubicBezTo>
                      <a:cubicBezTo>
                        <a:pt x="-3466" y="687610"/>
                        <a:pt x="-3466" y="681389"/>
                        <a:pt x="10889" y="667991"/>
                      </a:cubicBezTo>
                      <a:cubicBezTo>
                        <a:pt x="48691" y="633060"/>
                        <a:pt x="86971" y="599565"/>
                        <a:pt x="128601" y="568941"/>
                      </a:cubicBezTo>
                      <a:cubicBezTo>
                        <a:pt x="133864" y="565113"/>
                        <a:pt x="140563" y="560806"/>
                        <a:pt x="141999" y="553150"/>
                      </a:cubicBezTo>
                      <a:cubicBezTo>
                        <a:pt x="150612" y="540709"/>
                        <a:pt x="162575" y="531139"/>
                        <a:pt x="174537" y="522047"/>
                      </a:cubicBezTo>
                      <a:cubicBezTo>
                        <a:pt x="277416" y="444530"/>
                        <a:pt x="384600" y="373711"/>
                        <a:pt x="497527" y="311506"/>
                      </a:cubicBezTo>
                      <a:cubicBezTo>
                        <a:pt x="538200" y="289973"/>
                        <a:pt x="577916" y="266527"/>
                        <a:pt x="620981" y="249779"/>
                      </a:cubicBezTo>
                      <a:cubicBezTo>
                        <a:pt x="678402" y="220112"/>
                        <a:pt x="735822" y="190923"/>
                        <a:pt x="797070" y="170347"/>
                      </a:cubicBezTo>
                      <a:cubicBezTo>
                        <a:pt x="807598" y="166519"/>
                        <a:pt x="821953" y="171783"/>
                        <a:pt x="829130" y="158863"/>
                      </a:cubicBezTo>
                      <a:cubicBezTo>
                        <a:pt x="890379" y="133981"/>
                        <a:pt x="953541" y="113884"/>
                        <a:pt x="1016704" y="94744"/>
                      </a:cubicBezTo>
                      <a:cubicBezTo>
                        <a:pt x="1132023" y="61248"/>
                        <a:pt x="1248778" y="34931"/>
                        <a:pt x="1367447" y="17226"/>
                      </a:cubicBezTo>
                      <a:cubicBezTo>
                        <a:pt x="1377974" y="14834"/>
                        <a:pt x="1388979" y="11484"/>
                        <a:pt x="1399506" y="1770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66">
                  <a:extLst>
                    <a:ext uri="{FF2B5EF4-FFF2-40B4-BE49-F238E27FC236}">
                      <a16:creationId xmlns:a16="http://schemas.microsoft.com/office/drawing/2014/main" id="{FA5976AA-94D7-455C-A5E5-1BA24BF00887}"/>
                    </a:ext>
                  </a:extLst>
                </p:cNvPr>
                <p:cNvSpPr/>
                <p:nvPr/>
              </p:nvSpPr>
              <p:spPr>
                <a:xfrm>
                  <a:off x="6205373" y="2353600"/>
                  <a:ext cx="1647498" cy="1471438"/>
                </a:xfrm>
                <a:custGeom>
                  <a:avLst/>
                  <a:gdLst>
                    <a:gd name="connsiteX0" fmla="*/ 1511593 w 1647498"/>
                    <a:gd name="connsiteY0" fmla="*/ 560838 h 1471438"/>
                    <a:gd name="connsiteX1" fmla="*/ 1635047 w 1647498"/>
                    <a:gd name="connsiteY1" fmla="*/ 666109 h 1471438"/>
                    <a:gd name="connsiteX2" fmla="*/ 1635526 w 1647498"/>
                    <a:gd name="connsiteY2" fmla="*/ 705825 h 1471438"/>
                    <a:gd name="connsiteX3" fmla="*/ 961792 w 1647498"/>
                    <a:gd name="connsiteY3" fmla="*/ 1378601 h 1471438"/>
                    <a:gd name="connsiteX4" fmla="*/ 880447 w 1647498"/>
                    <a:gd name="connsiteY4" fmla="*/ 1460904 h 1471438"/>
                    <a:gd name="connsiteX5" fmla="*/ 847430 w 1647498"/>
                    <a:gd name="connsiteY5" fmla="*/ 1463775 h 1471438"/>
                    <a:gd name="connsiteX6" fmla="*/ 589995 w 1647498"/>
                    <a:gd name="connsiteY6" fmla="*/ 1287685 h 1471438"/>
                    <a:gd name="connsiteX7" fmla="*/ 373711 w 1647498"/>
                    <a:gd name="connsiteY7" fmla="*/ 1194377 h 1471438"/>
                    <a:gd name="connsiteX8" fmla="*/ 180396 w 1647498"/>
                    <a:gd name="connsiteY8" fmla="*/ 1141263 h 1471438"/>
                    <a:gd name="connsiteX9" fmla="*/ 24882 w 1647498"/>
                    <a:gd name="connsiteY9" fmla="*/ 1120209 h 1471438"/>
                    <a:gd name="connsiteX10" fmla="*/ 0 w 1647498"/>
                    <a:gd name="connsiteY10" fmla="*/ 1093891 h 1471438"/>
                    <a:gd name="connsiteX11" fmla="*/ 479 w 1647498"/>
                    <a:gd name="connsiteY11" fmla="*/ 261773 h 1471438"/>
                    <a:gd name="connsiteX12" fmla="*/ 0 w 1647498"/>
                    <a:gd name="connsiteY12" fmla="*/ 22522 h 1471438"/>
                    <a:gd name="connsiteX13" fmla="*/ 22968 w 1647498"/>
                    <a:gd name="connsiteY13" fmla="*/ 32 h 1471438"/>
                    <a:gd name="connsiteX14" fmla="*/ 267005 w 1647498"/>
                    <a:gd name="connsiteY14" fmla="*/ 22522 h 1471438"/>
                    <a:gd name="connsiteX15" fmla="*/ 344044 w 1647498"/>
                    <a:gd name="connsiteY15" fmla="*/ 34484 h 1471438"/>
                    <a:gd name="connsiteX16" fmla="*/ 427782 w 1647498"/>
                    <a:gd name="connsiteY16" fmla="*/ 44054 h 1471438"/>
                    <a:gd name="connsiteX17" fmla="*/ 690959 w 1647498"/>
                    <a:gd name="connsiteY17" fmla="*/ 113437 h 1471438"/>
                    <a:gd name="connsiteX18" fmla="*/ 1119698 w 1647498"/>
                    <a:gd name="connsiteY18" fmla="*/ 295269 h 1471438"/>
                    <a:gd name="connsiteX19" fmla="*/ 1492453 w 1647498"/>
                    <a:gd name="connsiteY19" fmla="*/ 536913 h 1471438"/>
                    <a:gd name="connsiteX20" fmla="*/ 1511593 w 1647498"/>
                    <a:gd name="connsiteY20" fmla="*/ 560838 h 1471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647498" h="1471438">
                      <a:moveTo>
                        <a:pt x="1511593" y="560838"/>
                      </a:moveTo>
                      <a:cubicBezTo>
                        <a:pt x="1552744" y="595769"/>
                        <a:pt x="1593417" y="631657"/>
                        <a:pt x="1635047" y="666109"/>
                      </a:cubicBezTo>
                      <a:cubicBezTo>
                        <a:pt x="1652752" y="680464"/>
                        <a:pt x="1650359" y="690991"/>
                        <a:pt x="1635526" y="705825"/>
                      </a:cubicBezTo>
                      <a:cubicBezTo>
                        <a:pt x="1410629" y="929764"/>
                        <a:pt x="1186211" y="1154183"/>
                        <a:pt x="961792" y="1378601"/>
                      </a:cubicBezTo>
                      <a:cubicBezTo>
                        <a:pt x="934518" y="1405876"/>
                        <a:pt x="906764" y="1432672"/>
                        <a:pt x="880447" y="1460904"/>
                      </a:cubicBezTo>
                      <a:cubicBezTo>
                        <a:pt x="869441" y="1472866"/>
                        <a:pt x="860828" y="1475737"/>
                        <a:pt x="847430" y="1463775"/>
                      </a:cubicBezTo>
                      <a:cubicBezTo>
                        <a:pt x="768955" y="1393913"/>
                        <a:pt x="682346" y="1336493"/>
                        <a:pt x="589995" y="1287685"/>
                      </a:cubicBezTo>
                      <a:cubicBezTo>
                        <a:pt x="520612" y="1250840"/>
                        <a:pt x="448837" y="1219259"/>
                        <a:pt x="373711" y="1194377"/>
                      </a:cubicBezTo>
                      <a:cubicBezTo>
                        <a:pt x="310071" y="1173323"/>
                        <a:pt x="245951" y="1154661"/>
                        <a:pt x="180396" y="1141263"/>
                      </a:cubicBezTo>
                      <a:cubicBezTo>
                        <a:pt x="129196" y="1131215"/>
                        <a:pt x="77518" y="1121645"/>
                        <a:pt x="24882" y="1120209"/>
                      </a:cubicBezTo>
                      <a:cubicBezTo>
                        <a:pt x="4785" y="1119731"/>
                        <a:pt x="0" y="1113031"/>
                        <a:pt x="0" y="1093891"/>
                      </a:cubicBezTo>
                      <a:cubicBezTo>
                        <a:pt x="479" y="816359"/>
                        <a:pt x="479" y="538827"/>
                        <a:pt x="479" y="261773"/>
                      </a:cubicBezTo>
                      <a:cubicBezTo>
                        <a:pt x="479" y="181863"/>
                        <a:pt x="957" y="102432"/>
                        <a:pt x="0" y="22522"/>
                      </a:cubicBezTo>
                      <a:cubicBezTo>
                        <a:pt x="0" y="4338"/>
                        <a:pt x="5742" y="-447"/>
                        <a:pt x="22968" y="32"/>
                      </a:cubicBezTo>
                      <a:cubicBezTo>
                        <a:pt x="104792" y="989"/>
                        <a:pt x="186138" y="12951"/>
                        <a:pt x="267005" y="22522"/>
                      </a:cubicBezTo>
                      <a:cubicBezTo>
                        <a:pt x="292366" y="25393"/>
                        <a:pt x="319162" y="26828"/>
                        <a:pt x="344044" y="34484"/>
                      </a:cubicBezTo>
                      <a:cubicBezTo>
                        <a:pt x="373233" y="23479"/>
                        <a:pt x="400508" y="38791"/>
                        <a:pt x="427782" y="44054"/>
                      </a:cubicBezTo>
                      <a:cubicBezTo>
                        <a:pt x="516784" y="61280"/>
                        <a:pt x="604829" y="85684"/>
                        <a:pt x="690959" y="113437"/>
                      </a:cubicBezTo>
                      <a:cubicBezTo>
                        <a:pt x="839295" y="161288"/>
                        <a:pt x="982368" y="221579"/>
                        <a:pt x="1119698" y="295269"/>
                      </a:cubicBezTo>
                      <a:cubicBezTo>
                        <a:pt x="1250809" y="365130"/>
                        <a:pt x="1375219" y="445519"/>
                        <a:pt x="1492453" y="536913"/>
                      </a:cubicBezTo>
                      <a:cubicBezTo>
                        <a:pt x="1501545" y="543612"/>
                        <a:pt x="1507286" y="551268"/>
                        <a:pt x="1511593" y="56083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67">
                  <a:extLst>
                    <a:ext uri="{FF2B5EF4-FFF2-40B4-BE49-F238E27FC236}">
                      <a16:creationId xmlns:a16="http://schemas.microsoft.com/office/drawing/2014/main" id="{15407E7D-81BF-4436-A980-A63280309EA6}"/>
                    </a:ext>
                  </a:extLst>
                </p:cNvPr>
                <p:cNvSpPr/>
                <p:nvPr/>
              </p:nvSpPr>
              <p:spPr>
                <a:xfrm>
                  <a:off x="3496316" y="3196558"/>
                  <a:ext cx="1473807" cy="1646427"/>
                </a:xfrm>
                <a:custGeom>
                  <a:avLst/>
                  <a:gdLst>
                    <a:gd name="connsiteX0" fmla="*/ 477795 w 1473807"/>
                    <a:gd name="connsiteY0" fmla="*/ 210261 h 1646427"/>
                    <a:gd name="connsiteX1" fmla="*/ 526602 w 1473807"/>
                    <a:gd name="connsiteY1" fmla="*/ 184900 h 1646427"/>
                    <a:gd name="connsiteX2" fmla="*/ 669675 w 1473807"/>
                    <a:gd name="connsiteY2" fmla="*/ 11682 h 1646427"/>
                    <a:gd name="connsiteX3" fmla="*/ 706041 w 1473807"/>
                    <a:gd name="connsiteY3" fmla="*/ 10246 h 1646427"/>
                    <a:gd name="connsiteX4" fmla="*/ 1455856 w 1473807"/>
                    <a:gd name="connsiteY4" fmla="*/ 760540 h 1646427"/>
                    <a:gd name="connsiteX5" fmla="*/ 1457292 w 1473807"/>
                    <a:gd name="connsiteY5" fmla="*/ 811740 h 1646427"/>
                    <a:gd name="connsiteX6" fmla="*/ 1348671 w 1473807"/>
                    <a:gd name="connsiteY6" fmla="*/ 960555 h 1646427"/>
                    <a:gd name="connsiteX7" fmla="*/ 1219954 w 1473807"/>
                    <a:gd name="connsiteY7" fmla="*/ 1209855 h 1646427"/>
                    <a:gd name="connsiteX8" fmla="*/ 1166840 w 1473807"/>
                    <a:gd name="connsiteY8" fmla="*/ 1375417 h 1646427"/>
                    <a:gd name="connsiteX9" fmla="*/ 1121382 w 1473807"/>
                    <a:gd name="connsiteY9" fmla="*/ 1631417 h 1646427"/>
                    <a:gd name="connsiteX10" fmla="*/ 1104634 w 1473807"/>
                    <a:gd name="connsiteY10" fmla="*/ 1646250 h 1646427"/>
                    <a:gd name="connsiteX11" fmla="*/ 1056784 w 1473807"/>
                    <a:gd name="connsiteY11" fmla="*/ 1646250 h 1646427"/>
                    <a:gd name="connsiteX12" fmla="*/ 40442 w 1473807"/>
                    <a:gd name="connsiteY12" fmla="*/ 1646250 h 1646427"/>
                    <a:gd name="connsiteX13" fmla="*/ 1684 w 1473807"/>
                    <a:gd name="connsiteY13" fmla="*/ 1604621 h 1646427"/>
                    <a:gd name="connsiteX14" fmla="*/ 19388 w 1473807"/>
                    <a:gd name="connsiteY14" fmla="*/ 1415133 h 1646427"/>
                    <a:gd name="connsiteX15" fmla="*/ 16517 w 1473807"/>
                    <a:gd name="connsiteY15" fmla="*/ 1392165 h 1646427"/>
                    <a:gd name="connsiteX16" fmla="*/ 156240 w 1473807"/>
                    <a:gd name="connsiteY16" fmla="*/ 839493 h 1646427"/>
                    <a:gd name="connsiteX17" fmla="*/ 367260 w 1473807"/>
                    <a:gd name="connsiteY17" fmla="*/ 403098 h 1646427"/>
                    <a:gd name="connsiteX18" fmla="*/ 471574 w 1473807"/>
                    <a:gd name="connsiteY18" fmla="*/ 245670 h 1646427"/>
                    <a:gd name="connsiteX19" fmla="*/ 477795 w 1473807"/>
                    <a:gd name="connsiteY19" fmla="*/ 210261 h 1646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73807" h="1646427">
                      <a:moveTo>
                        <a:pt x="477795" y="210261"/>
                      </a:moveTo>
                      <a:cubicBezTo>
                        <a:pt x="500284" y="214089"/>
                        <a:pt x="514161" y="201648"/>
                        <a:pt x="526602" y="184900"/>
                      </a:cubicBezTo>
                      <a:cubicBezTo>
                        <a:pt x="571103" y="124609"/>
                        <a:pt x="618953" y="67188"/>
                        <a:pt x="669675" y="11682"/>
                      </a:cubicBezTo>
                      <a:cubicBezTo>
                        <a:pt x="683073" y="-3152"/>
                        <a:pt x="691686" y="-4109"/>
                        <a:pt x="706041" y="10246"/>
                      </a:cubicBezTo>
                      <a:cubicBezTo>
                        <a:pt x="955820" y="260504"/>
                        <a:pt x="1206077" y="510283"/>
                        <a:pt x="1455856" y="760540"/>
                      </a:cubicBezTo>
                      <a:cubicBezTo>
                        <a:pt x="1479303" y="783987"/>
                        <a:pt x="1479781" y="784465"/>
                        <a:pt x="1457292" y="811740"/>
                      </a:cubicBezTo>
                      <a:cubicBezTo>
                        <a:pt x="1418533" y="859112"/>
                        <a:pt x="1382645" y="908876"/>
                        <a:pt x="1348671" y="960555"/>
                      </a:cubicBezTo>
                      <a:cubicBezTo>
                        <a:pt x="1296993" y="1039508"/>
                        <a:pt x="1255842" y="1123724"/>
                        <a:pt x="1219954" y="1209855"/>
                      </a:cubicBezTo>
                      <a:cubicBezTo>
                        <a:pt x="1197943" y="1262969"/>
                        <a:pt x="1182631" y="1319432"/>
                        <a:pt x="1166840" y="1375417"/>
                      </a:cubicBezTo>
                      <a:cubicBezTo>
                        <a:pt x="1143872" y="1459634"/>
                        <a:pt x="1133345" y="1545765"/>
                        <a:pt x="1121382" y="1631417"/>
                      </a:cubicBezTo>
                      <a:cubicBezTo>
                        <a:pt x="1119947" y="1642901"/>
                        <a:pt x="1115161" y="1646250"/>
                        <a:pt x="1104634" y="1646250"/>
                      </a:cubicBezTo>
                      <a:cubicBezTo>
                        <a:pt x="1088844" y="1645772"/>
                        <a:pt x="1072575" y="1646250"/>
                        <a:pt x="1056784" y="1646250"/>
                      </a:cubicBezTo>
                      <a:cubicBezTo>
                        <a:pt x="718003" y="1646250"/>
                        <a:pt x="379223" y="1646250"/>
                        <a:pt x="40442" y="1646250"/>
                      </a:cubicBezTo>
                      <a:cubicBezTo>
                        <a:pt x="-4537" y="1646250"/>
                        <a:pt x="-1666" y="1651514"/>
                        <a:pt x="1684" y="1604621"/>
                      </a:cubicBezTo>
                      <a:cubicBezTo>
                        <a:pt x="5990" y="1541458"/>
                        <a:pt x="13646" y="1478296"/>
                        <a:pt x="19388" y="1415133"/>
                      </a:cubicBezTo>
                      <a:cubicBezTo>
                        <a:pt x="13168" y="1407956"/>
                        <a:pt x="15560" y="1399821"/>
                        <a:pt x="16517" y="1392165"/>
                      </a:cubicBezTo>
                      <a:cubicBezTo>
                        <a:pt x="41399" y="1202678"/>
                        <a:pt x="89728" y="1018932"/>
                        <a:pt x="156240" y="839493"/>
                      </a:cubicBezTo>
                      <a:cubicBezTo>
                        <a:pt x="212704" y="687329"/>
                        <a:pt x="284001" y="542343"/>
                        <a:pt x="367260" y="403098"/>
                      </a:cubicBezTo>
                      <a:cubicBezTo>
                        <a:pt x="399320" y="349027"/>
                        <a:pt x="435686" y="297349"/>
                        <a:pt x="471574" y="245670"/>
                      </a:cubicBezTo>
                      <a:cubicBezTo>
                        <a:pt x="479709" y="234665"/>
                        <a:pt x="483058" y="223659"/>
                        <a:pt x="477795" y="2102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68">
                  <a:extLst>
                    <a:ext uri="{FF2B5EF4-FFF2-40B4-BE49-F238E27FC236}">
                      <a16:creationId xmlns:a16="http://schemas.microsoft.com/office/drawing/2014/main" id="{55FF5E14-342A-4CAB-A1D2-2CBCFF3C3F95}"/>
                    </a:ext>
                  </a:extLst>
                </p:cNvPr>
                <p:cNvSpPr/>
                <p:nvPr/>
              </p:nvSpPr>
              <p:spPr>
                <a:xfrm>
                  <a:off x="7229488" y="3197036"/>
                  <a:ext cx="1472874" cy="1646250"/>
                </a:xfrm>
                <a:custGeom>
                  <a:avLst/>
                  <a:gdLst>
                    <a:gd name="connsiteX0" fmla="*/ 344884 w 1472874"/>
                    <a:gd name="connsiteY0" fmla="*/ 1586916 h 1646250"/>
                    <a:gd name="connsiteX1" fmla="*/ 324787 w 1472874"/>
                    <a:gd name="connsiteY1" fmla="*/ 1453413 h 1646250"/>
                    <a:gd name="connsiteX2" fmla="*/ 315695 w 1472874"/>
                    <a:gd name="connsiteY2" fmla="*/ 1414655 h 1646250"/>
                    <a:gd name="connsiteX3" fmla="*/ 264974 w 1472874"/>
                    <a:gd name="connsiteY3" fmla="*/ 1243829 h 1646250"/>
                    <a:gd name="connsiteX4" fmla="*/ 134343 w 1472874"/>
                    <a:gd name="connsiteY4" fmla="*/ 976824 h 1646250"/>
                    <a:gd name="connsiteX5" fmla="*/ 11845 w 1472874"/>
                    <a:gd name="connsiteY5" fmla="*/ 808869 h 1646250"/>
                    <a:gd name="connsiteX6" fmla="*/ 13281 w 1472874"/>
                    <a:gd name="connsiteY6" fmla="*/ 762454 h 1646250"/>
                    <a:gd name="connsiteX7" fmla="*/ 766446 w 1472874"/>
                    <a:gd name="connsiteY7" fmla="*/ 10246 h 1646250"/>
                    <a:gd name="connsiteX8" fmla="*/ 803769 w 1472874"/>
                    <a:gd name="connsiteY8" fmla="*/ 11682 h 1646250"/>
                    <a:gd name="connsiteX9" fmla="*/ 965982 w 1472874"/>
                    <a:gd name="connsiteY9" fmla="*/ 208825 h 1646250"/>
                    <a:gd name="connsiteX10" fmla="*/ 990385 w 1472874"/>
                    <a:gd name="connsiteY10" fmla="*/ 230837 h 1646250"/>
                    <a:gd name="connsiteX11" fmla="*/ 1222460 w 1472874"/>
                    <a:gd name="connsiteY11" fmla="*/ 621774 h 1646250"/>
                    <a:gd name="connsiteX12" fmla="*/ 1283708 w 1472874"/>
                    <a:gd name="connsiteY12" fmla="*/ 761497 h 1646250"/>
                    <a:gd name="connsiteX13" fmla="*/ 1304284 w 1472874"/>
                    <a:gd name="connsiteY13" fmla="*/ 807912 h 1646250"/>
                    <a:gd name="connsiteX14" fmla="*/ 1435872 w 1472874"/>
                    <a:gd name="connsiteY14" fmla="*/ 1269190 h 1646250"/>
                    <a:gd name="connsiteX15" fmla="*/ 1460276 w 1472874"/>
                    <a:gd name="connsiteY15" fmla="*/ 1412741 h 1646250"/>
                    <a:gd name="connsiteX16" fmla="*/ 1461711 w 1472874"/>
                    <a:gd name="connsiteY16" fmla="*/ 1453413 h 1646250"/>
                    <a:gd name="connsiteX17" fmla="*/ 1463147 w 1472874"/>
                    <a:gd name="connsiteY17" fmla="*/ 1529017 h 1646250"/>
                    <a:gd name="connsiteX18" fmla="*/ 1470803 w 1472874"/>
                    <a:gd name="connsiteY18" fmla="*/ 1616583 h 1646250"/>
                    <a:gd name="connsiteX19" fmla="*/ 1444007 w 1472874"/>
                    <a:gd name="connsiteY19" fmla="*/ 1646251 h 1646250"/>
                    <a:gd name="connsiteX20" fmla="*/ 975073 w 1472874"/>
                    <a:gd name="connsiteY20" fmla="*/ 1646251 h 1646250"/>
                    <a:gd name="connsiteX21" fmla="*/ 379336 w 1472874"/>
                    <a:gd name="connsiteY21" fmla="*/ 1646251 h 1646250"/>
                    <a:gd name="connsiteX22" fmla="*/ 353497 w 1472874"/>
                    <a:gd name="connsiteY22" fmla="*/ 1644336 h 1646250"/>
                    <a:gd name="connsiteX23" fmla="*/ 344884 w 1472874"/>
                    <a:gd name="connsiteY23" fmla="*/ 1586916 h 164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472874" h="1646250">
                      <a:moveTo>
                        <a:pt x="344884" y="1586916"/>
                      </a:moveTo>
                      <a:cubicBezTo>
                        <a:pt x="343927" y="1541458"/>
                        <a:pt x="331007" y="1497914"/>
                        <a:pt x="324787" y="1453413"/>
                      </a:cubicBezTo>
                      <a:cubicBezTo>
                        <a:pt x="316652" y="1441929"/>
                        <a:pt x="323351" y="1426617"/>
                        <a:pt x="315695" y="1414655"/>
                      </a:cubicBezTo>
                      <a:cubicBezTo>
                        <a:pt x="302297" y="1356756"/>
                        <a:pt x="286028" y="1299814"/>
                        <a:pt x="264974" y="1243829"/>
                      </a:cubicBezTo>
                      <a:cubicBezTo>
                        <a:pt x="230043" y="1150999"/>
                        <a:pt x="186978" y="1061519"/>
                        <a:pt x="134343" y="976824"/>
                      </a:cubicBezTo>
                      <a:cubicBezTo>
                        <a:pt x="97498" y="917968"/>
                        <a:pt x="58739" y="860069"/>
                        <a:pt x="11845" y="808869"/>
                      </a:cubicBezTo>
                      <a:cubicBezTo>
                        <a:pt x="-3945" y="791643"/>
                        <a:pt x="-4424" y="780637"/>
                        <a:pt x="13281" y="762454"/>
                      </a:cubicBezTo>
                      <a:cubicBezTo>
                        <a:pt x="265452" y="512675"/>
                        <a:pt x="516188" y="261461"/>
                        <a:pt x="766446" y="10246"/>
                      </a:cubicBezTo>
                      <a:cubicBezTo>
                        <a:pt x="780801" y="-4109"/>
                        <a:pt x="790371" y="-3152"/>
                        <a:pt x="803769" y="11682"/>
                      </a:cubicBezTo>
                      <a:cubicBezTo>
                        <a:pt x="860233" y="75323"/>
                        <a:pt x="913346" y="141835"/>
                        <a:pt x="965982" y="208825"/>
                      </a:cubicBezTo>
                      <a:cubicBezTo>
                        <a:pt x="975073" y="215046"/>
                        <a:pt x="984165" y="221267"/>
                        <a:pt x="990385" y="230837"/>
                      </a:cubicBezTo>
                      <a:cubicBezTo>
                        <a:pt x="1077952" y="355248"/>
                        <a:pt x="1156426" y="484922"/>
                        <a:pt x="1222460" y="621774"/>
                      </a:cubicBezTo>
                      <a:cubicBezTo>
                        <a:pt x="1244471" y="667710"/>
                        <a:pt x="1266003" y="713647"/>
                        <a:pt x="1283708" y="761497"/>
                      </a:cubicBezTo>
                      <a:cubicBezTo>
                        <a:pt x="1290886" y="776809"/>
                        <a:pt x="1296149" y="793078"/>
                        <a:pt x="1304284" y="807912"/>
                      </a:cubicBezTo>
                      <a:cubicBezTo>
                        <a:pt x="1360747" y="958162"/>
                        <a:pt x="1408119" y="1110805"/>
                        <a:pt x="1435872" y="1269190"/>
                      </a:cubicBezTo>
                      <a:cubicBezTo>
                        <a:pt x="1444485" y="1317040"/>
                        <a:pt x="1450227" y="1365369"/>
                        <a:pt x="1460276" y="1412741"/>
                      </a:cubicBezTo>
                      <a:cubicBezTo>
                        <a:pt x="1463147" y="1426139"/>
                        <a:pt x="1464104" y="1440015"/>
                        <a:pt x="1461711" y="1453413"/>
                      </a:cubicBezTo>
                      <a:cubicBezTo>
                        <a:pt x="1457405" y="1478774"/>
                        <a:pt x="1458362" y="1504135"/>
                        <a:pt x="1463147" y="1529017"/>
                      </a:cubicBezTo>
                      <a:cubicBezTo>
                        <a:pt x="1466018" y="1558206"/>
                        <a:pt x="1465061" y="1587395"/>
                        <a:pt x="1470803" y="1616583"/>
                      </a:cubicBezTo>
                      <a:cubicBezTo>
                        <a:pt x="1476066" y="1644336"/>
                        <a:pt x="1472717" y="1646251"/>
                        <a:pt x="1444007" y="1646251"/>
                      </a:cubicBezTo>
                      <a:cubicBezTo>
                        <a:pt x="1287536" y="1646251"/>
                        <a:pt x="1131544" y="1646251"/>
                        <a:pt x="975073" y="1646251"/>
                      </a:cubicBezTo>
                      <a:cubicBezTo>
                        <a:pt x="776494" y="1646251"/>
                        <a:pt x="577915" y="1646251"/>
                        <a:pt x="379336" y="1646251"/>
                      </a:cubicBezTo>
                      <a:cubicBezTo>
                        <a:pt x="370723" y="1646251"/>
                        <a:pt x="362110" y="1644815"/>
                        <a:pt x="353497" y="1644336"/>
                      </a:cubicBezTo>
                      <a:cubicBezTo>
                        <a:pt x="342970" y="1626632"/>
                        <a:pt x="354454" y="1605099"/>
                        <a:pt x="344884" y="158691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3" name="Trapezoid 24">
                <a:extLst>
                  <a:ext uri="{FF2B5EF4-FFF2-40B4-BE49-F238E27FC236}">
                    <a16:creationId xmlns:a16="http://schemas.microsoft.com/office/drawing/2014/main" id="{E2EF02ED-1E9F-46C1-B639-726956FB4AE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369018">
                <a:off x="4215200" y="4240285"/>
                <a:ext cx="410470" cy="414380"/>
              </a:xfrm>
              <a:custGeom>
                <a:avLst/>
                <a:gdLst/>
                <a:ahLst/>
                <a:cxnLst/>
                <a:rect l="l" t="t" r="r" b="b"/>
                <a:pathLst>
                  <a:path w="4411086" h="4453092">
                    <a:moveTo>
                      <a:pt x="3095887" y="1153910"/>
                    </a:moveTo>
                    <a:cubicBezTo>
                      <a:pt x="3119009" y="1174647"/>
                      <a:pt x="3146597" y="1191685"/>
                      <a:pt x="3177861" y="1203446"/>
                    </a:cubicBezTo>
                    <a:cubicBezTo>
                      <a:pt x="3302917" y="1250492"/>
                      <a:pt x="3439398" y="1195315"/>
                      <a:pt x="3482703" y="1080205"/>
                    </a:cubicBezTo>
                    <a:cubicBezTo>
                      <a:pt x="3526008" y="965093"/>
                      <a:pt x="3459737" y="833641"/>
                      <a:pt x="3334683" y="786595"/>
                    </a:cubicBezTo>
                    <a:cubicBezTo>
                      <a:pt x="3209628" y="739549"/>
                      <a:pt x="3073147" y="794724"/>
                      <a:pt x="3029841" y="909836"/>
                    </a:cubicBezTo>
                    <a:cubicBezTo>
                      <a:pt x="2997363" y="996169"/>
                      <a:pt x="3026521" y="1091695"/>
                      <a:pt x="3095887" y="1153910"/>
                    </a:cubicBezTo>
                    <a:close/>
                    <a:moveTo>
                      <a:pt x="3521423" y="1860548"/>
                    </a:moveTo>
                    <a:cubicBezTo>
                      <a:pt x="3544546" y="1881285"/>
                      <a:pt x="3572135" y="1898322"/>
                      <a:pt x="3603399" y="1910084"/>
                    </a:cubicBezTo>
                    <a:cubicBezTo>
                      <a:pt x="3728453" y="1957130"/>
                      <a:pt x="3864935" y="1901953"/>
                      <a:pt x="3908240" y="1786842"/>
                    </a:cubicBezTo>
                    <a:cubicBezTo>
                      <a:pt x="3951546" y="1671732"/>
                      <a:pt x="3885275" y="1540278"/>
                      <a:pt x="3760220" y="1493232"/>
                    </a:cubicBezTo>
                    <a:cubicBezTo>
                      <a:pt x="3635166" y="1446186"/>
                      <a:pt x="3498684" y="1501363"/>
                      <a:pt x="3455379" y="1616474"/>
                    </a:cubicBezTo>
                    <a:cubicBezTo>
                      <a:pt x="3422900" y="1702807"/>
                      <a:pt x="3452057" y="1798333"/>
                      <a:pt x="3521423" y="1860548"/>
                    </a:cubicBezTo>
                    <a:close/>
                    <a:moveTo>
                      <a:pt x="3507502" y="2659088"/>
                    </a:moveTo>
                    <a:cubicBezTo>
                      <a:pt x="3530625" y="2679826"/>
                      <a:pt x="3558214" y="2696863"/>
                      <a:pt x="3589478" y="2708624"/>
                    </a:cubicBezTo>
                    <a:cubicBezTo>
                      <a:pt x="3714532" y="2755670"/>
                      <a:pt x="3851014" y="2700494"/>
                      <a:pt x="3894319" y="2585383"/>
                    </a:cubicBezTo>
                    <a:cubicBezTo>
                      <a:pt x="3937624" y="2470273"/>
                      <a:pt x="3871353" y="2338820"/>
                      <a:pt x="3746299" y="2291774"/>
                    </a:cubicBezTo>
                    <a:cubicBezTo>
                      <a:pt x="3621245" y="2244728"/>
                      <a:pt x="3484763" y="2299905"/>
                      <a:pt x="3441458" y="2415014"/>
                    </a:cubicBezTo>
                    <a:cubicBezTo>
                      <a:pt x="3408979" y="2501348"/>
                      <a:pt x="3438136" y="2596873"/>
                      <a:pt x="3507502" y="2659088"/>
                    </a:cubicBezTo>
                    <a:close/>
                    <a:moveTo>
                      <a:pt x="2750047" y="3029987"/>
                    </a:moveTo>
                    <a:cubicBezTo>
                      <a:pt x="2773168" y="3050726"/>
                      <a:pt x="2800759" y="3067763"/>
                      <a:pt x="2832021" y="3079524"/>
                    </a:cubicBezTo>
                    <a:cubicBezTo>
                      <a:pt x="2957076" y="3126570"/>
                      <a:pt x="3093558" y="3071393"/>
                      <a:pt x="3136863" y="2956283"/>
                    </a:cubicBezTo>
                    <a:cubicBezTo>
                      <a:pt x="3180168" y="2841172"/>
                      <a:pt x="3113897" y="2709719"/>
                      <a:pt x="2988843" y="2662673"/>
                    </a:cubicBezTo>
                    <a:cubicBezTo>
                      <a:pt x="2863789" y="2615627"/>
                      <a:pt x="2727307" y="2670804"/>
                      <a:pt x="2684001" y="2785914"/>
                    </a:cubicBezTo>
                    <a:cubicBezTo>
                      <a:pt x="2651523" y="2872247"/>
                      <a:pt x="2680681" y="2967773"/>
                      <a:pt x="2750047" y="3029987"/>
                    </a:cubicBezTo>
                    <a:close/>
                    <a:moveTo>
                      <a:pt x="1666926" y="2573567"/>
                    </a:moveTo>
                    <a:lnTo>
                      <a:pt x="1775047" y="423729"/>
                    </a:lnTo>
                    <a:lnTo>
                      <a:pt x="1991290" y="423729"/>
                    </a:lnTo>
                    <a:lnTo>
                      <a:pt x="2099411" y="2573567"/>
                    </a:lnTo>
                    <a:close/>
                    <a:moveTo>
                      <a:pt x="1154974" y="2568578"/>
                    </a:moveTo>
                    <a:cubicBezTo>
                      <a:pt x="1178096" y="2589317"/>
                      <a:pt x="1205685" y="2606354"/>
                      <a:pt x="1236949" y="2618115"/>
                    </a:cubicBezTo>
                    <a:cubicBezTo>
                      <a:pt x="1362003" y="2665161"/>
                      <a:pt x="1498485" y="2609985"/>
                      <a:pt x="1541790" y="2494874"/>
                    </a:cubicBezTo>
                    <a:cubicBezTo>
                      <a:pt x="1585096" y="2379763"/>
                      <a:pt x="1518825" y="2248310"/>
                      <a:pt x="1393770" y="2201264"/>
                    </a:cubicBezTo>
                    <a:cubicBezTo>
                      <a:pt x="1268716" y="2154218"/>
                      <a:pt x="1132234" y="2209394"/>
                      <a:pt x="1088929" y="2324505"/>
                    </a:cubicBezTo>
                    <a:cubicBezTo>
                      <a:pt x="1056450" y="2410839"/>
                      <a:pt x="1085608" y="2506364"/>
                      <a:pt x="1154974" y="2568578"/>
                    </a:cubicBezTo>
                    <a:close/>
                    <a:moveTo>
                      <a:pt x="1811301" y="3132571"/>
                    </a:moveTo>
                    <a:lnTo>
                      <a:pt x="1704026" y="2663196"/>
                    </a:lnTo>
                    <a:lnTo>
                      <a:pt x="2117930" y="2682436"/>
                    </a:lnTo>
                    <a:lnTo>
                      <a:pt x="1967575" y="3139835"/>
                    </a:lnTo>
                    <a:close/>
                    <a:moveTo>
                      <a:pt x="474734" y="2026084"/>
                    </a:moveTo>
                    <a:cubicBezTo>
                      <a:pt x="497856" y="2046823"/>
                      <a:pt x="525445" y="2063859"/>
                      <a:pt x="556709" y="2075621"/>
                    </a:cubicBezTo>
                    <a:cubicBezTo>
                      <a:pt x="681763" y="2122667"/>
                      <a:pt x="818245" y="2067490"/>
                      <a:pt x="861550" y="1952380"/>
                    </a:cubicBezTo>
                    <a:cubicBezTo>
                      <a:pt x="904855" y="1837269"/>
                      <a:pt x="838584" y="1705816"/>
                      <a:pt x="713530" y="1658770"/>
                    </a:cubicBezTo>
                    <a:cubicBezTo>
                      <a:pt x="588476" y="1611724"/>
                      <a:pt x="451994" y="1666900"/>
                      <a:pt x="408689" y="1782011"/>
                    </a:cubicBezTo>
                    <a:cubicBezTo>
                      <a:pt x="376210" y="1868344"/>
                      <a:pt x="405367" y="1963870"/>
                      <a:pt x="474734" y="2026084"/>
                    </a:cubicBezTo>
                    <a:close/>
                    <a:moveTo>
                      <a:pt x="470005" y="2517620"/>
                    </a:moveTo>
                    <a:cubicBezTo>
                      <a:pt x="142796" y="2243059"/>
                      <a:pt x="-69074" y="1913805"/>
                      <a:pt x="20698" y="1573981"/>
                    </a:cubicBezTo>
                    <a:cubicBezTo>
                      <a:pt x="290062" y="677171"/>
                      <a:pt x="1131284" y="1373424"/>
                      <a:pt x="1417683" y="1157395"/>
                    </a:cubicBezTo>
                    <a:cubicBezTo>
                      <a:pt x="1704082" y="941367"/>
                      <a:pt x="795764" y="512391"/>
                      <a:pt x="1486994" y="164947"/>
                    </a:cubicBezTo>
                    <a:cubicBezTo>
                      <a:pt x="1963635" y="-91969"/>
                      <a:pt x="2301495" y="-33140"/>
                      <a:pt x="2924035" y="233397"/>
                    </a:cubicBezTo>
                    <a:cubicBezTo>
                      <a:pt x="3546575" y="499935"/>
                      <a:pt x="4682373" y="1460700"/>
                      <a:pt x="4352060" y="2410274"/>
                    </a:cubicBezTo>
                    <a:cubicBezTo>
                      <a:pt x="4055563" y="3262631"/>
                      <a:pt x="2903863" y="3342769"/>
                      <a:pt x="2149143" y="3248705"/>
                    </a:cubicBezTo>
                    <a:cubicBezTo>
                      <a:pt x="2120485" y="3221681"/>
                      <a:pt x="2088781" y="3200633"/>
                      <a:pt x="2056697" y="3184977"/>
                    </a:cubicBezTo>
                    <a:lnTo>
                      <a:pt x="2029525" y="3174239"/>
                    </a:lnTo>
                    <a:lnTo>
                      <a:pt x="2074465" y="2961096"/>
                    </a:lnTo>
                    <a:cubicBezTo>
                      <a:pt x="2174448" y="2968058"/>
                      <a:pt x="2268303" y="2914369"/>
                      <a:pt x="2302852" y="2822534"/>
                    </a:cubicBezTo>
                    <a:cubicBezTo>
                      <a:pt x="2344980" y="2710550"/>
                      <a:pt x="2283405" y="2583099"/>
                      <a:pt x="2164586" y="2533664"/>
                    </a:cubicBezTo>
                    <a:lnTo>
                      <a:pt x="2177079" y="2474412"/>
                    </a:lnTo>
                    <a:lnTo>
                      <a:pt x="2181423" y="2474420"/>
                    </a:lnTo>
                    <a:lnTo>
                      <a:pt x="2180348" y="2458905"/>
                    </a:lnTo>
                    <a:lnTo>
                      <a:pt x="2183345" y="2444691"/>
                    </a:lnTo>
                    <a:lnTo>
                      <a:pt x="2179364" y="2444684"/>
                    </a:lnTo>
                    <a:lnTo>
                      <a:pt x="2069296" y="855315"/>
                    </a:lnTo>
                    <a:cubicBezTo>
                      <a:pt x="2264713" y="815272"/>
                      <a:pt x="2400776" y="670372"/>
                      <a:pt x="2376696" y="524656"/>
                    </a:cubicBezTo>
                    <a:cubicBezTo>
                      <a:pt x="2351678" y="373263"/>
                      <a:pt x="2163271" y="278317"/>
                      <a:pt x="1955875" y="312591"/>
                    </a:cubicBezTo>
                    <a:cubicBezTo>
                      <a:pt x="1748480" y="346862"/>
                      <a:pt x="1600634" y="497374"/>
                      <a:pt x="1625652" y="648768"/>
                    </a:cubicBezTo>
                    <a:cubicBezTo>
                      <a:pt x="1635034" y="705540"/>
                      <a:pt x="1667392" y="754373"/>
                      <a:pt x="1715112" y="791433"/>
                    </a:cubicBezTo>
                    <a:lnTo>
                      <a:pt x="1728511" y="799403"/>
                    </a:lnTo>
                    <a:lnTo>
                      <a:pt x="1608970" y="2443607"/>
                    </a:lnTo>
                    <a:lnTo>
                      <a:pt x="1608731" y="2443607"/>
                    </a:lnTo>
                    <a:lnTo>
                      <a:pt x="1608909" y="2444461"/>
                    </a:lnTo>
                    <a:lnTo>
                      <a:pt x="1606809" y="2473335"/>
                    </a:lnTo>
                    <a:lnTo>
                      <a:pt x="1614885" y="2473351"/>
                    </a:lnTo>
                    <a:lnTo>
                      <a:pt x="1760460" y="3176931"/>
                    </a:lnTo>
                    <a:cubicBezTo>
                      <a:pt x="1363839" y="3071567"/>
                      <a:pt x="842276" y="2829991"/>
                      <a:pt x="470005" y="2517620"/>
                    </a:cubicBezTo>
                    <a:close/>
                    <a:moveTo>
                      <a:pt x="1703651" y="4144665"/>
                    </a:moveTo>
                    <a:cubicBezTo>
                      <a:pt x="1692426" y="4135382"/>
                      <a:pt x="1682479" y="4126471"/>
                      <a:pt x="1673433" y="4117764"/>
                    </a:cubicBezTo>
                    <a:cubicBezTo>
                      <a:pt x="1630012" y="4075967"/>
                      <a:pt x="1607344" y="4038835"/>
                      <a:pt x="1563711" y="3987474"/>
                    </a:cubicBezTo>
                    <a:cubicBezTo>
                      <a:pt x="1428119" y="3754817"/>
                      <a:pt x="1459551" y="3514918"/>
                      <a:pt x="1577437" y="3369529"/>
                    </a:cubicBezTo>
                    <a:cubicBezTo>
                      <a:pt x="1695323" y="3224139"/>
                      <a:pt x="1812160" y="3189516"/>
                      <a:pt x="1943877" y="3254126"/>
                    </a:cubicBezTo>
                    <a:cubicBezTo>
                      <a:pt x="2075594" y="3318736"/>
                      <a:pt x="2201944" y="3486346"/>
                      <a:pt x="2150195" y="3720844"/>
                    </a:cubicBezTo>
                    <a:cubicBezTo>
                      <a:pt x="2053054" y="4010881"/>
                      <a:pt x="2046121" y="3999957"/>
                      <a:pt x="2256634" y="4453092"/>
                    </a:cubicBezTo>
                    <a:cubicBezTo>
                      <a:pt x="1923422" y="4292924"/>
                      <a:pt x="1782225" y="4209649"/>
                      <a:pt x="1703651" y="41446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Oval 21">
                <a:extLst>
                  <a:ext uri="{FF2B5EF4-FFF2-40B4-BE49-F238E27FC236}">
                    <a16:creationId xmlns:a16="http://schemas.microsoft.com/office/drawing/2014/main" id="{634BAA8E-9D75-4D22-93C2-533B45215C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81842" y="3344945"/>
                <a:ext cx="425281" cy="372728"/>
              </a:xfrm>
              <a:custGeom>
                <a:avLst/>
                <a:gdLst/>
                <a:ahLst/>
                <a:cxnLst/>
                <a:rect l="l" t="t" r="r" b="b"/>
                <a:pathLst>
                  <a:path w="4088377" h="3321003">
                    <a:moveTo>
                      <a:pt x="1365628" y="1622218"/>
                    </a:moveTo>
                    <a:cubicBezTo>
                      <a:pt x="1121373" y="1556771"/>
                      <a:pt x="870309" y="1701722"/>
                      <a:pt x="804861" y="1945977"/>
                    </a:cubicBezTo>
                    <a:cubicBezTo>
                      <a:pt x="739413" y="2190232"/>
                      <a:pt x="884365" y="2441296"/>
                      <a:pt x="1128620" y="2506744"/>
                    </a:cubicBezTo>
                    <a:cubicBezTo>
                      <a:pt x="1372875" y="2572191"/>
                      <a:pt x="1623939" y="2427240"/>
                      <a:pt x="1689387" y="2182985"/>
                    </a:cubicBezTo>
                    <a:cubicBezTo>
                      <a:pt x="1754835" y="1938730"/>
                      <a:pt x="1609883" y="1687666"/>
                      <a:pt x="1365628" y="1622218"/>
                    </a:cubicBezTo>
                    <a:close/>
                    <a:moveTo>
                      <a:pt x="1447099" y="1318163"/>
                    </a:moveTo>
                    <a:cubicBezTo>
                      <a:pt x="1859279" y="1428606"/>
                      <a:pt x="2103885" y="1852277"/>
                      <a:pt x="1993442" y="2264456"/>
                    </a:cubicBezTo>
                    <a:cubicBezTo>
                      <a:pt x="1882999" y="2676636"/>
                      <a:pt x="1459328" y="2921242"/>
                      <a:pt x="1047149" y="2810799"/>
                    </a:cubicBezTo>
                    <a:cubicBezTo>
                      <a:pt x="634969" y="2700356"/>
                      <a:pt x="390363" y="2276685"/>
                      <a:pt x="500806" y="1864505"/>
                    </a:cubicBezTo>
                    <a:cubicBezTo>
                      <a:pt x="611249" y="1452326"/>
                      <a:pt x="1034920" y="1207720"/>
                      <a:pt x="1447099" y="1318163"/>
                    </a:cubicBezTo>
                    <a:close/>
                    <a:moveTo>
                      <a:pt x="1476725" y="1207597"/>
                    </a:moveTo>
                    <a:cubicBezTo>
                      <a:pt x="1003481" y="1080792"/>
                      <a:pt x="517045" y="1361635"/>
                      <a:pt x="390240" y="1834879"/>
                    </a:cubicBezTo>
                    <a:cubicBezTo>
                      <a:pt x="263435" y="2308124"/>
                      <a:pt x="544279" y="2794559"/>
                      <a:pt x="1017523" y="2921365"/>
                    </a:cubicBezTo>
                    <a:cubicBezTo>
                      <a:pt x="1490767" y="3048170"/>
                      <a:pt x="1977202" y="2767326"/>
                      <a:pt x="2104008" y="2294082"/>
                    </a:cubicBezTo>
                    <a:cubicBezTo>
                      <a:pt x="2230813" y="1820838"/>
                      <a:pt x="1949969" y="1334403"/>
                      <a:pt x="1476725" y="1207597"/>
                    </a:cubicBezTo>
                    <a:close/>
                    <a:moveTo>
                      <a:pt x="3290290" y="1590224"/>
                    </a:moveTo>
                    <a:cubicBezTo>
                      <a:pt x="3269727" y="1586016"/>
                      <a:pt x="3248437" y="1583806"/>
                      <a:pt x="3226630" y="1583806"/>
                    </a:cubicBezTo>
                    <a:cubicBezTo>
                      <a:pt x="3052179" y="1583806"/>
                      <a:pt x="2910758" y="1725227"/>
                      <a:pt x="2910758" y="1899678"/>
                    </a:cubicBezTo>
                    <a:cubicBezTo>
                      <a:pt x="2910758" y="2074130"/>
                      <a:pt x="3052179" y="2215551"/>
                      <a:pt x="3226630" y="2215550"/>
                    </a:cubicBezTo>
                    <a:cubicBezTo>
                      <a:pt x="3401082" y="2215551"/>
                      <a:pt x="3542503" y="2074130"/>
                      <a:pt x="3542502" y="1899678"/>
                    </a:cubicBezTo>
                    <a:cubicBezTo>
                      <a:pt x="3542503" y="1747033"/>
                      <a:pt x="3434228" y="1619677"/>
                      <a:pt x="3290290" y="1590224"/>
                    </a:cubicBezTo>
                    <a:close/>
                    <a:moveTo>
                      <a:pt x="3334055" y="1377473"/>
                    </a:moveTo>
                    <a:cubicBezTo>
                      <a:pt x="3576950" y="1427177"/>
                      <a:pt x="3759665" y="1642090"/>
                      <a:pt x="3759665" y="1899678"/>
                    </a:cubicBezTo>
                    <a:cubicBezTo>
                      <a:pt x="3759665" y="2194064"/>
                      <a:pt x="3521017" y="2432713"/>
                      <a:pt x="3226630" y="2432713"/>
                    </a:cubicBezTo>
                    <a:cubicBezTo>
                      <a:pt x="2932244" y="2432712"/>
                      <a:pt x="2693596" y="2194065"/>
                      <a:pt x="2693596" y="1899678"/>
                    </a:cubicBezTo>
                    <a:cubicBezTo>
                      <a:pt x="2693596" y="1605292"/>
                      <a:pt x="2932244" y="1366644"/>
                      <a:pt x="3226630" y="1366644"/>
                    </a:cubicBezTo>
                    <a:cubicBezTo>
                      <a:pt x="3263429" y="1366644"/>
                      <a:pt x="3299356" y="1370373"/>
                      <a:pt x="3334055" y="1377473"/>
                    </a:cubicBezTo>
                    <a:close/>
                    <a:moveTo>
                      <a:pt x="1391137" y="789478"/>
                    </a:moveTo>
                    <a:lnTo>
                      <a:pt x="1759910" y="888290"/>
                    </a:lnTo>
                    <a:lnTo>
                      <a:pt x="1754625" y="1202375"/>
                    </a:lnTo>
                    <a:lnTo>
                      <a:pt x="1744979" y="1199790"/>
                    </a:lnTo>
                    <a:cubicBezTo>
                      <a:pt x="1823578" y="1244024"/>
                      <a:pt x="1894617" y="1298265"/>
                      <a:pt x="1954704" y="1362586"/>
                    </a:cubicBezTo>
                    <a:lnTo>
                      <a:pt x="2234317" y="1293059"/>
                    </a:lnTo>
                    <a:lnTo>
                      <a:pt x="2413554" y="1630152"/>
                    </a:lnTo>
                    <a:lnTo>
                      <a:pt x="2214321" y="1809770"/>
                    </a:lnTo>
                    <a:cubicBezTo>
                      <a:pt x="2239296" y="1900740"/>
                      <a:pt x="2251067" y="1995997"/>
                      <a:pt x="2246841" y="2092825"/>
                    </a:cubicBezTo>
                    <a:lnTo>
                      <a:pt x="2495698" y="2230974"/>
                    </a:lnTo>
                    <a:lnTo>
                      <a:pt x="2396885" y="2599747"/>
                    </a:lnTo>
                    <a:lnTo>
                      <a:pt x="2094912" y="2594668"/>
                    </a:lnTo>
                    <a:cubicBezTo>
                      <a:pt x="2056732" y="2658461"/>
                      <a:pt x="2010475" y="2715996"/>
                      <a:pt x="1958644" y="2767359"/>
                    </a:cubicBezTo>
                    <a:lnTo>
                      <a:pt x="2057814" y="3026193"/>
                    </a:lnTo>
                    <a:lnTo>
                      <a:pt x="1745078" y="3245174"/>
                    </a:lnTo>
                    <a:lnTo>
                      <a:pt x="1507869" y="3039237"/>
                    </a:lnTo>
                    <a:lnTo>
                      <a:pt x="1536736" y="3019025"/>
                    </a:lnTo>
                    <a:cubicBezTo>
                      <a:pt x="1445878" y="3048429"/>
                      <a:pt x="1349798" y="3062567"/>
                      <a:pt x="1251837" y="3062021"/>
                    </a:cubicBezTo>
                    <a:lnTo>
                      <a:pt x="1108065" y="3321003"/>
                    </a:lnTo>
                    <a:lnTo>
                      <a:pt x="739291" y="3222191"/>
                    </a:lnTo>
                    <a:lnTo>
                      <a:pt x="744274" y="2926021"/>
                    </a:lnTo>
                    <a:cubicBezTo>
                      <a:pt x="666128" y="2881484"/>
                      <a:pt x="595548" y="2827017"/>
                      <a:pt x="535891" y="2762576"/>
                    </a:cubicBezTo>
                    <a:lnTo>
                      <a:pt x="540671" y="2772825"/>
                    </a:lnTo>
                    <a:lnTo>
                      <a:pt x="232276" y="2832568"/>
                    </a:lnTo>
                    <a:lnTo>
                      <a:pt x="70927" y="2486556"/>
                    </a:lnTo>
                    <a:lnTo>
                      <a:pt x="279495" y="2317444"/>
                    </a:lnTo>
                    <a:cubicBezTo>
                      <a:pt x="257233" y="2235849"/>
                      <a:pt x="245603" y="2150814"/>
                      <a:pt x="245586" y="2064274"/>
                    </a:cubicBezTo>
                    <a:lnTo>
                      <a:pt x="0" y="1927940"/>
                    </a:lnTo>
                    <a:lnTo>
                      <a:pt x="98812" y="1559167"/>
                    </a:lnTo>
                    <a:lnTo>
                      <a:pt x="380240" y="1563901"/>
                    </a:lnTo>
                    <a:cubicBezTo>
                      <a:pt x="418421" y="1496524"/>
                      <a:pt x="464524" y="1435092"/>
                      <a:pt x="516679" y="1380105"/>
                    </a:cubicBezTo>
                    <a:lnTo>
                      <a:pt x="422419" y="1089378"/>
                    </a:lnTo>
                    <a:lnTo>
                      <a:pt x="746189" y="887063"/>
                    </a:lnTo>
                    <a:lnTo>
                      <a:pt x="972292" y="1105134"/>
                    </a:lnTo>
                    <a:lnTo>
                      <a:pt x="970019" y="1106554"/>
                    </a:lnTo>
                    <a:cubicBezTo>
                      <a:pt x="1058903" y="1078586"/>
                      <a:pt x="1152743" y="1065659"/>
                      <a:pt x="1248316" y="1066709"/>
                    </a:cubicBezTo>
                    <a:lnTo>
                      <a:pt x="1238669" y="1064125"/>
                    </a:lnTo>
                    <a:close/>
                    <a:moveTo>
                      <a:pt x="3349970" y="1300109"/>
                    </a:moveTo>
                    <a:cubicBezTo>
                      <a:pt x="3310130" y="1291957"/>
                      <a:pt x="3268880" y="1287676"/>
                      <a:pt x="3226630" y="1287676"/>
                    </a:cubicBezTo>
                    <a:cubicBezTo>
                      <a:pt x="2888631" y="1287676"/>
                      <a:pt x="2614628" y="1561679"/>
                      <a:pt x="2614628" y="1899678"/>
                    </a:cubicBezTo>
                    <a:cubicBezTo>
                      <a:pt x="2614628" y="2237678"/>
                      <a:pt x="2888630" y="2511680"/>
                      <a:pt x="3226630" y="2511681"/>
                    </a:cubicBezTo>
                    <a:cubicBezTo>
                      <a:pt x="3564630" y="2511681"/>
                      <a:pt x="3838633" y="2237678"/>
                      <a:pt x="3838633" y="1899678"/>
                    </a:cubicBezTo>
                    <a:cubicBezTo>
                      <a:pt x="3838632" y="1603928"/>
                      <a:pt x="3628849" y="1357176"/>
                      <a:pt x="3349970" y="1300109"/>
                    </a:cubicBezTo>
                    <a:close/>
                    <a:moveTo>
                      <a:pt x="3358324" y="1024334"/>
                    </a:moveTo>
                    <a:lnTo>
                      <a:pt x="3410883" y="1234575"/>
                    </a:lnTo>
                    <a:lnTo>
                      <a:pt x="3403994" y="1234575"/>
                    </a:lnTo>
                    <a:cubicBezTo>
                      <a:pt x="3464268" y="1250018"/>
                      <a:pt x="3521292" y="1273478"/>
                      <a:pt x="3572818" y="1305612"/>
                    </a:cubicBezTo>
                    <a:lnTo>
                      <a:pt x="3746730" y="1209354"/>
                    </a:lnTo>
                    <a:lnTo>
                      <a:pt x="3926358" y="1401981"/>
                    </a:lnTo>
                    <a:lnTo>
                      <a:pt x="3825667" y="1557247"/>
                    </a:lnTo>
                    <a:cubicBezTo>
                      <a:pt x="3858552" y="1613408"/>
                      <a:pt x="3883404" y="1674784"/>
                      <a:pt x="3897877" y="1740062"/>
                    </a:cubicBezTo>
                    <a:lnTo>
                      <a:pt x="4088377" y="1787686"/>
                    </a:lnTo>
                    <a:lnTo>
                      <a:pt x="4088377" y="2051071"/>
                    </a:lnTo>
                    <a:lnTo>
                      <a:pt x="3886243" y="2101605"/>
                    </a:lnTo>
                    <a:cubicBezTo>
                      <a:pt x="3872191" y="2150933"/>
                      <a:pt x="3851639" y="2197531"/>
                      <a:pt x="3826272" y="2241013"/>
                    </a:cubicBezTo>
                    <a:lnTo>
                      <a:pt x="3938572" y="2395786"/>
                    </a:lnTo>
                    <a:lnTo>
                      <a:pt x="3769272" y="2597551"/>
                    </a:lnTo>
                    <a:lnTo>
                      <a:pt x="3574432" y="2502674"/>
                    </a:lnTo>
                    <a:lnTo>
                      <a:pt x="3590059" y="2484050"/>
                    </a:lnTo>
                    <a:cubicBezTo>
                      <a:pt x="3534764" y="2519868"/>
                      <a:pt x="3473263" y="2546445"/>
                      <a:pt x="3407886" y="2563572"/>
                    </a:cubicBezTo>
                    <a:lnTo>
                      <a:pt x="3358323" y="2761823"/>
                    </a:lnTo>
                    <a:lnTo>
                      <a:pt x="3094938" y="2761823"/>
                    </a:lnTo>
                    <a:lnTo>
                      <a:pt x="3045375" y="2563574"/>
                    </a:lnTo>
                    <a:cubicBezTo>
                      <a:pt x="2985349" y="2547848"/>
                      <a:pt x="2928591" y="2524155"/>
                      <a:pt x="2877330" y="2491865"/>
                    </a:cubicBezTo>
                    <a:lnTo>
                      <a:pt x="2882346" y="2497841"/>
                    </a:lnTo>
                    <a:lnTo>
                      <a:pt x="2687507" y="2592718"/>
                    </a:lnTo>
                    <a:lnTo>
                      <a:pt x="2518206" y="2390954"/>
                    </a:lnTo>
                    <a:lnTo>
                      <a:pt x="2626994" y="2241021"/>
                    </a:lnTo>
                    <a:cubicBezTo>
                      <a:pt x="2597591" y="2190623"/>
                      <a:pt x="2574657" y="2136035"/>
                      <a:pt x="2559194" y="2078370"/>
                    </a:cubicBezTo>
                    <a:lnTo>
                      <a:pt x="2371198" y="2031371"/>
                    </a:lnTo>
                    <a:lnTo>
                      <a:pt x="2371198" y="1767986"/>
                    </a:lnTo>
                    <a:lnTo>
                      <a:pt x="2559579" y="1720890"/>
                    </a:lnTo>
                    <a:cubicBezTo>
                      <a:pt x="2572992" y="1669175"/>
                      <a:pt x="2592745" y="1620006"/>
                      <a:pt x="2617681" y="1574051"/>
                    </a:cubicBezTo>
                    <a:lnTo>
                      <a:pt x="2502958" y="1397149"/>
                    </a:lnTo>
                    <a:lnTo>
                      <a:pt x="2682587" y="1204520"/>
                    </a:lnTo>
                    <a:lnTo>
                      <a:pt x="2872193" y="1309466"/>
                    </a:lnTo>
                    <a:lnTo>
                      <a:pt x="2870932" y="1310818"/>
                    </a:lnTo>
                    <a:cubicBezTo>
                      <a:pt x="2925169" y="1276310"/>
                      <a:pt x="2985393" y="1250941"/>
                      <a:pt x="3049268" y="1234575"/>
                    </a:cubicBezTo>
                    <a:lnTo>
                      <a:pt x="3042378" y="1234576"/>
                    </a:lnTo>
                    <a:lnTo>
                      <a:pt x="3094939" y="1024334"/>
                    </a:lnTo>
                    <a:close/>
                    <a:moveTo>
                      <a:pt x="2786480" y="402820"/>
                    </a:moveTo>
                    <a:cubicBezTo>
                      <a:pt x="2745900" y="389943"/>
                      <a:pt x="2701172" y="388627"/>
                      <a:pt x="2657264" y="401580"/>
                    </a:cubicBezTo>
                    <a:cubicBezTo>
                      <a:pt x="2540176" y="436121"/>
                      <a:pt x="2473258" y="559041"/>
                      <a:pt x="2507800" y="676128"/>
                    </a:cubicBezTo>
                    <a:cubicBezTo>
                      <a:pt x="2542340" y="793216"/>
                      <a:pt x="2665260" y="860133"/>
                      <a:pt x="2782348" y="825592"/>
                    </a:cubicBezTo>
                    <a:cubicBezTo>
                      <a:pt x="2899435" y="791051"/>
                      <a:pt x="2966353" y="668132"/>
                      <a:pt x="2931812" y="551045"/>
                    </a:cubicBezTo>
                    <a:cubicBezTo>
                      <a:pt x="2910223" y="477864"/>
                      <a:pt x="2854113" y="424282"/>
                      <a:pt x="2786480" y="402820"/>
                    </a:cubicBezTo>
                    <a:close/>
                    <a:moveTo>
                      <a:pt x="2932202" y="47278"/>
                    </a:moveTo>
                    <a:lnTo>
                      <a:pt x="3090904" y="140999"/>
                    </a:lnTo>
                    <a:lnTo>
                      <a:pt x="3054065" y="265147"/>
                    </a:lnTo>
                    <a:cubicBezTo>
                      <a:pt x="3087256" y="296329"/>
                      <a:pt x="3116089" y="332603"/>
                      <a:pt x="3138727" y="373550"/>
                    </a:cubicBezTo>
                    <a:lnTo>
                      <a:pt x="3276016" y="367796"/>
                    </a:lnTo>
                    <a:lnTo>
                      <a:pt x="3328165" y="544574"/>
                    </a:lnTo>
                    <a:lnTo>
                      <a:pt x="3202503" y="618514"/>
                    </a:lnTo>
                    <a:cubicBezTo>
                      <a:pt x="3202838" y="654403"/>
                      <a:pt x="3198271" y="689748"/>
                      <a:pt x="3189855" y="723955"/>
                    </a:cubicBezTo>
                    <a:lnTo>
                      <a:pt x="3295873" y="805599"/>
                    </a:lnTo>
                    <a:lnTo>
                      <a:pt x="3222192" y="974540"/>
                    </a:lnTo>
                    <a:lnTo>
                      <a:pt x="3072634" y="949439"/>
                    </a:lnTo>
                    <a:lnTo>
                      <a:pt x="3079435" y="933845"/>
                    </a:lnTo>
                    <a:cubicBezTo>
                      <a:pt x="3049413" y="968833"/>
                      <a:pt x="3013398" y="998848"/>
                      <a:pt x="2972910" y="1023288"/>
                    </a:cubicBezTo>
                    <a:lnTo>
                      <a:pt x="2978897" y="1166163"/>
                    </a:lnTo>
                    <a:lnTo>
                      <a:pt x="2802119" y="1218312"/>
                    </a:lnTo>
                    <a:lnTo>
                      <a:pt x="2729602" y="1095065"/>
                    </a:lnTo>
                    <a:cubicBezTo>
                      <a:pt x="2686199" y="1096396"/>
                      <a:pt x="2643414" y="1091732"/>
                      <a:pt x="2602615" y="1080209"/>
                    </a:cubicBezTo>
                    <a:lnTo>
                      <a:pt x="2607165" y="1083226"/>
                    </a:lnTo>
                    <a:lnTo>
                      <a:pt x="2495179" y="1185484"/>
                    </a:lnTo>
                    <a:lnTo>
                      <a:pt x="2341599" y="1083585"/>
                    </a:lnTo>
                    <a:lnTo>
                      <a:pt x="2384929" y="961414"/>
                    </a:lnTo>
                    <a:cubicBezTo>
                      <a:pt x="2355215" y="933409"/>
                      <a:pt x="2329015" y="901312"/>
                      <a:pt x="2307218" y="865670"/>
                    </a:cubicBezTo>
                    <a:lnTo>
                      <a:pt x="2171734" y="871348"/>
                    </a:lnTo>
                    <a:lnTo>
                      <a:pt x="2119584" y="694571"/>
                    </a:lnTo>
                    <a:lnTo>
                      <a:pt x="2236697" y="625662"/>
                    </a:lnTo>
                    <a:cubicBezTo>
                      <a:pt x="2235459" y="588297"/>
                      <a:pt x="2238982" y="551385"/>
                      <a:pt x="2246620" y="515603"/>
                    </a:cubicBezTo>
                    <a:lnTo>
                      <a:pt x="2134594" y="419585"/>
                    </a:lnTo>
                    <a:lnTo>
                      <a:pt x="2217016" y="254732"/>
                    </a:lnTo>
                    <a:lnTo>
                      <a:pt x="2365055" y="287627"/>
                    </a:lnTo>
                    <a:lnTo>
                      <a:pt x="2364476" y="288784"/>
                    </a:lnTo>
                    <a:cubicBezTo>
                      <a:pt x="2394046" y="254885"/>
                      <a:pt x="2429444" y="225933"/>
                      <a:pt x="2469075" y="202302"/>
                    </a:cubicBezTo>
                    <a:lnTo>
                      <a:pt x="2464452" y="203666"/>
                    </a:lnTo>
                    <a:lnTo>
                      <a:pt x="2458102" y="52150"/>
                    </a:lnTo>
                    <a:lnTo>
                      <a:pt x="2634880" y="0"/>
                    </a:lnTo>
                    <a:lnTo>
                      <a:pt x="2711784" y="130703"/>
                    </a:lnTo>
                    <a:lnTo>
                      <a:pt x="2707159" y="132067"/>
                    </a:lnTo>
                    <a:cubicBezTo>
                      <a:pt x="2750672" y="130497"/>
                      <a:pt x="2793590" y="134953"/>
                      <a:pt x="2834535" y="1463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Freeform: Shape 71">
                <a:extLst>
                  <a:ext uri="{FF2B5EF4-FFF2-40B4-BE49-F238E27FC236}">
                    <a16:creationId xmlns:a16="http://schemas.microsoft.com/office/drawing/2014/main" id="{BDCFEF1F-C104-48C2-8EE4-BF5F2C4DBF26}"/>
                  </a:ext>
                </a:extLst>
              </p:cNvPr>
              <p:cNvSpPr/>
              <p:nvPr/>
            </p:nvSpPr>
            <p:spPr>
              <a:xfrm rot="5400000">
                <a:off x="7642674" y="4398956"/>
                <a:ext cx="286823" cy="287246"/>
              </a:xfrm>
              <a:custGeom>
                <a:avLst/>
                <a:gdLst>
                  <a:gd name="connsiteX0" fmla="*/ 42 w 721442"/>
                  <a:gd name="connsiteY0" fmla="*/ 522852 h 722507"/>
                  <a:gd name="connsiteX1" fmla="*/ 5857 w 721442"/>
                  <a:gd name="connsiteY1" fmla="*/ 47329 h 722507"/>
                  <a:gd name="connsiteX2" fmla="*/ 53185 w 721442"/>
                  <a:gd name="connsiteY2" fmla="*/ 0 h 722507"/>
                  <a:gd name="connsiteX3" fmla="*/ 102932 w 721442"/>
                  <a:gd name="connsiteY3" fmla="*/ 0 h 722507"/>
                  <a:gd name="connsiteX4" fmla="*/ 150260 w 721442"/>
                  <a:gd name="connsiteY4" fmla="*/ 47329 h 722507"/>
                  <a:gd name="connsiteX5" fmla="*/ 148891 w 721442"/>
                  <a:gd name="connsiteY5" fmla="*/ 154199 h 722507"/>
                  <a:gd name="connsiteX6" fmla="*/ 148407 w 721442"/>
                  <a:gd name="connsiteY6" fmla="*/ 182723 h 722507"/>
                  <a:gd name="connsiteX7" fmla="*/ 331751 w 721442"/>
                  <a:gd name="connsiteY7" fmla="*/ 177508 h 722507"/>
                  <a:gd name="connsiteX8" fmla="*/ 527686 w 721442"/>
                  <a:gd name="connsiteY8" fmla="*/ 167574 h 722507"/>
                  <a:gd name="connsiteX9" fmla="*/ 467883 w 721442"/>
                  <a:gd name="connsiteY9" fmla="*/ 53046 h 722507"/>
                  <a:gd name="connsiteX10" fmla="*/ 721421 w 721442"/>
                  <a:gd name="connsiteY10" fmla="*/ 129085 h 722507"/>
                  <a:gd name="connsiteX11" fmla="*/ 547357 w 721442"/>
                  <a:gd name="connsiteY11" fmla="*/ 287593 h 722507"/>
                  <a:gd name="connsiteX12" fmla="*/ 146593 w 721442"/>
                  <a:gd name="connsiteY12" fmla="*/ 294469 h 722507"/>
                  <a:gd name="connsiteX13" fmla="*/ 146309 w 721442"/>
                  <a:gd name="connsiteY13" fmla="*/ 312824 h 722507"/>
                  <a:gd name="connsiteX14" fmla="*/ 145796 w 721442"/>
                  <a:gd name="connsiteY14" fmla="*/ 388895 h 722507"/>
                  <a:gd name="connsiteX15" fmla="*/ 145887 w 721442"/>
                  <a:gd name="connsiteY15" fmla="*/ 417641 h 722507"/>
                  <a:gd name="connsiteX16" fmla="*/ 564076 w 721442"/>
                  <a:gd name="connsiteY16" fmla="*/ 417641 h 722507"/>
                  <a:gd name="connsiteX17" fmla="*/ 719692 w 721442"/>
                  <a:gd name="connsiteY17" fmla="*/ 543229 h 722507"/>
                  <a:gd name="connsiteX18" fmla="*/ 631765 w 721442"/>
                  <a:gd name="connsiteY18" fmla="*/ 586638 h 722507"/>
                  <a:gd name="connsiteX19" fmla="*/ 452578 w 721442"/>
                  <a:gd name="connsiteY19" fmla="*/ 524866 h 722507"/>
                  <a:gd name="connsiteX20" fmla="*/ 234716 w 721442"/>
                  <a:gd name="connsiteY20" fmla="*/ 528410 h 722507"/>
                  <a:gd name="connsiteX21" fmla="*/ 147934 w 721442"/>
                  <a:gd name="connsiteY21" fmla="*/ 529997 h 722507"/>
                  <a:gd name="connsiteX22" fmla="*/ 149842 w 721442"/>
                  <a:gd name="connsiteY22" fmla="*/ 554392 h 722507"/>
                  <a:gd name="connsiteX23" fmla="*/ 210351 w 721442"/>
                  <a:gd name="connsiteY23" fmla="*/ 722507 h 722507"/>
                  <a:gd name="connsiteX24" fmla="*/ 42 w 721442"/>
                  <a:gd name="connsiteY24" fmla="*/ 522852 h 72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1442" h="722507">
                    <a:moveTo>
                      <a:pt x="42" y="522852"/>
                    </a:moveTo>
                    <a:cubicBezTo>
                      <a:pt x="-605" y="350129"/>
                      <a:pt x="6503" y="220051"/>
                      <a:pt x="5857" y="47329"/>
                    </a:cubicBezTo>
                    <a:cubicBezTo>
                      <a:pt x="5857" y="21190"/>
                      <a:pt x="27046" y="0"/>
                      <a:pt x="53185" y="0"/>
                    </a:cubicBezTo>
                    <a:lnTo>
                      <a:pt x="102932" y="0"/>
                    </a:lnTo>
                    <a:cubicBezTo>
                      <a:pt x="129071" y="0"/>
                      <a:pt x="150260" y="21190"/>
                      <a:pt x="150260" y="47329"/>
                    </a:cubicBezTo>
                    <a:cubicBezTo>
                      <a:pt x="149853" y="88041"/>
                      <a:pt x="149377" y="122989"/>
                      <a:pt x="148891" y="154199"/>
                    </a:cubicBezTo>
                    <a:lnTo>
                      <a:pt x="148407" y="182723"/>
                    </a:lnTo>
                    <a:lnTo>
                      <a:pt x="331751" y="177508"/>
                    </a:lnTo>
                    <a:cubicBezTo>
                      <a:pt x="397063" y="175650"/>
                      <a:pt x="462374" y="173066"/>
                      <a:pt x="527686" y="167574"/>
                    </a:cubicBezTo>
                    <a:cubicBezTo>
                      <a:pt x="642817" y="145134"/>
                      <a:pt x="586782" y="11119"/>
                      <a:pt x="467883" y="53046"/>
                    </a:cubicBezTo>
                    <a:cubicBezTo>
                      <a:pt x="570547" y="-49115"/>
                      <a:pt x="723145" y="18126"/>
                      <a:pt x="721421" y="129085"/>
                    </a:cubicBezTo>
                    <a:cubicBezTo>
                      <a:pt x="720775" y="181200"/>
                      <a:pt x="734474" y="263637"/>
                      <a:pt x="547357" y="287593"/>
                    </a:cubicBezTo>
                    <a:lnTo>
                      <a:pt x="146593" y="294469"/>
                    </a:lnTo>
                    <a:lnTo>
                      <a:pt x="146309" y="312824"/>
                    </a:lnTo>
                    <a:cubicBezTo>
                      <a:pt x="146013" y="337190"/>
                      <a:pt x="145822" y="361872"/>
                      <a:pt x="145796" y="388895"/>
                    </a:cubicBezTo>
                    <a:lnTo>
                      <a:pt x="145887" y="417641"/>
                    </a:lnTo>
                    <a:lnTo>
                      <a:pt x="564076" y="417641"/>
                    </a:lnTo>
                    <a:cubicBezTo>
                      <a:pt x="676720" y="420465"/>
                      <a:pt x="718804" y="471343"/>
                      <a:pt x="719692" y="543229"/>
                    </a:cubicBezTo>
                    <a:cubicBezTo>
                      <a:pt x="721183" y="582376"/>
                      <a:pt x="690900" y="608290"/>
                      <a:pt x="631765" y="586638"/>
                    </a:cubicBezTo>
                    <a:cubicBezTo>
                      <a:pt x="553530" y="556303"/>
                      <a:pt x="540205" y="522675"/>
                      <a:pt x="452578" y="524866"/>
                    </a:cubicBezTo>
                    <a:cubicBezTo>
                      <a:pt x="380525" y="525785"/>
                      <a:pt x="322260" y="526811"/>
                      <a:pt x="234716" y="528410"/>
                    </a:cubicBezTo>
                    <a:lnTo>
                      <a:pt x="147934" y="529997"/>
                    </a:lnTo>
                    <a:lnTo>
                      <a:pt x="149842" y="554392"/>
                    </a:lnTo>
                    <a:cubicBezTo>
                      <a:pt x="166488" y="646104"/>
                      <a:pt x="240698" y="721838"/>
                      <a:pt x="210351" y="722507"/>
                    </a:cubicBezTo>
                    <a:cubicBezTo>
                      <a:pt x="126033" y="702477"/>
                      <a:pt x="1009" y="637864"/>
                      <a:pt x="42" y="5228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Frame 1">
                <a:extLst>
                  <a:ext uri="{FF2B5EF4-FFF2-40B4-BE49-F238E27FC236}">
                    <a16:creationId xmlns:a16="http://schemas.microsoft.com/office/drawing/2014/main" id="{B522D0B1-FE03-4ABD-90F5-622C6683B829}"/>
                  </a:ext>
                </a:extLst>
              </p:cNvPr>
              <p:cNvSpPr/>
              <p:nvPr/>
            </p:nvSpPr>
            <p:spPr>
              <a:xfrm>
                <a:off x="6672946" y="3310564"/>
                <a:ext cx="298742" cy="403639"/>
              </a:xfrm>
              <a:custGeom>
                <a:avLst/>
                <a:gdLst/>
                <a:ahLst/>
                <a:cxnLst/>
                <a:rect l="l" t="t" r="r" b="b"/>
                <a:pathLst>
                  <a:path w="2823581" h="3962432">
                    <a:moveTo>
                      <a:pt x="1366785" y="3230945"/>
                    </a:moveTo>
                    <a:cubicBezTo>
                      <a:pt x="1292218" y="3230945"/>
                      <a:pt x="1231770" y="3291393"/>
                      <a:pt x="1231770" y="3365960"/>
                    </a:cubicBezTo>
                    <a:cubicBezTo>
                      <a:pt x="1231770" y="3440527"/>
                      <a:pt x="1292218" y="3500975"/>
                      <a:pt x="1366785" y="3500975"/>
                    </a:cubicBezTo>
                    <a:cubicBezTo>
                      <a:pt x="1441352" y="3500975"/>
                      <a:pt x="1501800" y="3440527"/>
                      <a:pt x="1501800" y="3365960"/>
                    </a:cubicBezTo>
                    <a:cubicBezTo>
                      <a:pt x="1501800" y="3291393"/>
                      <a:pt x="1441352" y="3230945"/>
                      <a:pt x="1366785" y="3230945"/>
                    </a:cubicBezTo>
                    <a:close/>
                    <a:moveTo>
                      <a:pt x="1699205" y="3185940"/>
                    </a:moveTo>
                    <a:cubicBezTo>
                      <a:pt x="1674349" y="3185940"/>
                      <a:pt x="1654200" y="3206089"/>
                      <a:pt x="1654200" y="3230945"/>
                    </a:cubicBezTo>
                    <a:cubicBezTo>
                      <a:pt x="1654200" y="3255801"/>
                      <a:pt x="1674349" y="3275950"/>
                      <a:pt x="1699205" y="3275950"/>
                    </a:cubicBezTo>
                    <a:cubicBezTo>
                      <a:pt x="1724061" y="3275950"/>
                      <a:pt x="1744210" y="3255801"/>
                      <a:pt x="1744210" y="3230945"/>
                    </a:cubicBezTo>
                    <a:cubicBezTo>
                      <a:pt x="1744210" y="3206089"/>
                      <a:pt x="1724061" y="3185940"/>
                      <a:pt x="1699205" y="3185940"/>
                    </a:cubicBezTo>
                    <a:close/>
                    <a:moveTo>
                      <a:pt x="1501800" y="2830204"/>
                    </a:moveTo>
                    <a:cubicBezTo>
                      <a:pt x="1452089" y="2830204"/>
                      <a:pt x="1411790" y="2870503"/>
                      <a:pt x="1411790" y="2920214"/>
                    </a:cubicBezTo>
                    <a:cubicBezTo>
                      <a:pt x="1411790" y="2969925"/>
                      <a:pt x="1452089" y="3010224"/>
                      <a:pt x="1501800" y="3010224"/>
                    </a:cubicBezTo>
                    <a:cubicBezTo>
                      <a:pt x="1551511" y="3010224"/>
                      <a:pt x="1591810" y="2969925"/>
                      <a:pt x="1591810" y="2920214"/>
                    </a:cubicBezTo>
                    <a:cubicBezTo>
                      <a:pt x="1591810" y="2870503"/>
                      <a:pt x="1551511" y="2830204"/>
                      <a:pt x="1501800" y="2830204"/>
                    </a:cubicBezTo>
                    <a:close/>
                    <a:moveTo>
                      <a:pt x="322536" y="2413264"/>
                    </a:moveTo>
                    <a:lnTo>
                      <a:pt x="1264147" y="2413264"/>
                    </a:lnTo>
                    <a:lnTo>
                      <a:pt x="682536" y="3458376"/>
                    </a:lnTo>
                    <a:lnTo>
                      <a:pt x="898974" y="3458376"/>
                    </a:lnTo>
                    <a:lnTo>
                      <a:pt x="1480585" y="2413264"/>
                    </a:lnTo>
                    <a:lnTo>
                      <a:pt x="1978720" y="2413264"/>
                    </a:lnTo>
                    <a:lnTo>
                      <a:pt x="1978720" y="3628270"/>
                    </a:lnTo>
                    <a:lnTo>
                      <a:pt x="322536" y="3628270"/>
                    </a:lnTo>
                    <a:close/>
                    <a:moveTo>
                      <a:pt x="322536" y="2153598"/>
                    </a:moveTo>
                    <a:lnTo>
                      <a:pt x="682536" y="2153598"/>
                    </a:lnTo>
                    <a:lnTo>
                      <a:pt x="682536" y="2261598"/>
                    </a:lnTo>
                    <a:lnTo>
                      <a:pt x="322536" y="2261598"/>
                    </a:lnTo>
                    <a:close/>
                    <a:moveTo>
                      <a:pt x="322536" y="1870494"/>
                    </a:moveTo>
                    <a:lnTo>
                      <a:pt x="826536" y="1870494"/>
                    </a:lnTo>
                    <a:lnTo>
                      <a:pt x="826536" y="1978494"/>
                    </a:lnTo>
                    <a:lnTo>
                      <a:pt x="322536" y="1978494"/>
                    </a:lnTo>
                    <a:close/>
                    <a:moveTo>
                      <a:pt x="322536" y="1587391"/>
                    </a:moveTo>
                    <a:lnTo>
                      <a:pt x="682536" y="1587391"/>
                    </a:lnTo>
                    <a:lnTo>
                      <a:pt x="682536" y="1695391"/>
                    </a:lnTo>
                    <a:lnTo>
                      <a:pt x="322536" y="1695391"/>
                    </a:lnTo>
                    <a:close/>
                    <a:moveTo>
                      <a:pt x="322536" y="1304288"/>
                    </a:moveTo>
                    <a:lnTo>
                      <a:pt x="826536" y="1304288"/>
                    </a:lnTo>
                    <a:lnTo>
                      <a:pt x="826536" y="1412288"/>
                    </a:lnTo>
                    <a:lnTo>
                      <a:pt x="322536" y="1412288"/>
                    </a:lnTo>
                    <a:close/>
                    <a:moveTo>
                      <a:pt x="1733633" y="1039034"/>
                    </a:moveTo>
                    <a:lnTo>
                      <a:pt x="1735422" y="1042133"/>
                    </a:lnTo>
                    <a:lnTo>
                      <a:pt x="176045" y="1042133"/>
                    </a:lnTo>
                    <a:lnTo>
                      <a:pt x="176045" y="3786387"/>
                    </a:lnTo>
                    <a:lnTo>
                      <a:pt x="2128211" y="3786387"/>
                    </a:lnTo>
                    <a:lnTo>
                      <a:pt x="2128211" y="1722464"/>
                    </a:lnTo>
                    <a:lnTo>
                      <a:pt x="2131710" y="1728524"/>
                    </a:lnTo>
                    <a:lnTo>
                      <a:pt x="2527059" y="1040609"/>
                    </a:lnTo>
                    <a:lnTo>
                      <a:pt x="2244788" y="1040049"/>
                    </a:lnTo>
                    <a:lnTo>
                      <a:pt x="1480585" y="2413264"/>
                    </a:lnTo>
                    <a:lnTo>
                      <a:pt x="1264147" y="2413264"/>
                    </a:lnTo>
                    <a:lnTo>
                      <a:pt x="2028589" y="1039620"/>
                    </a:lnTo>
                    <a:close/>
                    <a:moveTo>
                      <a:pt x="2607143" y="0"/>
                    </a:moveTo>
                    <a:lnTo>
                      <a:pt x="2823581" y="0"/>
                    </a:lnTo>
                    <a:lnTo>
                      <a:pt x="2342071" y="865238"/>
                    </a:lnTo>
                    <a:lnTo>
                      <a:pt x="2823581" y="866194"/>
                    </a:lnTo>
                    <a:lnTo>
                      <a:pt x="2304256" y="1769829"/>
                    </a:lnTo>
                    <a:lnTo>
                      <a:pt x="2304256" y="3962432"/>
                    </a:lnTo>
                    <a:lnTo>
                      <a:pt x="0" y="3962432"/>
                    </a:lnTo>
                    <a:lnTo>
                      <a:pt x="0" y="866088"/>
                    </a:lnTo>
                    <a:lnTo>
                      <a:pt x="1767662" y="866088"/>
                    </a:lnTo>
                    <a:lnTo>
                      <a:pt x="1766512" y="864096"/>
                    </a:lnTo>
                    <a:lnTo>
                      <a:pt x="2125872" y="8648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764337" y="1730630"/>
            <a:ext cx="8727437" cy="193899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tx1"/>
                </a:solidFill>
                <a:latin typeface="+mj-lt"/>
                <a:ea typeface="Arial" panose="020B0604020202020204" pitchFamily="34" charset="0"/>
              </a:rPr>
              <a:t>Li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terasi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adalah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seperangkat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keterampilan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kemampuan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seseorang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mengakses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memahami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serta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menggunakan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sesuatu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secara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cerdas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melalui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berbagai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aktivitas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menginterpretasikan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mengkritisi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informasi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dari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berbagai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sumber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serta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menyelesaikan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masalah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kehidupannya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</a:rPr>
              <a:t>sehari-hari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791" y="926310"/>
            <a:ext cx="4963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HAKIKAT LITERASI</a:t>
            </a:r>
            <a:endParaRPr lang="id-ID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39339" y="3902301"/>
            <a:ext cx="7354257" cy="2246769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/>
              <a:t>Literasi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melibatkan</a:t>
            </a:r>
            <a:r>
              <a:rPr lang="en-US" sz="2800" dirty="0"/>
              <a:t> </a:t>
            </a:r>
            <a:r>
              <a:rPr lang="en-US" sz="2800" dirty="0" err="1">
                <a:effectLst/>
                <a:ea typeface="Arial" panose="020B0604020202020204" pitchFamily="34" charset="0"/>
              </a:rPr>
              <a:t>kemampuan</a:t>
            </a:r>
            <a:r>
              <a:rPr lang="en-US" sz="2800" dirty="0">
                <a:effectLst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ea typeface="Arial" panose="020B0604020202020204" pitchFamily="34" charset="0"/>
              </a:rPr>
              <a:t>teknis</a:t>
            </a:r>
            <a:r>
              <a:rPr lang="en-US" sz="2800" dirty="0">
                <a:effectLst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ea typeface="Arial" panose="020B0604020202020204" pitchFamily="34" charset="0"/>
              </a:rPr>
              <a:t>membaca</a:t>
            </a:r>
            <a:r>
              <a:rPr lang="en-US" sz="2800" dirty="0">
                <a:effectLst/>
                <a:ea typeface="Arial" panose="020B0604020202020204" pitchFamily="34" charset="0"/>
              </a:rPr>
              <a:t> dan </a:t>
            </a:r>
            <a:r>
              <a:rPr lang="en-US" sz="2800" dirty="0" err="1">
                <a:effectLst/>
                <a:ea typeface="Arial" panose="020B0604020202020204" pitchFamily="34" charset="0"/>
              </a:rPr>
              <a:t>menulis</a:t>
            </a:r>
            <a:r>
              <a:rPr lang="en-US" sz="2800" dirty="0">
                <a:effectLst/>
                <a:ea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ea typeface="Arial" panose="020B0604020202020204" pitchFamily="34" charset="0"/>
              </a:rPr>
              <a:t>tetapi</a:t>
            </a:r>
            <a:r>
              <a:rPr lang="en-US" sz="2800" dirty="0">
                <a:effectLst/>
                <a:ea typeface="Arial" panose="020B0604020202020204" pitchFamily="34" charset="0"/>
              </a:rPr>
              <a:t> juga </a:t>
            </a:r>
            <a:r>
              <a:rPr lang="en-US" sz="2800" dirty="0" err="1">
                <a:effectLst/>
                <a:ea typeface="Arial" panose="020B0604020202020204" pitchFamily="34" charset="0"/>
              </a:rPr>
              <a:t>keterampilan</a:t>
            </a:r>
            <a:r>
              <a:rPr lang="en-US" sz="2800" dirty="0">
                <a:effectLst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ea typeface="Arial" panose="020B0604020202020204" pitchFamily="34" charset="0"/>
              </a:rPr>
              <a:t>kritis</a:t>
            </a:r>
            <a:r>
              <a:rPr lang="en-US" sz="2800" dirty="0">
                <a:effectLst/>
                <a:ea typeface="Arial" panose="020B0604020202020204" pitchFamily="34" charset="0"/>
              </a:rPr>
              <a:t> dan </a:t>
            </a:r>
            <a:r>
              <a:rPr lang="en-US" sz="2800" dirty="0" err="1">
                <a:effectLst/>
                <a:ea typeface="Arial" panose="020B0604020202020204" pitchFamily="34" charset="0"/>
              </a:rPr>
              <a:t>kontekstual</a:t>
            </a:r>
            <a:r>
              <a:rPr lang="en-US" sz="2800" dirty="0">
                <a:effectLst/>
                <a:ea typeface="Arial" panose="020B0604020202020204" pitchFamily="34" charset="0"/>
              </a:rPr>
              <a:t> yang </a:t>
            </a:r>
            <a:r>
              <a:rPr lang="en-US" sz="2800" dirty="0" err="1">
                <a:effectLst/>
                <a:ea typeface="Arial" panose="020B0604020202020204" pitchFamily="34" charset="0"/>
              </a:rPr>
              <a:t>memungkinkan</a:t>
            </a:r>
            <a:r>
              <a:rPr lang="en-US" sz="2800" dirty="0">
                <a:effectLst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ea typeface="Arial" panose="020B0604020202020204" pitchFamily="34" charset="0"/>
              </a:rPr>
              <a:t>seseorang</a:t>
            </a:r>
            <a:r>
              <a:rPr lang="en-US" sz="2800" dirty="0">
                <a:effectLst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ea typeface="Arial" panose="020B0604020202020204" pitchFamily="34" charset="0"/>
              </a:rPr>
              <a:t>untuk</a:t>
            </a:r>
            <a:r>
              <a:rPr lang="en-US" sz="2800" dirty="0">
                <a:effectLst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ea typeface="Arial" panose="020B0604020202020204" pitchFamily="34" charset="0"/>
              </a:rPr>
              <a:t>berpartisipasi</a:t>
            </a:r>
            <a:r>
              <a:rPr lang="en-US" sz="2800" dirty="0">
                <a:effectLst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ea typeface="Arial" panose="020B0604020202020204" pitchFamily="34" charset="0"/>
              </a:rPr>
              <a:t>secara</a:t>
            </a:r>
            <a:r>
              <a:rPr lang="en-US" sz="2800" dirty="0">
                <a:effectLst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ea typeface="Arial" panose="020B0604020202020204" pitchFamily="34" charset="0"/>
              </a:rPr>
              <a:t>penuh</a:t>
            </a:r>
            <a:r>
              <a:rPr lang="en-US" sz="2800" dirty="0">
                <a:effectLst/>
                <a:ea typeface="Arial" panose="020B0604020202020204" pitchFamily="34" charset="0"/>
              </a:rPr>
              <a:t> dan </a:t>
            </a:r>
            <a:r>
              <a:rPr lang="en-US" sz="2800" dirty="0" err="1">
                <a:effectLst/>
                <a:ea typeface="Arial" panose="020B0604020202020204" pitchFamily="34" charset="0"/>
              </a:rPr>
              <a:t>aktif</a:t>
            </a:r>
            <a:r>
              <a:rPr lang="en-US" sz="2800" dirty="0">
                <a:effectLst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ea typeface="Arial" panose="020B0604020202020204" pitchFamily="34" charset="0"/>
              </a:rPr>
              <a:t>dalam</a:t>
            </a:r>
            <a:r>
              <a:rPr lang="en-US" sz="2800" dirty="0">
                <a:effectLst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ea typeface="Arial" panose="020B0604020202020204" pitchFamily="34" charset="0"/>
              </a:rPr>
              <a:t>masyarakat</a:t>
            </a:r>
            <a:r>
              <a:rPr lang="en-US" sz="2800" dirty="0">
                <a:effectLst/>
                <a:ea typeface="Arial" panose="020B0604020202020204" pitchFamily="34" charset="0"/>
              </a:rPr>
              <a:t>.</a:t>
            </a:r>
            <a:r>
              <a:rPr lang="en-US" sz="2800" dirty="0"/>
              <a:t> 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776071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oid 18">
            <a:extLst>
              <a:ext uri="{FF2B5EF4-FFF2-40B4-BE49-F238E27FC236}">
                <a16:creationId xmlns:a16="http://schemas.microsoft.com/office/drawing/2014/main" id="{12EE96DA-B8E1-4988-8CD3-FA2608EE4E35}"/>
              </a:ext>
            </a:extLst>
          </p:cNvPr>
          <p:cNvSpPr/>
          <p:nvPr/>
        </p:nvSpPr>
        <p:spPr>
          <a:xfrm rot="18835027">
            <a:off x="-299887" y="226245"/>
            <a:ext cx="1229012" cy="247273"/>
          </a:xfrm>
          <a:prstGeom prst="trapezoid">
            <a:avLst>
              <a:gd name="adj" fmla="val 104056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apezoid 17">
            <a:extLst>
              <a:ext uri="{FF2B5EF4-FFF2-40B4-BE49-F238E27FC236}">
                <a16:creationId xmlns:a16="http://schemas.microsoft.com/office/drawing/2014/main" id="{D3569421-D400-4086-A2F8-B171AAA6482E}"/>
              </a:ext>
            </a:extLst>
          </p:cNvPr>
          <p:cNvSpPr/>
          <p:nvPr/>
        </p:nvSpPr>
        <p:spPr>
          <a:xfrm rot="18840000">
            <a:off x="-387953" y="713782"/>
            <a:ext cx="2268150" cy="87944"/>
          </a:xfrm>
          <a:prstGeom prst="trapezoid">
            <a:avLst>
              <a:gd name="adj" fmla="val 117003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apezoid 16">
            <a:extLst>
              <a:ext uri="{FF2B5EF4-FFF2-40B4-BE49-F238E27FC236}">
                <a16:creationId xmlns:a16="http://schemas.microsoft.com/office/drawing/2014/main" id="{1A4E1692-19ED-4EAD-9B6C-049FE34FEF6C}"/>
              </a:ext>
            </a:extLst>
          </p:cNvPr>
          <p:cNvSpPr/>
          <p:nvPr/>
        </p:nvSpPr>
        <p:spPr>
          <a:xfrm rot="18840000">
            <a:off x="-665493" y="1059597"/>
            <a:ext cx="3645757" cy="255185"/>
          </a:xfrm>
          <a:prstGeom prst="trapezoid">
            <a:avLst>
              <a:gd name="adj" fmla="val 117003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B0B05C6-6196-48A6-B238-990381A2D096}"/>
              </a:ext>
            </a:extLst>
          </p:cNvPr>
          <p:cNvCxnSpPr>
            <a:cxnSpLocks/>
          </p:cNvCxnSpPr>
          <p:nvPr/>
        </p:nvCxnSpPr>
        <p:spPr>
          <a:xfrm flipH="1">
            <a:off x="137978" y="443358"/>
            <a:ext cx="4143374" cy="4543425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rapezoid 14">
            <a:extLst>
              <a:ext uri="{FF2B5EF4-FFF2-40B4-BE49-F238E27FC236}">
                <a16:creationId xmlns:a16="http://schemas.microsoft.com/office/drawing/2014/main" id="{5172D5DD-6B30-428E-9C8A-1241563235E4}"/>
              </a:ext>
            </a:extLst>
          </p:cNvPr>
          <p:cNvSpPr/>
          <p:nvPr/>
        </p:nvSpPr>
        <p:spPr>
          <a:xfrm rot="18840000">
            <a:off x="-1060794" y="2017591"/>
            <a:ext cx="6202264" cy="241295"/>
          </a:xfrm>
          <a:prstGeom prst="trapezoid">
            <a:avLst>
              <a:gd name="adj" fmla="val 117003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apezoid 15">
            <a:extLst>
              <a:ext uri="{FF2B5EF4-FFF2-40B4-BE49-F238E27FC236}">
                <a16:creationId xmlns:a16="http://schemas.microsoft.com/office/drawing/2014/main" id="{0D991AFB-9ADC-4E92-AB46-508C89D5383B}"/>
              </a:ext>
            </a:extLst>
          </p:cNvPr>
          <p:cNvSpPr/>
          <p:nvPr/>
        </p:nvSpPr>
        <p:spPr>
          <a:xfrm rot="18840000">
            <a:off x="-887233" y="1317047"/>
            <a:ext cx="4753844" cy="442209"/>
          </a:xfrm>
          <a:prstGeom prst="trapezoid">
            <a:avLst>
              <a:gd name="adj" fmla="val 100196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489031-1FC3-490C-8A9A-CD723F2EC77D}"/>
              </a:ext>
            </a:extLst>
          </p:cNvPr>
          <p:cNvGrpSpPr/>
          <p:nvPr/>
        </p:nvGrpSpPr>
        <p:grpSpPr>
          <a:xfrm>
            <a:off x="144819" y="1427071"/>
            <a:ext cx="2370627" cy="2008079"/>
            <a:chOff x="5248647" y="1608813"/>
            <a:chExt cx="970807" cy="84677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8F43922-68DF-4834-8C1D-015C8707A511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D53A1F5-9C31-4F5D-A1BB-544EAAB23E7B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BDCAB2A-BFDA-B423-23C3-195A86819D05}"/>
              </a:ext>
            </a:extLst>
          </p:cNvPr>
          <p:cNvSpPr txBox="1"/>
          <p:nvPr/>
        </p:nvSpPr>
        <p:spPr>
          <a:xfrm>
            <a:off x="3534051" y="1461986"/>
            <a:ext cx="82317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/>
              <a:t>Seseorang</a:t>
            </a:r>
            <a:r>
              <a:rPr lang="en-US" sz="3600" i="1" dirty="0"/>
              <a:t> yang </a:t>
            </a:r>
            <a:r>
              <a:rPr lang="en-US" sz="3600" i="1" dirty="0" err="1"/>
              <a:t>memiliki</a:t>
            </a:r>
            <a:r>
              <a:rPr lang="en-US" sz="3600" i="1" dirty="0"/>
              <a:t> </a:t>
            </a:r>
            <a:r>
              <a:rPr lang="en-US" sz="3600" i="1" dirty="0" err="1"/>
              <a:t>pemahaman</a:t>
            </a:r>
            <a:r>
              <a:rPr lang="en-US" sz="3600" i="1" dirty="0"/>
              <a:t> </a:t>
            </a:r>
            <a:r>
              <a:rPr lang="en-US" sz="3600" i="1" dirty="0" err="1"/>
              <a:t>literasi</a:t>
            </a:r>
            <a:r>
              <a:rPr lang="en-US" sz="3600" i="1" dirty="0"/>
              <a:t> yang </a:t>
            </a:r>
            <a:r>
              <a:rPr lang="en-US" sz="3600" i="1" dirty="0" err="1"/>
              <a:t>tinggi</a:t>
            </a:r>
            <a:r>
              <a:rPr lang="en-US" sz="3600" i="1" dirty="0"/>
              <a:t> </a:t>
            </a:r>
            <a:r>
              <a:rPr lang="en-US" sz="3600" i="1" dirty="0" err="1"/>
              <a:t>dapat</a:t>
            </a:r>
            <a:r>
              <a:rPr lang="en-US" sz="3600" i="1" dirty="0"/>
              <a:t> </a:t>
            </a:r>
            <a:r>
              <a:rPr lang="en-US" sz="3600" i="1" dirty="0" err="1"/>
              <a:t>dilihat</a:t>
            </a:r>
            <a:r>
              <a:rPr lang="en-US" sz="3600" i="1" dirty="0"/>
              <a:t> </a:t>
            </a:r>
            <a:r>
              <a:rPr lang="en-US" sz="3600" i="1" dirty="0" err="1"/>
              <a:t>dari</a:t>
            </a:r>
            <a:r>
              <a:rPr lang="en-US" sz="3600" i="1" dirty="0"/>
              <a:t> </a:t>
            </a:r>
            <a:r>
              <a:rPr lang="en-US" sz="3600" i="1" dirty="0" err="1"/>
              <a:t>kemampuannya</a:t>
            </a:r>
            <a:r>
              <a:rPr lang="en-US" sz="3600" i="1" dirty="0"/>
              <a:t> </a:t>
            </a:r>
            <a:r>
              <a:rPr lang="en-US" sz="3600" i="1" dirty="0" err="1"/>
              <a:t>menalar</a:t>
            </a:r>
            <a:r>
              <a:rPr lang="en-US" sz="3600" i="1" dirty="0"/>
              <a:t> </a:t>
            </a:r>
            <a:r>
              <a:rPr lang="en-US" sz="3600" i="1" dirty="0" err="1"/>
              <a:t>suatu</a:t>
            </a:r>
            <a:r>
              <a:rPr lang="en-US" sz="3600" i="1" dirty="0"/>
              <a:t> </a:t>
            </a:r>
            <a:r>
              <a:rPr lang="en-US" sz="3600" i="1" dirty="0" err="1"/>
              <a:t>informasi</a:t>
            </a:r>
            <a:r>
              <a:rPr lang="en-US" sz="3600" i="1" dirty="0"/>
              <a:t> dan </a:t>
            </a:r>
            <a:r>
              <a:rPr lang="en-US" sz="3600" i="1" dirty="0" err="1"/>
              <a:t>memahami</a:t>
            </a:r>
            <a:r>
              <a:rPr lang="en-US" sz="3600" i="1" dirty="0"/>
              <a:t> </a:t>
            </a:r>
            <a:r>
              <a:rPr lang="en-US" sz="3600" i="1" dirty="0" err="1"/>
              <a:t>serta</a:t>
            </a:r>
            <a:r>
              <a:rPr lang="en-US" sz="3600" i="1" dirty="0"/>
              <a:t> </a:t>
            </a:r>
            <a:r>
              <a:rPr lang="en-US" sz="3600" i="1" dirty="0" err="1"/>
              <a:t>mengaplikasikannya</a:t>
            </a:r>
            <a:r>
              <a:rPr lang="en-US" sz="3600" i="1" dirty="0"/>
              <a:t> </a:t>
            </a:r>
            <a:r>
              <a:rPr lang="en-US" sz="3600" i="1" dirty="0" err="1"/>
              <a:t>sesuai</a:t>
            </a:r>
            <a:r>
              <a:rPr lang="en-US" sz="3600" i="1" dirty="0"/>
              <a:t> </a:t>
            </a:r>
            <a:r>
              <a:rPr lang="id-ID" sz="3600" i="1" dirty="0"/>
              <a:t>dengan </a:t>
            </a:r>
            <a:r>
              <a:rPr lang="en-US" sz="3600" i="1" dirty="0" err="1"/>
              <a:t>isi</a:t>
            </a:r>
            <a:r>
              <a:rPr lang="en-US" sz="3600" i="1" dirty="0"/>
              <a:t> </a:t>
            </a:r>
            <a:r>
              <a:rPr lang="en-US" sz="3600" i="1" dirty="0" err="1"/>
              <a:t>informasi</a:t>
            </a:r>
            <a:r>
              <a:rPr lang="en-US" sz="3600" i="1" dirty="0"/>
              <a:t> yang </a:t>
            </a:r>
            <a:r>
              <a:rPr lang="en-US" sz="3600" i="1" dirty="0" err="1"/>
              <a:t>ia</a:t>
            </a:r>
            <a:r>
              <a:rPr lang="en-US" sz="3600" i="1" dirty="0"/>
              <a:t> </a:t>
            </a:r>
            <a:r>
              <a:rPr lang="en-US" sz="3600" i="1" dirty="0" err="1"/>
              <a:t>pahami</a:t>
            </a:r>
            <a:r>
              <a:rPr lang="en-US" sz="3600" i="1" dirty="0"/>
              <a:t>.</a:t>
            </a:r>
            <a:endParaRPr lang="id-ID" sz="3600" i="1" dirty="0"/>
          </a:p>
          <a:p>
            <a:endParaRPr lang="en-US" dirty="0"/>
          </a:p>
        </p:txBody>
      </p:sp>
      <p:pic>
        <p:nvPicPr>
          <p:cNvPr id="7" name="Picture 2" descr="Kemendikbud Siap Selenggarakan Festival Literasi Sekolah Ke-3">
            <a:extLst>
              <a:ext uri="{FF2B5EF4-FFF2-40B4-BE49-F238E27FC236}">
                <a16:creationId xmlns:a16="http://schemas.microsoft.com/office/drawing/2014/main" id="{71B3E746-246C-7443-B99A-F6C0FC732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847" y="4705736"/>
            <a:ext cx="2742596" cy="182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oogle Shape;1051;p40">
            <a:extLst>
              <a:ext uri="{FF2B5EF4-FFF2-40B4-BE49-F238E27FC236}">
                <a16:creationId xmlns:a16="http://schemas.microsoft.com/office/drawing/2014/main" id="{40C4DF16-EABD-7DBA-35C0-ED2BD0FBD955}"/>
              </a:ext>
            </a:extLst>
          </p:cNvPr>
          <p:cNvGrpSpPr/>
          <p:nvPr/>
        </p:nvGrpSpPr>
        <p:grpSpPr>
          <a:xfrm>
            <a:off x="647346" y="1104620"/>
            <a:ext cx="2139275" cy="2563159"/>
            <a:chOff x="9054125" y="1628054"/>
            <a:chExt cx="1682658" cy="2151779"/>
          </a:xfrm>
        </p:grpSpPr>
        <p:sp>
          <p:nvSpPr>
            <p:cNvPr id="9" name="Google Shape;1052;p40">
              <a:extLst>
                <a:ext uri="{FF2B5EF4-FFF2-40B4-BE49-F238E27FC236}">
                  <a16:creationId xmlns:a16="http://schemas.microsoft.com/office/drawing/2014/main" id="{1E6BF88C-EAF7-C4B8-002F-D2BE2BB0167E}"/>
                </a:ext>
              </a:extLst>
            </p:cNvPr>
            <p:cNvSpPr/>
            <p:nvPr/>
          </p:nvSpPr>
          <p:spPr>
            <a:xfrm>
              <a:off x="9054125" y="1899851"/>
              <a:ext cx="1682658" cy="1682658"/>
            </a:xfrm>
            <a:custGeom>
              <a:avLst/>
              <a:gdLst/>
              <a:ahLst/>
              <a:cxnLst/>
              <a:rect l="l" t="t" r="r" b="b"/>
              <a:pathLst>
                <a:path w="1080358" h="1080358" extrusionOk="0">
                  <a:moveTo>
                    <a:pt x="1080359" y="540180"/>
                  </a:moveTo>
                  <a:cubicBezTo>
                    <a:pt x="1080359" y="838512"/>
                    <a:pt x="838512" y="1080359"/>
                    <a:pt x="540179" y="1080359"/>
                  </a:cubicBezTo>
                  <a:cubicBezTo>
                    <a:pt x="241846" y="1080359"/>
                    <a:pt x="-1" y="838513"/>
                    <a:pt x="-1" y="540180"/>
                  </a:cubicBezTo>
                  <a:cubicBezTo>
                    <a:pt x="-1" y="241847"/>
                    <a:pt x="241846" y="0"/>
                    <a:pt x="540179" y="0"/>
                  </a:cubicBezTo>
                  <a:cubicBezTo>
                    <a:pt x="838512" y="0"/>
                    <a:pt x="1080359" y="241846"/>
                    <a:pt x="1080359" y="5401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053;p40">
              <a:extLst>
                <a:ext uri="{FF2B5EF4-FFF2-40B4-BE49-F238E27FC236}">
                  <a16:creationId xmlns:a16="http://schemas.microsoft.com/office/drawing/2014/main" id="{EE672AA4-98FB-1E90-C55D-77DAD02BB972}"/>
                </a:ext>
              </a:extLst>
            </p:cNvPr>
            <p:cNvSpPr/>
            <p:nvPr/>
          </p:nvSpPr>
          <p:spPr>
            <a:xfrm>
              <a:off x="9208304" y="2625973"/>
              <a:ext cx="540457" cy="759504"/>
            </a:xfrm>
            <a:custGeom>
              <a:avLst/>
              <a:gdLst/>
              <a:ahLst/>
              <a:cxnLst/>
              <a:rect l="l" t="t" r="r" b="b"/>
              <a:pathLst>
                <a:path w="386041" h="542503" extrusionOk="0">
                  <a:moveTo>
                    <a:pt x="383121" y="514965"/>
                  </a:moveTo>
                  <a:cubicBezTo>
                    <a:pt x="378798" y="514108"/>
                    <a:pt x="374474" y="513213"/>
                    <a:pt x="370151" y="512207"/>
                  </a:cubicBezTo>
                  <a:cubicBezTo>
                    <a:pt x="348533" y="507101"/>
                    <a:pt x="327475" y="499758"/>
                    <a:pt x="307311" y="490440"/>
                  </a:cubicBezTo>
                  <a:cubicBezTo>
                    <a:pt x="304925" y="498975"/>
                    <a:pt x="298999" y="506243"/>
                    <a:pt x="292477" y="512318"/>
                  </a:cubicBezTo>
                  <a:cubicBezTo>
                    <a:pt x="263479" y="539229"/>
                    <a:pt x="220281" y="549217"/>
                    <a:pt x="182450" y="537924"/>
                  </a:cubicBezTo>
                  <a:cubicBezTo>
                    <a:pt x="181071" y="537514"/>
                    <a:pt x="179841" y="535800"/>
                    <a:pt x="180810" y="534346"/>
                  </a:cubicBezTo>
                  <a:cubicBezTo>
                    <a:pt x="186513" y="525587"/>
                    <a:pt x="193371" y="517574"/>
                    <a:pt x="201198" y="510641"/>
                  </a:cubicBezTo>
                  <a:cubicBezTo>
                    <a:pt x="224381" y="490254"/>
                    <a:pt x="255056" y="478848"/>
                    <a:pt x="285805" y="479557"/>
                  </a:cubicBezTo>
                  <a:cubicBezTo>
                    <a:pt x="281966" y="477469"/>
                    <a:pt x="278164" y="475233"/>
                    <a:pt x="274400" y="472960"/>
                  </a:cubicBezTo>
                  <a:cubicBezTo>
                    <a:pt x="254459" y="460958"/>
                    <a:pt x="235749" y="446869"/>
                    <a:pt x="218641" y="431066"/>
                  </a:cubicBezTo>
                  <a:cubicBezTo>
                    <a:pt x="213535" y="438930"/>
                    <a:pt x="207087" y="445826"/>
                    <a:pt x="199558" y="451454"/>
                  </a:cubicBezTo>
                  <a:cubicBezTo>
                    <a:pt x="184127" y="463008"/>
                    <a:pt x="164746" y="468599"/>
                    <a:pt x="145551" y="466586"/>
                  </a:cubicBezTo>
                  <a:cubicBezTo>
                    <a:pt x="126021" y="464573"/>
                    <a:pt x="107385" y="454995"/>
                    <a:pt x="94489" y="440160"/>
                  </a:cubicBezTo>
                  <a:cubicBezTo>
                    <a:pt x="93408" y="438930"/>
                    <a:pt x="93408" y="437179"/>
                    <a:pt x="94899" y="436210"/>
                  </a:cubicBezTo>
                  <a:cubicBezTo>
                    <a:pt x="111522" y="425326"/>
                    <a:pt x="130568" y="418543"/>
                    <a:pt x="150285" y="416083"/>
                  </a:cubicBezTo>
                  <a:cubicBezTo>
                    <a:pt x="167877" y="413921"/>
                    <a:pt x="185991" y="415263"/>
                    <a:pt x="203024" y="420407"/>
                  </a:cubicBezTo>
                  <a:cubicBezTo>
                    <a:pt x="205186" y="421040"/>
                    <a:pt x="207459" y="421972"/>
                    <a:pt x="209770" y="422605"/>
                  </a:cubicBezTo>
                  <a:cubicBezTo>
                    <a:pt x="204515" y="417350"/>
                    <a:pt x="199334" y="411983"/>
                    <a:pt x="194414" y="406392"/>
                  </a:cubicBezTo>
                  <a:cubicBezTo>
                    <a:pt x="179655" y="389657"/>
                    <a:pt x="166722" y="371506"/>
                    <a:pt x="155689" y="352162"/>
                  </a:cubicBezTo>
                  <a:cubicBezTo>
                    <a:pt x="155242" y="353205"/>
                    <a:pt x="135376" y="362896"/>
                    <a:pt x="125723" y="365468"/>
                  </a:cubicBezTo>
                  <a:cubicBezTo>
                    <a:pt x="84425" y="376463"/>
                    <a:pt x="40109" y="360548"/>
                    <a:pt x="14877" y="326221"/>
                  </a:cubicBezTo>
                  <a:cubicBezTo>
                    <a:pt x="14131" y="325214"/>
                    <a:pt x="37202" y="314331"/>
                    <a:pt x="48682" y="312467"/>
                  </a:cubicBezTo>
                  <a:cubicBezTo>
                    <a:pt x="86774" y="306318"/>
                    <a:pt x="126058" y="319549"/>
                    <a:pt x="152894" y="347093"/>
                  </a:cubicBezTo>
                  <a:cubicBezTo>
                    <a:pt x="147191" y="336657"/>
                    <a:pt x="142011" y="325960"/>
                    <a:pt x="137463" y="314965"/>
                  </a:cubicBezTo>
                  <a:cubicBezTo>
                    <a:pt x="134370" y="307473"/>
                    <a:pt x="131537" y="299833"/>
                    <a:pt x="129003" y="292080"/>
                  </a:cubicBezTo>
                  <a:cubicBezTo>
                    <a:pt x="128630" y="291968"/>
                    <a:pt x="128294" y="291744"/>
                    <a:pt x="127996" y="291409"/>
                  </a:cubicBezTo>
                  <a:cubicBezTo>
                    <a:pt x="116516" y="293384"/>
                    <a:pt x="104888" y="293645"/>
                    <a:pt x="93296" y="292080"/>
                  </a:cubicBezTo>
                  <a:cubicBezTo>
                    <a:pt x="48980" y="286079"/>
                    <a:pt x="11895" y="253392"/>
                    <a:pt x="5" y="210343"/>
                  </a:cubicBezTo>
                  <a:cubicBezTo>
                    <a:pt x="-442" y="208777"/>
                    <a:pt x="27586" y="206914"/>
                    <a:pt x="39923" y="209560"/>
                  </a:cubicBezTo>
                  <a:cubicBezTo>
                    <a:pt x="74549" y="217014"/>
                    <a:pt x="104292" y="238930"/>
                    <a:pt x="122256" y="268859"/>
                  </a:cubicBezTo>
                  <a:cubicBezTo>
                    <a:pt x="116927" y="247801"/>
                    <a:pt x="113647" y="226258"/>
                    <a:pt x="112379" y="204603"/>
                  </a:cubicBezTo>
                  <a:cubicBezTo>
                    <a:pt x="112119" y="199795"/>
                    <a:pt x="111932" y="194987"/>
                    <a:pt x="111857" y="190179"/>
                  </a:cubicBezTo>
                  <a:cubicBezTo>
                    <a:pt x="111373" y="189918"/>
                    <a:pt x="111000" y="189470"/>
                    <a:pt x="110777" y="188725"/>
                  </a:cubicBezTo>
                  <a:cubicBezTo>
                    <a:pt x="110777" y="188539"/>
                    <a:pt x="110665" y="188390"/>
                    <a:pt x="110665" y="188203"/>
                  </a:cubicBezTo>
                  <a:cubicBezTo>
                    <a:pt x="110553" y="188241"/>
                    <a:pt x="87817" y="187719"/>
                    <a:pt x="77381" y="183395"/>
                  </a:cubicBezTo>
                  <a:cubicBezTo>
                    <a:pt x="35078" y="165952"/>
                    <a:pt x="8130" y="76090"/>
                    <a:pt x="9919" y="76649"/>
                  </a:cubicBezTo>
                  <a:cubicBezTo>
                    <a:pt x="21101" y="80003"/>
                    <a:pt x="31872" y="84625"/>
                    <a:pt x="41973" y="90477"/>
                  </a:cubicBezTo>
                  <a:cubicBezTo>
                    <a:pt x="74400" y="109225"/>
                    <a:pt x="99819" y="139825"/>
                    <a:pt x="111932" y="175270"/>
                  </a:cubicBezTo>
                  <a:cubicBezTo>
                    <a:pt x="112193" y="166698"/>
                    <a:pt x="112789" y="158125"/>
                    <a:pt x="113684" y="149590"/>
                  </a:cubicBezTo>
                  <a:cubicBezTo>
                    <a:pt x="112528" y="149814"/>
                    <a:pt x="102875" y="123090"/>
                    <a:pt x="101981" y="110045"/>
                  </a:cubicBezTo>
                  <a:cubicBezTo>
                    <a:pt x="98961" y="67182"/>
                    <a:pt x="118827" y="25289"/>
                    <a:pt x="153453" y="18"/>
                  </a:cubicBezTo>
                  <a:cubicBezTo>
                    <a:pt x="154496" y="-764"/>
                    <a:pt x="169480" y="23611"/>
                    <a:pt x="173282" y="36023"/>
                  </a:cubicBezTo>
                  <a:cubicBezTo>
                    <a:pt x="176487" y="46459"/>
                    <a:pt x="177903" y="57715"/>
                    <a:pt x="175890" y="68524"/>
                  </a:cubicBezTo>
                  <a:cubicBezTo>
                    <a:pt x="174064" y="78513"/>
                    <a:pt x="169033" y="87420"/>
                    <a:pt x="162883" y="95397"/>
                  </a:cubicBezTo>
                  <a:cubicBezTo>
                    <a:pt x="156099" y="104193"/>
                    <a:pt x="148086" y="112020"/>
                    <a:pt x="140445" y="120071"/>
                  </a:cubicBezTo>
                  <a:cubicBezTo>
                    <a:pt x="133438" y="127451"/>
                    <a:pt x="126431" y="134830"/>
                    <a:pt x="119424" y="142210"/>
                  </a:cubicBezTo>
                  <a:cubicBezTo>
                    <a:pt x="116181" y="167257"/>
                    <a:pt x="115846" y="192676"/>
                    <a:pt x="118268" y="217797"/>
                  </a:cubicBezTo>
                  <a:cubicBezTo>
                    <a:pt x="119088" y="226221"/>
                    <a:pt x="124344" y="259951"/>
                    <a:pt x="125797" y="268338"/>
                  </a:cubicBezTo>
                  <a:cubicBezTo>
                    <a:pt x="126766" y="245378"/>
                    <a:pt x="130195" y="197708"/>
                    <a:pt x="143613" y="178960"/>
                  </a:cubicBezTo>
                  <a:cubicBezTo>
                    <a:pt x="157143" y="160063"/>
                    <a:pt x="176077" y="145304"/>
                    <a:pt x="197732" y="136806"/>
                  </a:cubicBezTo>
                  <a:cubicBezTo>
                    <a:pt x="198999" y="136284"/>
                    <a:pt x="206155" y="161703"/>
                    <a:pt x="205670" y="173630"/>
                  </a:cubicBezTo>
                  <a:cubicBezTo>
                    <a:pt x="204813" y="194540"/>
                    <a:pt x="197657" y="215039"/>
                    <a:pt x="184985" y="231700"/>
                  </a:cubicBezTo>
                  <a:cubicBezTo>
                    <a:pt x="177158" y="241987"/>
                    <a:pt x="167765" y="251267"/>
                    <a:pt x="159118" y="260846"/>
                  </a:cubicBezTo>
                  <a:cubicBezTo>
                    <a:pt x="150732" y="270164"/>
                    <a:pt x="141190" y="278923"/>
                    <a:pt x="132804" y="288204"/>
                  </a:cubicBezTo>
                  <a:cubicBezTo>
                    <a:pt x="133363" y="289657"/>
                    <a:pt x="135190" y="295360"/>
                    <a:pt x="135190" y="295360"/>
                  </a:cubicBezTo>
                  <a:cubicBezTo>
                    <a:pt x="138768" y="305684"/>
                    <a:pt x="142830" y="315822"/>
                    <a:pt x="147452" y="325736"/>
                  </a:cubicBezTo>
                  <a:cubicBezTo>
                    <a:pt x="150508" y="332371"/>
                    <a:pt x="153863" y="338856"/>
                    <a:pt x="157366" y="345229"/>
                  </a:cubicBezTo>
                  <a:lnTo>
                    <a:pt x="159603" y="349366"/>
                  </a:lnTo>
                  <a:cubicBezTo>
                    <a:pt x="172685" y="372400"/>
                    <a:pt x="188675" y="393757"/>
                    <a:pt x="207012" y="412952"/>
                  </a:cubicBezTo>
                  <a:cubicBezTo>
                    <a:pt x="210367" y="416455"/>
                    <a:pt x="213796" y="419847"/>
                    <a:pt x="217299" y="423202"/>
                  </a:cubicBezTo>
                  <a:cubicBezTo>
                    <a:pt x="217560" y="423127"/>
                    <a:pt x="204441" y="399870"/>
                    <a:pt x="198626" y="387794"/>
                  </a:cubicBezTo>
                  <a:cubicBezTo>
                    <a:pt x="187594" y="364983"/>
                    <a:pt x="179916" y="339825"/>
                    <a:pt x="182450" y="314219"/>
                  </a:cubicBezTo>
                  <a:cubicBezTo>
                    <a:pt x="184724" y="291558"/>
                    <a:pt x="195905" y="270350"/>
                    <a:pt x="213386" y="255740"/>
                  </a:cubicBezTo>
                  <a:cubicBezTo>
                    <a:pt x="214690" y="254659"/>
                    <a:pt x="217113" y="254696"/>
                    <a:pt x="217560" y="256746"/>
                  </a:cubicBezTo>
                  <a:cubicBezTo>
                    <a:pt x="223151" y="281047"/>
                    <a:pt x="228705" y="305349"/>
                    <a:pt x="232245" y="330060"/>
                  </a:cubicBezTo>
                  <a:cubicBezTo>
                    <a:pt x="234034" y="342620"/>
                    <a:pt x="235301" y="355256"/>
                    <a:pt x="235712" y="367928"/>
                  </a:cubicBezTo>
                  <a:cubicBezTo>
                    <a:pt x="236047" y="377171"/>
                    <a:pt x="235898" y="386415"/>
                    <a:pt x="235227" y="395621"/>
                  </a:cubicBezTo>
                  <a:cubicBezTo>
                    <a:pt x="234556" y="404603"/>
                    <a:pt x="233997" y="414555"/>
                    <a:pt x="228034" y="421823"/>
                  </a:cubicBezTo>
                  <a:cubicBezTo>
                    <a:pt x="227102" y="422978"/>
                    <a:pt x="223412" y="427674"/>
                    <a:pt x="222033" y="427600"/>
                  </a:cubicBezTo>
                  <a:cubicBezTo>
                    <a:pt x="242048" y="446049"/>
                    <a:pt x="264224" y="462076"/>
                    <a:pt x="288078" y="475233"/>
                  </a:cubicBezTo>
                  <a:cubicBezTo>
                    <a:pt x="291396" y="477022"/>
                    <a:pt x="294750" y="478811"/>
                    <a:pt x="298142" y="480489"/>
                  </a:cubicBezTo>
                  <a:cubicBezTo>
                    <a:pt x="299297" y="480637"/>
                    <a:pt x="280624" y="462561"/>
                    <a:pt x="272200" y="451566"/>
                  </a:cubicBezTo>
                  <a:cubicBezTo>
                    <a:pt x="253527" y="427115"/>
                    <a:pt x="243427" y="397634"/>
                    <a:pt x="242234" y="367704"/>
                  </a:cubicBezTo>
                  <a:cubicBezTo>
                    <a:pt x="241340" y="345304"/>
                    <a:pt x="245440" y="322643"/>
                    <a:pt x="254720" y="301621"/>
                  </a:cubicBezTo>
                  <a:cubicBezTo>
                    <a:pt x="255689" y="299459"/>
                    <a:pt x="258522" y="300242"/>
                    <a:pt x="259305" y="302069"/>
                  </a:cubicBezTo>
                  <a:cubicBezTo>
                    <a:pt x="265305" y="316306"/>
                    <a:pt x="272946" y="329761"/>
                    <a:pt x="280624" y="343142"/>
                  </a:cubicBezTo>
                  <a:cubicBezTo>
                    <a:pt x="293706" y="365953"/>
                    <a:pt x="307348" y="389098"/>
                    <a:pt x="313461" y="414965"/>
                  </a:cubicBezTo>
                  <a:cubicBezTo>
                    <a:pt x="318641" y="436918"/>
                    <a:pt x="308354" y="484700"/>
                    <a:pt x="308280" y="485446"/>
                  </a:cubicBezTo>
                  <a:cubicBezTo>
                    <a:pt x="332469" y="496702"/>
                    <a:pt x="357963" y="505088"/>
                    <a:pt x="384165" y="510194"/>
                  </a:cubicBezTo>
                  <a:cubicBezTo>
                    <a:pt x="387296" y="510790"/>
                    <a:pt x="386215" y="515598"/>
                    <a:pt x="383084" y="5150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054;p40">
              <a:extLst>
                <a:ext uri="{FF2B5EF4-FFF2-40B4-BE49-F238E27FC236}">
                  <a16:creationId xmlns:a16="http://schemas.microsoft.com/office/drawing/2014/main" id="{94D03AF2-2CAC-FE9C-AB9B-ADA8DAD86C16}"/>
                </a:ext>
              </a:extLst>
            </p:cNvPr>
            <p:cNvSpPr/>
            <p:nvPr/>
          </p:nvSpPr>
          <p:spPr>
            <a:xfrm>
              <a:off x="9986618" y="2625973"/>
              <a:ext cx="540457" cy="759504"/>
            </a:xfrm>
            <a:custGeom>
              <a:avLst/>
              <a:gdLst/>
              <a:ahLst/>
              <a:cxnLst/>
              <a:rect l="l" t="t" r="r" b="b"/>
              <a:pathLst>
                <a:path w="386041" h="542503" extrusionOk="0">
                  <a:moveTo>
                    <a:pt x="2920" y="514965"/>
                  </a:moveTo>
                  <a:cubicBezTo>
                    <a:pt x="7243" y="514108"/>
                    <a:pt x="11567" y="513213"/>
                    <a:pt x="15891" y="512207"/>
                  </a:cubicBezTo>
                  <a:cubicBezTo>
                    <a:pt x="37508" y="507101"/>
                    <a:pt x="58566" y="499758"/>
                    <a:pt x="78731" y="490440"/>
                  </a:cubicBezTo>
                  <a:cubicBezTo>
                    <a:pt x="81116" y="498975"/>
                    <a:pt x="87005" y="506243"/>
                    <a:pt x="93565" y="512318"/>
                  </a:cubicBezTo>
                  <a:cubicBezTo>
                    <a:pt x="122562" y="539229"/>
                    <a:pt x="165760" y="549217"/>
                    <a:pt x="203591" y="537924"/>
                  </a:cubicBezTo>
                  <a:cubicBezTo>
                    <a:pt x="204970" y="537514"/>
                    <a:pt x="206200" y="535800"/>
                    <a:pt x="205231" y="534346"/>
                  </a:cubicBezTo>
                  <a:cubicBezTo>
                    <a:pt x="199528" y="525587"/>
                    <a:pt x="192670" y="517574"/>
                    <a:pt x="184843" y="510641"/>
                  </a:cubicBezTo>
                  <a:cubicBezTo>
                    <a:pt x="161660" y="490254"/>
                    <a:pt x="130986" y="478848"/>
                    <a:pt x="100236" y="479557"/>
                  </a:cubicBezTo>
                  <a:cubicBezTo>
                    <a:pt x="104075" y="477469"/>
                    <a:pt x="107877" y="475233"/>
                    <a:pt x="111641" y="472960"/>
                  </a:cubicBezTo>
                  <a:cubicBezTo>
                    <a:pt x="131582" y="460958"/>
                    <a:pt x="150292" y="446869"/>
                    <a:pt x="167400" y="431066"/>
                  </a:cubicBezTo>
                  <a:cubicBezTo>
                    <a:pt x="172506" y="438930"/>
                    <a:pt x="178917" y="445826"/>
                    <a:pt x="186483" y="451454"/>
                  </a:cubicBezTo>
                  <a:cubicBezTo>
                    <a:pt x="201913" y="463008"/>
                    <a:pt x="221295" y="468599"/>
                    <a:pt x="240490" y="466586"/>
                  </a:cubicBezTo>
                  <a:cubicBezTo>
                    <a:pt x="260020" y="464573"/>
                    <a:pt x="278619" y="454995"/>
                    <a:pt x="291552" y="440160"/>
                  </a:cubicBezTo>
                  <a:cubicBezTo>
                    <a:pt x="292633" y="438930"/>
                    <a:pt x="292633" y="437179"/>
                    <a:pt x="291142" y="436210"/>
                  </a:cubicBezTo>
                  <a:cubicBezTo>
                    <a:pt x="274519" y="425326"/>
                    <a:pt x="255473" y="418543"/>
                    <a:pt x="235756" y="416083"/>
                  </a:cubicBezTo>
                  <a:cubicBezTo>
                    <a:pt x="218164" y="413921"/>
                    <a:pt x="200050" y="415263"/>
                    <a:pt x="183017" y="420407"/>
                  </a:cubicBezTo>
                  <a:cubicBezTo>
                    <a:pt x="180855" y="421040"/>
                    <a:pt x="178582" y="421972"/>
                    <a:pt x="176271" y="422605"/>
                  </a:cubicBezTo>
                  <a:cubicBezTo>
                    <a:pt x="181526" y="417350"/>
                    <a:pt x="186707" y="411983"/>
                    <a:pt x="191627" y="406392"/>
                  </a:cubicBezTo>
                  <a:cubicBezTo>
                    <a:pt x="206386" y="389657"/>
                    <a:pt x="219320" y="371506"/>
                    <a:pt x="230352" y="352162"/>
                  </a:cubicBezTo>
                  <a:cubicBezTo>
                    <a:pt x="230799" y="353205"/>
                    <a:pt x="250665" y="362896"/>
                    <a:pt x="260318" y="365468"/>
                  </a:cubicBezTo>
                  <a:cubicBezTo>
                    <a:pt x="301615" y="376463"/>
                    <a:pt x="345931" y="360548"/>
                    <a:pt x="371165" y="326221"/>
                  </a:cubicBezTo>
                  <a:cubicBezTo>
                    <a:pt x="371910" y="325214"/>
                    <a:pt x="348839" y="314331"/>
                    <a:pt x="337359" y="312467"/>
                  </a:cubicBezTo>
                  <a:cubicBezTo>
                    <a:pt x="299268" y="306318"/>
                    <a:pt x="259983" y="319549"/>
                    <a:pt x="233147" y="347093"/>
                  </a:cubicBezTo>
                  <a:cubicBezTo>
                    <a:pt x="238850" y="336657"/>
                    <a:pt x="244031" y="325960"/>
                    <a:pt x="248578" y="314965"/>
                  </a:cubicBezTo>
                  <a:cubicBezTo>
                    <a:pt x="251672" y="307473"/>
                    <a:pt x="254504" y="299833"/>
                    <a:pt x="257038" y="292080"/>
                  </a:cubicBezTo>
                  <a:cubicBezTo>
                    <a:pt x="257411" y="291968"/>
                    <a:pt x="257747" y="291744"/>
                    <a:pt x="258045" y="291409"/>
                  </a:cubicBezTo>
                  <a:cubicBezTo>
                    <a:pt x="269524" y="293384"/>
                    <a:pt x="281153" y="293645"/>
                    <a:pt x="292745" y="292080"/>
                  </a:cubicBezTo>
                  <a:cubicBezTo>
                    <a:pt x="337061" y="286079"/>
                    <a:pt x="374146" y="253392"/>
                    <a:pt x="386036" y="210343"/>
                  </a:cubicBezTo>
                  <a:cubicBezTo>
                    <a:pt x="386483" y="208777"/>
                    <a:pt x="358455" y="206914"/>
                    <a:pt x="346118" y="209560"/>
                  </a:cubicBezTo>
                  <a:cubicBezTo>
                    <a:pt x="311492" y="217014"/>
                    <a:pt x="281750" y="238930"/>
                    <a:pt x="263785" y="268859"/>
                  </a:cubicBezTo>
                  <a:cubicBezTo>
                    <a:pt x="269114" y="247801"/>
                    <a:pt x="272394" y="226258"/>
                    <a:pt x="273662" y="204603"/>
                  </a:cubicBezTo>
                  <a:cubicBezTo>
                    <a:pt x="273923" y="199795"/>
                    <a:pt x="274109" y="194987"/>
                    <a:pt x="274183" y="190179"/>
                  </a:cubicBezTo>
                  <a:cubicBezTo>
                    <a:pt x="274668" y="189918"/>
                    <a:pt x="275041" y="189470"/>
                    <a:pt x="275264" y="188725"/>
                  </a:cubicBezTo>
                  <a:cubicBezTo>
                    <a:pt x="275264" y="188539"/>
                    <a:pt x="275376" y="188390"/>
                    <a:pt x="275376" y="188203"/>
                  </a:cubicBezTo>
                  <a:cubicBezTo>
                    <a:pt x="275488" y="188241"/>
                    <a:pt x="298224" y="187719"/>
                    <a:pt x="308660" y="183395"/>
                  </a:cubicBezTo>
                  <a:cubicBezTo>
                    <a:pt x="350964" y="165952"/>
                    <a:pt x="377911" y="76090"/>
                    <a:pt x="376122" y="76649"/>
                  </a:cubicBezTo>
                  <a:cubicBezTo>
                    <a:pt x="364940" y="80003"/>
                    <a:pt x="354169" y="84625"/>
                    <a:pt x="344068" y="90477"/>
                  </a:cubicBezTo>
                  <a:cubicBezTo>
                    <a:pt x="311642" y="109225"/>
                    <a:pt x="286223" y="139825"/>
                    <a:pt x="274109" y="175270"/>
                  </a:cubicBezTo>
                  <a:cubicBezTo>
                    <a:pt x="273848" y="166698"/>
                    <a:pt x="273252" y="158125"/>
                    <a:pt x="272357" y="149590"/>
                  </a:cubicBezTo>
                  <a:cubicBezTo>
                    <a:pt x="273513" y="149814"/>
                    <a:pt x="283166" y="123090"/>
                    <a:pt x="284060" y="110045"/>
                  </a:cubicBezTo>
                  <a:cubicBezTo>
                    <a:pt x="287080" y="67182"/>
                    <a:pt x="267214" y="25289"/>
                    <a:pt x="232588" y="18"/>
                  </a:cubicBezTo>
                  <a:cubicBezTo>
                    <a:pt x="231545" y="-764"/>
                    <a:pt x="216561" y="23611"/>
                    <a:pt x="212760" y="36023"/>
                  </a:cubicBezTo>
                  <a:cubicBezTo>
                    <a:pt x="209554" y="46459"/>
                    <a:pt x="208138" y="57715"/>
                    <a:pt x="210151" y="68524"/>
                  </a:cubicBezTo>
                  <a:cubicBezTo>
                    <a:pt x="211977" y="78513"/>
                    <a:pt x="217009" y="87420"/>
                    <a:pt x="223159" y="95397"/>
                  </a:cubicBezTo>
                  <a:cubicBezTo>
                    <a:pt x="229942" y="104193"/>
                    <a:pt x="237955" y="112020"/>
                    <a:pt x="245596" y="120071"/>
                  </a:cubicBezTo>
                  <a:cubicBezTo>
                    <a:pt x="252603" y="127451"/>
                    <a:pt x="259610" y="134830"/>
                    <a:pt x="266618" y="142210"/>
                  </a:cubicBezTo>
                  <a:cubicBezTo>
                    <a:pt x="269860" y="167257"/>
                    <a:pt x="270196" y="192676"/>
                    <a:pt x="267773" y="217797"/>
                  </a:cubicBezTo>
                  <a:cubicBezTo>
                    <a:pt x="266953" y="226221"/>
                    <a:pt x="261697" y="259951"/>
                    <a:pt x="260244" y="268338"/>
                  </a:cubicBezTo>
                  <a:cubicBezTo>
                    <a:pt x="259275" y="245378"/>
                    <a:pt x="255846" y="197708"/>
                    <a:pt x="242428" y="178960"/>
                  </a:cubicBezTo>
                  <a:cubicBezTo>
                    <a:pt x="228899" y="160063"/>
                    <a:pt x="209964" y="145304"/>
                    <a:pt x="188310" y="136806"/>
                  </a:cubicBezTo>
                  <a:cubicBezTo>
                    <a:pt x="187042" y="136284"/>
                    <a:pt x="179886" y="161703"/>
                    <a:pt x="180371" y="173630"/>
                  </a:cubicBezTo>
                  <a:cubicBezTo>
                    <a:pt x="181228" y="194540"/>
                    <a:pt x="188384" y="215039"/>
                    <a:pt x="201056" y="231700"/>
                  </a:cubicBezTo>
                  <a:cubicBezTo>
                    <a:pt x="208884" y="241987"/>
                    <a:pt x="218276" y="251267"/>
                    <a:pt x="226923" y="260846"/>
                  </a:cubicBezTo>
                  <a:cubicBezTo>
                    <a:pt x="235309" y="270164"/>
                    <a:pt x="244851" y="278923"/>
                    <a:pt x="253237" y="288204"/>
                  </a:cubicBezTo>
                  <a:cubicBezTo>
                    <a:pt x="252678" y="289657"/>
                    <a:pt x="250851" y="295360"/>
                    <a:pt x="250851" y="295360"/>
                  </a:cubicBezTo>
                  <a:cubicBezTo>
                    <a:pt x="247273" y="305684"/>
                    <a:pt x="243211" y="315822"/>
                    <a:pt x="238589" y="325736"/>
                  </a:cubicBezTo>
                  <a:cubicBezTo>
                    <a:pt x="235533" y="332371"/>
                    <a:pt x="232179" y="338856"/>
                    <a:pt x="228675" y="345229"/>
                  </a:cubicBezTo>
                  <a:lnTo>
                    <a:pt x="226439" y="349366"/>
                  </a:lnTo>
                  <a:cubicBezTo>
                    <a:pt x="213356" y="372400"/>
                    <a:pt x="197366" y="393757"/>
                    <a:pt x="179029" y="412952"/>
                  </a:cubicBezTo>
                  <a:cubicBezTo>
                    <a:pt x="175674" y="416455"/>
                    <a:pt x="172245" y="419847"/>
                    <a:pt x="168742" y="423202"/>
                  </a:cubicBezTo>
                  <a:cubicBezTo>
                    <a:pt x="168481" y="423127"/>
                    <a:pt x="181601" y="399870"/>
                    <a:pt x="187415" y="387794"/>
                  </a:cubicBezTo>
                  <a:cubicBezTo>
                    <a:pt x="198447" y="364983"/>
                    <a:pt x="206125" y="339825"/>
                    <a:pt x="203591" y="314219"/>
                  </a:cubicBezTo>
                  <a:cubicBezTo>
                    <a:pt x="201317" y="291558"/>
                    <a:pt x="190136" y="270350"/>
                    <a:pt x="172655" y="255740"/>
                  </a:cubicBezTo>
                  <a:cubicBezTo>
                    <a:pt x="171351" y="254659"/>
                    <a:pt x="168928" y="254696"/>
                    <a:pt x="168481" y="256746"/>
                  </a:cubicBezTo>
                  <a:cubicBezTo>
                    <a:pt x="162890" y="281047"/>
                    <a:pt x="157337" y="305349"/>
                    <a:pt x="153796" y="330060"/>
                  </a:cubicBezTo>
                  <a:cubicBezTo>
                    <a:pt x="152007" y="342620"/>
                    <a:pt x="150739" y="355256"/>
                    <a:pt x="150329" y="367928"/>
                  </a:cubicBezTo>
                  <a:cubicBezTo>
                    <a:pt x="149994" y="377171"/>
                    <a:pt x="150143" y="386415"/>
                    <a:pt x="150814" y="395621"/>
                  </a:cubicBezTo>
                  <a:cubicBezTo>
                    <a:pt x="151485" y="404603"/>
                    <a:pt x="152044" y="414555"/>
                    <a:pt x="158008" y="421823"/>
                  </a:cubicBezTo>
                  <a:cubicBezTo>
                    <a:pt x="158939" y="422978"/>
                    <a:pt x="162629" y="427674"/>
                    <a:pt x="164008" y="427600"/>
                  </a:cubicBezTo>
                  <a:cubicBezTo>
                    <a:pt x="143993" y="446049"/>
                    <a:pt x="121817" y="462076"/>
                    <a:pt x="97963" y="475233"/>
                  </a:cubicBezTo>
                  <a:cubicBezTo>
                    <a:pt x="94646" y="477022"/>
                    <a:pt x="91291" y="478811"/>
                    <a:pt x="87899" y="480489"/>
                  </a:cubicBezTo>
                  <a:cubicBezTo>
                    <a:pt x="86744" y="480637"/>
                    <a:pt x="105417" y="462561"/>
                    <a:pt x="113841" y="451566"/>
                  </a:cubicBezTo>
                  <a:cubicBezTo>
                    <a:pt x="132513" y="427115"/>
                    <a:pt x="142614" y="397634"/>
                    <a:pt x="143807" y="367704"/>
                  </a:cubicBezTo>
                  <a:cubicBezTo>
                    <a:pt x="144701" y="345304"/>
                    <a:pt x="140602" y="322643"/>
                    <a:pt x="131321" y="301621"/>
                  </a:cubicBezTo>
                  <a:cubicBezTo>
                    <a:pt x="130352" y="299459"/>
                    <a:pt x="127519" y="300242"/>
                    <a:pt x="126737" y="302069"/>
                  </a:cubicBezTo>
                  <a:cubicBezTo>
                    <a:pt x="120736" y="316306"/>
                    <a:pt x="113095" y="329761"/>
                    <a:pt x="105417" y="343142"/>
                  </a:cubicBezTo>
                  <a:cubicBezTo>
                    <a:pt x="92335" y="365953"/>
                    <a:pt x="78693" y="389098"/>
                    <a:pt x="72581" y="414965"/>
                  </a:cubicBezTo>
                  <a:cubicBezTo>
                    <a:pt x="67400" y="436918"/>
                    <a:pt x="77687" y="484700"/>
                    <a:pt x="77762" y="485446"/>
                  </a:cubicBezTo>
                  <a:cubicBezTo>
                    <a:pt x="53572" y="496702"/>
                    <a:pt x="28078" y="505088"/>
                    <a:pt x="1876" y="510194"/>
                  </a:cubicBezTo>
                  <a:cubicBezTo>
                    <a:pt x="-1254" y="510790"/>
                    <a:pt x="-174" y="515598"/>
                    <a:pt x="2957" y="5150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" name="Google Shape;1055;p40">
              <a:extLst>
                <a:ext uri="{FF2B5EF4-FFF2-40B4-BE49-F238E27FC236}">
                  <a16:creationId xmlns:a16="http://schemas.microsoft.com/office/drawing/2014/main" id="{84F19677-58C3-7435-D9A0-A447CBE15D8D}"/>
                </a:ext>
              </a:extLst>
            </p:cNvPr>
            <p:cNvGrpSpPr/>
            <p:nvPr/>
          </p:nvGrpSpPr>
          <p:grpSpPr>
            <a:xfrm>
              <a:off x="9485338" y="1628054"/>
              <a:ext cx="943040" cy="2151779"/>
              <a:chOff x="6120071" y="4005593"/>
              <a:chExt cx="673841" cy="1537534"/>
            </a:xfrm>
          </p:grpSpPr>
          <p:grpSp>
            <p:nvGrpSpPr>
              <p:cNvPr id="13" name="Google Shape;1056;p40">
                <a:extLst>
                  <a:ext uri="{FF2B5EF4-FFF2-40B4-BE49-F238E27FC236}">
                    <a16:creationId xmlns:a16="http://schemas.microsoft.com/office/drawing/2014/main" id="{7ACFFD4B-56FF-F38C-991C-737CB5A4EDCD}"/>
                  </a:ext>
                </a:extLst>
              </p:cNvPr>
              <p:cNvGrpSpPr/>
              <p:nvPr/>
            </p:nvGrpSpPr>
            <p:grpSpPr>
              <a:xfrm>
                <a:off x="6192682" y="4794375"/>
                <a:ext cx="468506" cy="748752"/>
                <a:chOff x="6192682" y="4794375"/>
                <a:chExt cx="468506" cy="748752"/>
              </a:xfrm>
            </p:grpSpPr>
            <p:sp>
              <p:nvSpPr>
                <p:cNvPr id="43" name="Google Shape;1057;p40">
                  <a:extLst>
                    <a:ext uri="{FF2B5EF4-FFF2-40B4-BE49-F238E27FC236}">
                      <a16:creationId xmlns:a16="http://schemas.microsoft.com/office/drawing/2014/main" id="{3FFE2E7B-6FBE-F053-03AD-D9B90C60D914}"/>
                    </a:ext>
                  </a:extLst>
                </p:cNvPr>
                <p:cNvSpPr/>
                <p:nvPr/>
              </p:nvSpPr>
              <p:spPr>
                <a:xfrm>
                  <a:off x="6192682" y="4794375"/>
                  <a:ext cx="468506" cy="748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506" h="748752" extrusionOk="0">
                      <a:moveTo>
                        <a:pt x="135968" y="748752"/>
                      </a:moveTo>
                      <a:cubicBezTo>
                        <a:pt x="152367" y="610325"/>
                        <a:pt x="76668" y="459673"/>
                        <a:pt x="76668" y="459673"/>
                      </a:cubicBezTo>
                      <a:lnTo>
                        <a:pt x="0" y="126165"/>
                      </a:lnTo>
                      <a:lnTo>
                        <a:pt x="217891" y="0"/>
                      </a:lnTo>
                      <a:cubicBezTo>
                        <a:pt x="217891" y="0"/>
                        <a:pt x="304696" y="92173"/>
                        <a:pt x="334179" y="187999"/>
                      </a:cubicBezTo>
                      <a:cubicBezTo>
                        <a:pt x="356803" y="261573"/>
                        <a:pt x="347596" y="366307"/>
                        <a:pt x="342080" y="410958"/>
                      </a:cubicBezTo>
                      <a:cubicBezTo>
                        <a:pt x="339434" y="432688"/>
                        <a:pt x="340328" y="454641"/>
                        <a:pt x="345174" y="475960"/>
                      </a:cubicBezTo>
                      <a:cubicBezTo>
                        <a:pt x="370854" y="589527"/>
                        <a:pt x="468506" y="748715"/>
                        <a:pt x="468506" y="748715"/>
                      </a:cubicBezTo>
                      <a:lnTo>
                        <a:pt x="135930" y="748715"/>
                      </a:lnTo>
                      <a:close/>
                    </a:path>
                  </a:pathLst>
                </a:custGeom>
                <a:solidFill>
                  <a:srgbClr val="A25A4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1058;p40">
                  <a:extLst>
                    <a:ext uri="{FF2B5EF4-FFF2-40B4-BE49-F238E27FC236}">
                      <a16:creationId xmlns:a16="http://schemas.microsoft.com/office/drawing/2014/main" id="{68F773A4-FA3B-A247-3ABC-876A8CAC8072}"/>
                    </a:ext>
                  </a:extLst>
                </p:cNvPr>
                <p:cNvSpPr/>
                <p:nvPr/>
              </p:nvSpPr>
              <p:spPr>
                <a:xfrm>
                  <a:off x="6372672" y="5260633"/>
                  <a:ext cx="108550" cy="43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50" h="43339" extrusionOk="0">
                      <a:moveTo>
                        <a:pt x="104096" y="422"/>
                      </a:moveTo>
                      <a:cubicBezTo>
                        <a:pt x="72527" y="18648"/>
                        <a:pt x="37976" y="31208"/>
                        <a:pt x="2083" y="37656"/>
                      </a:cubicBezTo>
                      <a:cubicBezTo>
                        <a:pt x="-1644" y="38327"/>
                        <a:pt x="71" y="43955"/>
                        <a:pt x="3760" y="43284"/>
                      </a:cubicBezTo>
                      <a:cubicBezTo>
                        <a:pt x="40138" y="36762"/>
                        <a:pt x="75173" y="23903"/>
                        <a:pt x="107152" y="5453"/>
                      </a:cubicBezTo>
                      <a:cubicBezTo>
                        <a:pt x="110432" y="3552"/>
                        <a:pt x="107339" y="-1479"/>
                        <a:pt x="104059" y="422"/>
                      </a:cubicBezTo>
                      <a:close/>
                    </a:path>
                  </a:pathLst>
                </a:custGeom>
                <a:solidFill>
                  <a:srgbClr val="CE74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" name="Google Shape;1059;p40">
                <a:extLst>
                  <a:ext uri="{FF2B5EF4-FFF2-40B4-BE49-F238E27FC236}">
                    <a16:creationId xmlns:a16="http://schemas.microsoft.com/office/drawing/2014/main" id="{22B9A754-3A65-3C90-6855-B8FD50489638}"/>
                  </a:ext>
                </a:extLst>
              </p:cNvPr>
              <p:cNvGrpSpPr/>
              <p:nvPr/>
            </p:nvGrpSpPr>
            <p:grpSpPr>
              <a:xfrm>
                <a:off x="6142105" y="4005593"/>
                <a:ext cx="651807" cy="897541"/>
                <a:chOff x="6142105" y="4005593"/>
                <a:chExt cx="651807" cy="897541"/>
              </a:xfrm>
            </p:grpSpPr>
            <p:sp>
              <p:nvSpPr>
                <p:cNvPr id="33" name="Google Shape;1060;p40">
                  <a:extLst>
                    <a:ext uri="{FF2B5EF4-FFF2-40B4-BE49-F238E27FC236}">
                      <a16:creationId xmlns:a16="http://schemas.microsoft.com/office/drawing/2014/main" id="{B11D0B08-C6AF-4D0F-1979-E2A16C40B689}"/>
                    </a:ext>
                  </a:extLst>
                </p:cNvPr>
                <p:cNvSpPr/>
                <p:nvPr/>
              </p:nvSpPr>
              <p:spPr>
                <a:xfrm>
                  <a:off x="6331333" y="4039921"/>
                  <a:ext cx="462579" cy="839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9" h="839583" extrusionOk="0">
                      <a:moveTo>
                        <a:pt x="41334" y="87700"/>
                      </a:moveTo>
                      <a:lnTo>
                        <a:pt x="329892" y="0"/>
                      </a:lnTo>
                      <a:lnTo>
                        <a:pt x="462579" y="782371"/>
                      </a:lnTo>
                      <a:lnTo>
                        <a:pt x="0" y="839583"/>
                      </a:lnTo>
                      <a:lnTo>
                        <a:pt x="41334" y="8770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1061;p40">
                  <a:extLst>
                    <a:ext uri="{FF2B5EF4-FFF2-40B4-BE49-F238E27FC236}">
                      <a16:creationId xmlns:a16="http://schemas.microsoft.com/office/drawing/2014/main" id="{71FC5DAE-ABEA-51F8-6640-CC4FF4DBA6B2}"/>
                    </a:ext>
                  </a:extLst>
                </p:cNvPr>
                <p:cNvSpPr/>
                <p:nvPr/>
              </p:nvSpPr>
              <p:spPr>
                <a:xfrm>
                  <a:off x="6351833" y="4005593"/>
                  <a:ext cx="414238" cy="842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38" h="842677" extrusionOk="0">
                      <a:moveTo>
                        <a:pt x="0" y="141707"/>
                      </a:moveTo>
                      <a:lnTo>
                        <a:pt x="271711" y="0"/>
                      </a:lnTo>
                      <a:lnTo>
                        <a:pt x="414238" y="842677"/>
                      </a:lnTo>
                      <a:lnTo>
                        <a:pt x="47149" y="826911"/>
                      </a:lnTo>
                      <a:lnTo>
                        <a:pt x="0" y="14170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1062;p40">
                  <a:extLst>
                    <a:ext uri="{FF2B5EF4-FFF2-40B4-BE49-F238E27FC236}">
                      <a16:creationId xmlns:a16="http://schemas.microsoft.com/office/drawing/2014/main" id="{1A42BC1B-027A-C234-47B5-72268506736D}"/>
                    </a:ext>
                  </a:extLst>
                </p:cNvPr>
                <p:cNvSpPr/>
                <p:nvPr/>
              </p:nvSpPr>
              <p:spPr>
                <a:xfrm>
                  <a:off x="6194210" y="4005593"/>
                  <a:ext cx="499776" cy="853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776" h="853746" extrusionOk="0">
                      <a:moveTo>
                        <a:pt x="360529" y="0"/>
                      </a:moveTo>
                      <a:lnTo>
                        <a:pt x="499777" y="853747"/>
                      </a:lnTo>
                      <a:lnTo>
                        <a:pt x="133508" y="842677"/>
                      </a:lnTo>
                      <a:lnTo>
                        <a:pt x="0" y="167909"/>
                      </a:lnTo>
                      <a:lnTo>
                        <a:pt x="360529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" name="Google Shape;1063;p40">
                  <a:extLst>
                    <a:ext uri="{FF2B5EF4-FFF2-40B4-BE49-F238E27FC236}">
                      <a16:creationId xmlns:a16="http://schemas.microsoft.com/office/drawing/2014/main" id="{8610822D-53BB-E791-08AB-47A4B4A60D39}"/>
                    </a:ext>
                  </a:extLst>
                </p:cNvPr>
                <p:cNvSpPr/>
                <p:nvPr/>
              </p:nvSpPr>
              <p:spPr>
                <a:xfrm>
                  <a:off x="6163275" y="4039921"/>
                  <a:ext cx="442228" cy="839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228" h="839583" extrusionOk="0">
                      <a:moveTo>
                        <a:pt x="0" y="128662"/>
                      </a:moveTo>
                      <a:lnTo>
                        <a:pt x="287663" y="0"/>
                      </a:lnTo>
                      <a:lnTo>
                        <a:pt x="442229" y="837720"/>
                      </a:lnTo>
                      <a:lnTo>
                        <a:pt x="132911" y="839583"/>
                      </a:lnTo>
                      <a:lnTo>
                        <a:pt x="0" y="12866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" name="Google Shape;1064;p40">
                  <a:extLst>
                    <a:ext uri="{FF2B5EF4-FFF2-40B4-BE49-F238E27FC236}">
                      <a16:creationId xmlns:a16="http://schemas.microsoft.com/office/drawing/2014/main" id="{B6A44D83-3A90-83C9-B0FB-A4CC5A478D62}"/>
                    </a:ext>
                  </a:extLst>
                </p:cNvPr>
                <p:cNvSpPr/>
                <p:nvPr/>
              </p:nvSpPr>
              <p:spPr>
                <a:xfrm>
                  <a:off x="6142105" y="4039921"/>
                  <a:ext cx="424077" cy="863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077" h="863213" extrusionOk="0">
                      <a:moveTo>
                        <a:pt x="0" y="95900"/>
                      </a:moveTo>
                      <a:lnTo>
                        <a:pt x="144913" y="863213"/>
                      </a:lnTo>
                      <a:lnTo>
                        <a:pt x="424078" y="852814"/>
                      </a:lnTo>
                      <a:lnTo>
                        <a:pt x="271711" y="0"/>
                      </a:lnTo>
                      <a:lnTo>
                        <a:pt x="0" y="9590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1065;p40">
                  <a:extLst>
                    <a:ext uri="{FF2B5EF4-FFF2-40B4-BE49-F238E27FC236}">
                      <a16:creationId xmlns:a16="http://schemas.microsoft.com/office/drawing/2014/main" id="{9B44F127-364B-DEFD-10EF-76CDB22C3AA9}"/>
                    </a:ext>
                  </a:extLst>
                </p:cNvPr>
                <p:cNvSpPr/>
                <p:nvPr/>
              </p:nvSpPr>
              <p:spPr>
                <a:xfrm>
                  <a:off x="6181073" y="4141527"/>
                  <a:ext cx="136861" cy="745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61" h="745799" extrusionOk="0">
                      <a:moveTo>
                        <a:pt x="85445" y="452177"/>
                      </a:moveTo>
                      <a:cubicBezTo>
                        <a:pt x="68412" y="356053"/>
                        <a:pt x="51379" y="259892"/>
                        <a:pt x="34346" y="163768"/>
                      </a:cubicBezTo>
                      <a:lnTo>
                        <a:pt x="5683" y="2083"/>
                      </a:lnTo>
                      <a:cubicBezTo>
                        <a:pt x="5013" y="-1644"/>
                        <a:pt x="-615" y="71"/>
                        <a:pt x="55" y="3761"/>
                      </a:cubicBezTo>
                      <a:cubicBezTo>
                        <a:pt x="17163" y="100369"/>
                        <a:pt x="34308" y="197015"/>
                        <a:pt x="51416" y="293623"/>
                      </a:cubicBezTo>
                      <a:cubicBezTo>
                        <a:pt x="68449" y="389747"/>
                        <a:pt x="85482" y="485908"/>
                        <a:pt x="102515" y="582032"/>
                      </a:cubicBezTo>
                      <a:cubicBezTo>
                        <a:pt x="112057" y="635927"/>
                        <a:pt x="121598" y="689822"/>
                        <a:pt x="131178" y="743716"/>
                      </a:cubicBezTo>
                      <a:cubicBezTo>
                        <a:pt x="131848" y="747444"/>
                        <a:pt x="137476" y="745729"/>
                        <a:pt x="136806" y="742039"/>
                      </a:cubicBezTo>
                      <a:cubicBezTo>
                        <a:pt x="119698" y="645431"/>
                        <a:pt x="102553" y="548786"/>
                        <a:pt x="85445" y="45217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" name="Google Shape;1066;p40">
                  <a:extLst>
                    <a:ext uri="{FF2B5EF4-FFF2-40B4-BE49-F238E27FC236}">
                      <a16:creationId xmlns:a16="http://schemas.microsoft.com/office/drawing/2014/main" id="{83871C61-02EB-9CF9-D48F-7A0426A36E3F}"/>
                    </a:ext>
                  </a:extLst>
                </p:cNvPr>
                <p:cNvSpPr/>
                <p:nvPr/>
              </p:nvSpPr>
              <p:spPr>
                <a:xfrm>
                  <a:off x="6648615" y="4055206"/>
                  <a:ext cx="135693" cy="764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693" h="764435" extrusionOk="0">
                      <a:moveTo>
                        <a:pt x="84731" y="463508"/>
                      </a:moveTo>
                      <a:lnTo>
                        <a:pt x="34079" y="167831"/>
                      </a:lnTo>
                      <a:cubicBezTo>
                        <a:pt x="24612" y="112594"/>
                        <a:pt x="15144" y="57320"/>
                        <a:pt x="5678" y="2083"/>
                      </a:cubicBezTo>
                      <a:cubicBezTo>
                        <a:pt x="5044" y="-1644"/>
                        <a:pt x="-584" y="71"/>
                        <a:pt x="50" y="3761"/>
                      </a:cubicBezTo>
                      <a:cubicBezTo>
                        <a:pt x="17008" y="102829"/>
                        <a:pt x="34004" y="201860"/>
                        <a:pt x="50963" y="300928"/>
                      </a:cubicBezTo>
                      <a:lnTo>
                        <a:pt x="101615" y="596605"/>
                      </a:lnTo>
                      <a:cubicBezTo>
                        <a:pt x="111082" y="651842"/>
                        <a:pt x="120549" y="707116"/>
                        <a:pt x="130016" y="762353"/>
                      </a:cubicBezTo>
                      <a:cubicBezTo>
                        <a:pt x="130650" y="766080"/>
                        <a:pt x="136278" y="764365"/>
                        <a:pt x="135644" y="760675"/>
                      </a:cubicBezTo>
                      <a:lnTo>
                        <a:pt x="84731" y="46350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" name="Google Shape;1067;p40">
                  <a:extLst>
                    <a:ext uri="{FF2B5EF4-FFF2-40B4-BE49-F238E27FC236}">
                      <a16:creationId xmlns:a16="http://schemas.microsoft.com/office/drawing/2014/main" id="{0DF03A3E-987A-CEDE-A767-E4E299424C7D}"/>
                    </a:ext>
                  </a:extLst>
                </p:cNvPr>
                <p:cNvSpPr/>
                <p:nvPr/>
              </p:nvSpPr>
              <p:spPr>
                <a:xfrm>
                  <a:off x="6543583" y="4012902"/>
                  <a:ext cx="145570" cy="840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70" h="840954" extrusionOk="0">
                      <a:moveTo>
                        <a:pt x="94608" y="540027"/>
                      </a:moveTo>
                      <a:lnTo>
                        <a:pt x="43956" y="244350"/>
                      </a:lnTo>
                      <a:cubicBezTo>
                        <a:pt x="34489" y="189113"/>
                        <a:pt x="15145" y="57320"/>
                        <a:pt x="5678" y="2083"/>
                      </a:cubicBezTo>
                      <a:cubicBezTo>
                        <a:pt x="5044" y="-1644"/>
                        <a:pt x="-584" y="71"/>
                        <a:pt x="50" y="3761"/>
                      </a:cubicBezTo>
                      <a:cubicBezTo>
                        <a:pt x="17008" y="102829"/>
                        <a:pt x="43881" y="278379"/>
                        <a:pt x="60840" y="377447"/>
                      </a:cubicBezTo>
                      <a:lnTo>
                        <a:pt x="111492" y="673124"/>
                      </a:lnTo>
                      <a:cubicBezTo>
                        <a:pt x="120959" y="728360"/>
                        <a:pt x="130426" y="783635"/>
                        <a:pt x="139893" y="838871"/>
                      </a:cubicBezTo>
                      <a:cubicBezTo>
                        <a:pt x="140527" y="842598"/>
                        <a:pt x="146155" y="840884"/>
                        <a:pt x="145521" y="837194"/>
                      </a:cubicBezTo>
                      <a:lnTo>
                        <a:pt x="94608" y="54002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1068;p40">
                  <a:extLst>
                    <a:ext uri="{FF2B5EF4-FFF2-40B4-BE49-F238E27FC236}">
                      <a16:creationId xmlns:a16="http://schemas.microsoft.com/office/drawing/2014/main" id="{679940DE-8FFC-639E-03C0-4B30213D3F86}"/>
                    </a:ext>
                  </a:extLst>
                </p:cNvPr>
                <p:cNvSpPr/>
                <p:nvPr/>
              </p:nvSpPr>
              <p:spPr>
                <a:xfrm>
                  <a:off x="6439440" y="4047752"/>
                  <a:ext cx="155609" cy="825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09" h="825784" extrusionOk="0">
                      <a:moveTo>
                        <a:pt x="101025" y="531193"/>
                      </a:moveTo>
                      <a:lnTo>
                        <a:pt x="46049" y="236299"/>
                      </a:lnTo>
                      <a:cubicBezTo>
                        <a:pt x="35762" y="181174"/>
                        <a:pt x="15934" y="57171"/>
                        <a:pt x="5684" y="2046"/>
                      </a:cubicBezTo>
                      <a:cubicBezTo>
                        <a:pt x="4975" y="-1681"/>
                        <a:pt x="-615" y="145"/>
                        <a:pt x="56" y="3835"/>
                      </a:cubicBezTo>
                      <a:cubicBezTo>
                        <a:pt x="18468" y="102642"/>
                        <a:pt x="46459" y="270328"/>
                        <a:pt x="64871" y="369135"/>
                      </a:cubicBezTo>
                      <a:lnTo>
                        <a:pt x="119847" y="664029"/>
                      </a:lnTo>
                      <a:cubicBezTo>
                        <a:pt x="130134" y="719154"/>
                        <a:pt x="139638" y="768651"/>
                        <a:pt x="149925" y="823739"/>
                      </a:cubicBezTo>
                      <a:cubicBezTo>
                        <a:pt x="150634" y="827466"/>
                        <a:pt x="156224" y="825640"/>
                        <a:pt x="155553" y="821950"/>
                      </a:cubicBezTo>
                      <a:lnTo>
                        <a:pt x="101025" y="53115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" name="Google Shape;1069;p40">
                  <a:extLst>
                    <a:ext uri="{FF2B5EF4-FFF2-40B4-BE49-F238E27FC236}">
                      <a16:creationId xmlns:a16="http://schemas.microsoft.com/office/drawing/2014/main" id="{6E5A2B27-5E07-FD86-6A51-8BA74657793E}"/>
                    </a:ext>
                  </a:extLst>
                </p:cNvPr>
                <p:cNvSpPr/>
                <p:nvPr/>
              </p:nvSpPr>
              <p:spPr>
                <a:xfrm>
                  <a:off x="6411977" y="4038024"/>
                  <a:ext cx="157535" cy="856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35" h="856347" extrusionOk="0">
                      <a:moveTo>
                        <a:pt x="106572" y="555420"/>
                      </a:moveTo>
                      <a:lnTo>
                        <a:pt x="55920" y="259743"/>
                      </a:lnTo>
                      <a:cubicBezTo>
                        <a:pt x="46453" y="204506"/>
                        <a:pt x="15144" y="57320"/>
                        <a:pt x="5678" y="2083"/>
                      </a:cubicBezTo>
                      <a:cubicBezTo>
                        <a:pt x="5044" y="-1644"/>
                        <a:pt x="-584" y="71"/>
                        <a:pt x="50" y="3761"/>
                      </a:cubicBezTo>
                      <a:cubicBezTo>
                        <a:pt x="17008" y="102829"/>
                        <a:pt x="55845" y="293772"/>
                        <a:pt x="72804" y="392841"/>
                      </a:cubicBezTo>
                      <a:lnTo>
                        <a:pt x="123456" y="688517"/>
                      </a:lnTo>
                      <a:cubicBezTo>
                        <a:pt x="132923" y="743754"/>
                        <a:pt x="142390" y="799028"/>
                        <a:pt x="151857" y="854264"/>
                      </a:cubicBezTo>
                      <a:cubicBezTo>
                        <a:pt x="152491" y="857992"/>
                        <a:pt x="158119" y="856277"/>
                        <a:pt x="157485" y="852587"/>
                      </a:cubicBezTo>
                      <a:lnTo>
                        <a:pt x="106572" y="55542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" name="Google Shape;1070;p40">
                <a:extLst>
                  <a:ext uri="{FF2B5EF4-FFF2-40B4-BE49-F238E27FC236}">
                    <a16:creationId xmlns:a16="http://schemas.microsoft.com/office/drawing/2014/main" id="{780DEAC5-EBDE-6863-55EA-6B43D95FF917}"/>
                  </a:ext>
                </a:extLst>
              </p:cNvPr>
              <p:cNvGrpSpPr/>
              <p:nvPr/>
            </p:nvGrpSpPr>
            <p:grpSpPr>
              <a:xfrm>
                <a:off x="6120071" y="4382618"/>
                <a:ext cx="330862" cy="931316"/>
                <a:chOff x="6120071" y="4382618"/>
                <a:chExt cx="330862" cy="931316"/>
              </a:xfrm>
            </p:grpSpPr>
            <p:sp>
              <p:nvSpPr>
                <p:cNvPr id="25" name="Google Shape;1071;p40">
                  <a:extLst>
                    <a:ext uri="{FF2B5EF4-FFF2-40B4-BE49-F238E27FC236}">
                      <a16:creationId xmlns:a16="http://schemas.microsoft.com/office/drawing/2014/main" id="{2E934E01-BA33-4669-E699-E7EA26396C71}"/>
                    </a:ext>
                  </a:extLst>
                </p:cNvPr>
                <p:cNvSpPr/>
                <p:nvPr/>
              </p:nvSpPr>
              <p:spPr>
                <a:xfrm>
                  <a:off x="6358619" y="4734256"/>
                  <a:ext cx="73148" cy="45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48" h="45118" extrusionOk="0">
                      <a:moveTo>
                        <a:pt x="71410" y="7715"/>
                      </a:moveTo>
                      <a:cubicBezTo>
                        <a:pt x="69956" y="5553"/>
                        <a:pt x="68502" y="3429"/>
                        <a:pt x="67049" y="1305"/>
                      </a:cubicBezTo>
                      <a:cubicBezTo>
                        <a:pt x="64925" y="-1826"/>
                        <a:pt x="59893" y="1267"/>
                        <a:pt x="62017" y="4398"/>
                      </a:cubicBezTo>
                      <a:cubicBezTo>
                        <a:pt x="62986" y="5814"/>
                        <a:pt x="63955" y="7268"/>
                        <a:pt x="64925" y="8684"/>
                      </a:cubicBezTo>
                      <a:cubicBezTo>
                        <a:pt x="65409" y="9392"/>
                        <a:pt x="67049" y="11293"/>
                        <a:pt x="67012" y="11890"/>
                      </a:cubicBezTo>
                      <a:cubicBezTo>
                        <a:pt x="66900" y="12971"/>
                        <a:pt x="63806" y="14983"/>
                        <a:pt x="62986" y="15692"/>
                      </a:cubicBezTo>
                      <a:cubicBezTo>
                        <a:pt x="61719" y="16735"/>
                        <a:pt x="60415" y="17741"/>
                        <a:pt x="59073" y="18710"/>
                      </a:cubicBezTo>
                      <a:cubicBezTo>
                        <a:pt x="53519" y="22661"/>
                        <a:pt x="47705" y="26239"/>
                        <a:pt x="41704" y="29482"/>
                      </a:cubicBezTo>
                      <a:cubicBezTo>
                        <a:pt x="34883" y="33172"/>
                        <a:pt x="9837" y="47298"/>
                        <a:pt x="5774" y="34141"/>
                      </a:cubicBezTo>
                      <a:cubicBezTo>
                        <a:pt x="4656" y="30526"/>
                        <a:pt x="-972" y="32203"/>
                        <a:pt x="146" y="35818"/>
                      </a:cubicBezTo>
                      <a:cubicBezTo>
                        <a:pt x="2606" y="43831"/>
                        <a:pt x="11104" y="46031"/>
                        <a:pt x="18596" y="44801"/>
                      </a:cubicBezTo>
                      <a:cubicBezTo>
                        <a:pt x="27280" y="43384"/>
                        <a:pt x="35442" y="39434"/>
                        <a:pt x="43158" y="35371"/>
                      </a:cubicBezTo>
                      <a:cubicBezTo>
                        <a:pt x="51246" y="31085"/>
                        <a:pt x="59334" y="26277"/>
                        <a:pt x="66415" y="20462"/>
                      </a:cubicBezTo>
                      <a:cubicBezTo>
                        <a:pt x="68838" y="18450"/>
                        <a:pt x="72826" y="15766"/>
                        <a:pt x="73124" y="12337"/>
                      </a:cubicBezTo>
                      <a:cubicBezTo>
                        <a:pt x="73311" y="10511"/>
                        <a:pt x="72379" y="9206"/>
                        <a:pt x="71410" y="7753"/>
                      </a:cubicBezTo>
                      <a:close/>
                    </a:path>
                  </a:pathLst>
                </a:custGeom>
                <a:solidFill>
                  <a:srgbClr val="CE74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1072;p40">
                  <a:extLst>
                    <a:ext uri="{FF2B5EF4-FFF2-40B4-BE49-F238E27FC236}">
                      <a16:creationId xmlns:a16="http://schemas.microsoft.com/office/drawing/2014/main" id="{FE36064F-9884-70C0-7BE7-99F8AA61B8BC}"/>
                    </a:ext>
                  </a:extLst>
                </p:cNvPr>
                <p:cNvSpPr/>
                <p:nvPr/>
              </p:nvSpPr>
              <p:spPr>
                <a:xfrm>
                  <a:off x="6120071" y="4382618"/>
                  <a:ext cx="330117" cy="931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117" h="931316" extrusionOk="0">
                      <a:moveTo>
                        <a:pt x="291210" y="909036"/>
                      </a:moveTo>
                      <a:cubicBezTo>
                        <a:pt x="260759" y="935424"/>
                        <a:pt x="211039" y="940009"/>
                        <a:pt x="180252" y="913919"/>
                      </a:cubicBezTo>
                      <a:cubicBezTo>
                        <a:pt x="166834" y="902514"/>
                        <a:pt x="157926" y="886785"/>
                        <a:pt x="149242" y="871429"/>
                      </a:cubicBezTo>
                      <a:cubicBezTo>
                        <a:pt x="128482" y="834642"/>
                        <a:pt x="107274" y="798041"/>
                        <a:pt x="82898" y="763565"/>
                      </a:cubicBezTo>
                      <a:cubicBezTo>
                        <a:pt x="57889" y="728194"/>
                        <a:pt x="28706" y="693233"/>
                        <a:pt x="21139" y="650557"/>
                      </a:cubicBezTo>
                      <a:cubicBezTo>
                        <a:pt x="18493" y="635499"/>
                        <a:pt x="18679" y="620106"/>
                        <a:pt x="18828" y="604862"/>
                      </a:cubicBezTo>
                      <a:cubicBezTo>
                        <a:pt x="19723" y="533151"/>
                        <a:pt x="20617" y="461440"/>
                        <a:pt x="21475" y="389767"/>
                      </a:cubicBezTo>
                      <a:cubicBezTo>
                        <a:pt x="13387" y="349699"/>
                        <a:pt x="-2528" y="310564"/>
                        <a:pt x="342" y="269901"/>
                      </a:cubicBezTo>
                      <a:cubicBezTo>
                        <a:pt x="1944" y="246494"/>
                        <a:pt x="9809" y="224019"/>
                        <a:pt x="16965" y="201693"/>
                      </a:cubicBezTo>
                      <a:cubicBezTo>
                        <a:pt x="34147" y="148022"/>
                        <a:pt x="47789" y="93270"/>
                        <a:pt x="57815" y="37847"/>
                      </a:cubicBezTo>
                      <a:cubicBezTo>
                        <a:pt x="59380" y="29125"/>
                        <a:pt x="60946" y="20143"/>
                        <a:pt x="65567" y="12576"/>
                      </a:cubicBezTo>
                      <a:cubicBezTo>
                        <a:pt x="70189" y="4973"/>
                        <a:pt x="78687" y="-953"/>
                        <a:pt x="87483" y="128"/>
                      </a:cubicBezTo>
                      <a:cubicBezTo>
                        <a:pt x="96428" y="1246"/>
                        <a:pt x="102988" y="8961"/>
                        <a:pt x="107535" y="16751"/>
                      </a:cubicBezTo>
                      <a:cubicBezTo>
                        <a:pt x="122258" y="41723"/>
                        <a:pt x="125351" y="71801"/>
                        <a:pt x="125128" y="100799"/>
                      </a:cubicBezTo>
                      <a:cubicBezTo>
                        <a:pt x="124792" y="143661"/>
                        <a:pt x="117859" y="186449"/>
                        <a:pt x="104591" y="227224"/>
                      </a:cubicBezTo>
                      <a:cubicBezTo>
                        <a:pt x="102093" y="234865"/>
                        <a:pt x="99373" y="242580"/>
                        <a:pt x="99112" y="250594"/>
                      </a:cubicBezTo>
                      <a:cubicBezTo>
                        <a:pt x="98851" y="259352"/>
                        <a:pt x="101497" y="267813"/>
                        <a:pt x="103249" y="276423"/>
                      </a:cubicBezTo>
                      <a:cubicBezTo>
                        <a:pt x="130047" y="238629"/>
                        <a:pt x="156883" y="200799"/>
                        <a:pt x="183719" y="163005"/>
                      </a:cubicBezTo>
                      <a:cubicBezTo>
                        <a:pt x="190502" y="153464"/>
                        <a:pt x="199559" y="142804"/>
                        <a:pt x="211188" y="143996"/>
                      </a:cubicBezTo>
                      <a:cubicBezTo>
                        <a:pt x="217151" y="144630"/>
                        <a:pt x="222369" y="148432"/>
                        <a:pt x="226469" y="152904"/>
                      </a:cubicBezTo>
                      <a:cubicBezTo>
                        <a:pt x="245030" y="173106"/>
                        <a:pt x="243987" y="204600"/>
                        <a:pt x="236234" y="230914"/>
                      </a:cubicBezTo>
                      <a:cubicBezTo>
                        <a:pt x="219835" y="286449"/>
                        <a:pt x="179842" y="331548"/>
                        <a:pt x="136234" y="370050"/>
                      </a:cubicBezTo>
                      <a:cubicBezTo>
                        <a:pt x="133961" y="389245"/>
                        <a:pt x="132209" y="408514"/>
                        <a:pt x="131091" y="427784"/>
                      </a:cubicBezTo>
                      <a:cubicBezTo>
                        <a:pt x="183085" y="412987"/>
                        <a:pt x="228967" y="381045"/>
                        <a:pt x="277233" y="355924"/>
                      </a:cubicBezTo>
                      <a:cubicBezTo>
                        <a:pt x="290465" y="349028"/>
                        <a:pt x="307349" y="342804"/>
                        <a:pt x="319388" y="351637"/>
                      </a:cubicBezTo>
                      <a:cubicBezTo>
                        <a:pt x="329414" y="358980"/>
                        <a:pt x="330867" y="373628"/>
                        <a:pt x="328035" y="385741"/>
                      </a:cubicBezTo>
                      <a:cubicBezTo>
                        <a:pt x="323115" y="407023"/>
                        <a:pt x="308504" y="424653"/>
                        <a:pt x="293074" y="440120"/>
                      </a:cubicBezTo>
                      <a:cubicBezTo>
                        <a:pt x="258597" y="474820"/>
                        <a:pt x="217785" y="503184"/>
                        <a:pt x="173245" y="523348"/>
                      </a:cubicBezTo>
                      <a:cubicBezTo>
                        <a:pt x="172612" y="544556"/>
                        <a:pt x="169891" y="565764"/>
                        <a:pt x="165120" y="586449"/>
                      </a:cubicBezTo>
                      <a:cubicBezTo>
                        <a:pt x="209921" y="612950"/>
                        <a:pt x="249503" y="648358"/>
                        <a:pt x="280737" y="689990"/>
                      </a:cubicBezTo>
                      <a:cubicBezTo>
                        <a:pt x="304926" y="722268"/>
                        <a:pt x="324457" y="759241"/>
                        <a:pt x="329153" y="799271"/>
                      </a:cubicBezTo>
                      <a:cubicBezTo>
                        <a:pt x="333812" y="839301"/>
                        <a:pt x="321661" y="882685"/>
                        <a:pt x="291210" y="909111"/>
                      </a:cubicBezTo>
                      <a:close/>
                    </a:path>
                  </a:pathLst>
                </a:custGeom>
                <a:solidFill>
                  <a:srgbClr val="A25A4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" name="Google Shape;1073;p40">
                  <a:extLst>
                    <a:ext uri="{FF2B5EF4-FFF2-40B4-BE49-F238E27FC236}">
                      <a16:creationId xmlns:a16="http://schemas.microsoft.com/office/drawing/2014/main" id="{887B6622-639A-B331-D04B-23A799C03ECD}"/>
                    </a:ext>
                  </a:extLst>
                </p:cNvPr>
                <p:cNvSpPr/>
                <p:nvPr/>
              </p:nvSpPr>
              <p:spPr>
                <a:xfrm>
                  <a:off x="6256786" y="4769026"/>
                  <a:ext cx="194147" cy="377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47" h="377232" extrusionOk="0">
                      <a:moveTo>
                        <a:pt x="188226" y="2091"/>
                      </a:moveTo>
                      <a:cubicBezTo>
                        <a:pt x="179393" y="26617"/>
                        <a:pt x="161875" y="46818"/>
                        <a:pt x="142233" y="63478"/>
                      </a:cubicBezTo>
                      <a:cubicBezTo>
                        <a:pt x="121361" y="81145"/>
                        <a:pt x="97954" y="96389"/>
                        <a:pt x="74585" y="110478"/>
                      </a:cubicBezTo>
                      <a:cubicBezTo>
                        <a:pt x="61428" y="118417"/>
                        <a:pt x="47936" y="125722"/>
                        <a:pt x="33959" y="132095"/>
                      </a:cubicBezTo>
                      <a:cubicBezTo>
                        <a:pt x="32430" y="131573"/>
                        <a:pt x="30604" y="132095"/>
                        <a:pt x="30269" y="134108"/>
                      </a:cubicBezTo>
                      <a:cubicBezTo>
                        <a:pt x="24901" y="166348"/>
                        <a:pt x="17932" y="199072"/>
                        <a:pt x="451" y="227176"/>
                      </a:cubicBezTo>
                      <a:cubicBezTo>
                        <a:pt x="-1561" y="230381"/>
                        <a:pt x="3694" y="233102"/>
                        <a:pt x="5670" y="229896"/>
                      </a:cubicBezTo>
                      <a:cubicBezTo>
                        <a:pt x="11894" y="219870"/>
                        <a:pt x="16814" y="209285"/>
                        <a:pt x="20802" y="198327"/>
                      </a:cubicBezTo>
                      <a:cubicBezTo>
                        <a:pt x="73988" y="225796"/>
                        <a:pt x="115137" y="272014"/>
                        <a:pt x="141078" y="325610"/>
                      </a:cubicBezTo>
                      <a:cubicBezTo>
                        <a:pt x="148830" y="341600"/>
                        <a:pt x="155204" y="358223"/>
                        <a:pt x="160385" y="375219"/>
                      </a:cubicBezTo>
                      <a:cubicBezTo>
                        <a:pt x="161502" y="378834"/>
                        <a:pt x="167131" y="377157"/>
                        <a:pt x="166013" y="373542"/>
                      </a:cubicBezTo>
                      <a:cubicBezTo>
                        <a:pt x="147712" y="313720"/>
                        <a:pt x="113832" y="258149"/>
                        <a:pt x="64223" y="219274"/>
                      </a:cubicBezTo>
                      <a:cubicBezTo>
                        <a:pt x="51290" y="209136"/>
                        <a:pt x="37388" y="200228"/>
                        <a:pt x="22740" y="192736"/>
                      </a:cubicBezTo>
                      <a:cubicBezTo>
                        <a:pt x="28703" y="174883"/>
                        <a:pt x="32468" y="156210"/>
                        <a:pt x="35598" y="137686"/>
                      </a:cubicBezTo>
                      <a:cubicBezTo>
                        <a:pt x="35748" y="137649"/>
                        <a:pt x="35897" y="137686"/>
                        <a:pt x="36083" y="137574"/>
                      </a:cubicBezTo>
                      <a:cubicBezTo>
                        <a:pt x="62248" y="125759"/>
                        <a:pt x="86661" y="110515"/>
                        <a:pt x="110366" y="94414"/>
                      </a:cubicBezTo>
                      <a:cubicBezTo>
                        <a:pt x="132953" y="79058"/>
                        <a:pt x="155464" y="62583"/>
                        <a:pt x="172609" y="41041"/>
                      </a:cubicBezTo>
                      <a:cubicBezTo>
                        <a:pt x="181667" y="29635"/>
                        <a:pt x="189009" y="17112"/>
                        <a:pt x="193966" y="3396"/>
                      </a:cubicBezTo>
                      <a:cubicBezTo>
                        <a:pt x="195234" y="-145"/>
                        <a:pt x="189494" y="-1449"/>
                        <a:pt x="188226" y="2091"/>
                      </a:cubicBezTo>
                      <a:close/>
                    </a:path>
                  </a:pathLst>
                </a:custGeom>
                <a:solidFill>
                  <a:srgbClr val="CE74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" name="Google Shape;1074;p40">
                  <a:extLst>
                    <a:ext uri="{FF2B5EF4-FFF2-40B4-BE49-F238E27FC236}">
                      <a16:creationId xmlns:a16="http://schemas.microsoft.com/office/drawing/2014/main" id="{081C3470-D96A-65E3-9BD5-62AEA6583213}"/>
                    </a:ext>
                  </a:extLst>
                </p:cNvPr>
                <p:cNvSpPr/>
                <p:nvPr/>
              </p:nvSpPr>
              <p:spPr>
                <a:xfrm>
                  <a:off x="6159189" y="4777276"/>
                  <a:ext cx="168524" cy="16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4" h="164071" extrusionOk="0">
                      <a:moveTo>
                        <a:pt x="164056" y="476"/>
                      </a:moveTo>
                      <a:cubicBezTo>
                        <a:pt x="150154" y="8862"/>
                        <a:pt x="135506" y="15869"/>
                        <a:pt x="120187" y="21274"/>
                      </a:cubicBezTo>
                      <a:cubicBezTo>
                        <a:pt x="107179" y="25858"/>
                        <a:pt x="93761" y="29511"/>
                        <a:pt x="81536" y="35996"/>
                      </a:cubicBezTo>
                      <a:cubicBezTo>
                        <a:pt x="68603" y="42854"/>
                        <a:pt x="59472" y="53104"/>
                        <a:pt x="52315" y="65739"/>
                      </a:cubicBezTo>
                      <a:cubicBezTo>
                        <a:pt x="44153" y="80200"/>
                        <a:pt x="36661" y="95072"/>
                        <a:pt x="28648" y="109608"/>
                      </a:cubicBezTo>
                      <a:cubicBezTo>
                        <a:pt x="19367" y="126417"/>
                        <a:pt x="9863" y="143152"/>
                        <a:pt x="396" y="159850"/>
                      </a:cubicBezTo>
                      <a:cubicBezTo>
                        <a:pt x="-1468" y="163130"/>
                        <a:pt x="3750" y="165888"/>
                        <a:pt x="5614" y="162571"/>
                      </a:cubicBezTo>
                      <a:cubicBezTo>
                        <a:pt x="22013" y="133648"/>
                        <a:pt x="38301" y="104650"/>
                        <a:pt x="53843" y="75243"/>
                      </a:cubicBezTo>
                      <a:cubicBezTo>
                        <a:pt x="60776" y="62086"/>
                        <a:pt x="68491" y="50346"/>
                        <a:pt x="81573" y="42667"/>
                      </a:cubicBezTo>
                      <a:cubicBezTo>
                        <a:pt x="93575" y="35624"/>
                        <a:pt x="107142" y="31970"/>
                        <a:pt x="120224" y="27461"/>
                      </a:cubicBezTo>
                      <a:cubicBezTo>
                        <a:pt x="136587" y="21795"/>
                        <a:pt x="152315" y="14416"/>
                        <a:pt x="167150" y="5470"/>
                      </a:cubicBezTo>
                      <a:cubicBezTo>
                        <a:pt x="170392" y="3495"/>
                        <a:pt x="167298" y="-1499"/>
                        <a:pt x="164056" y="439"/>
                      </a:cubicBezTo>
                      <a:close/>
                    </a:path>
                  </a:pathLst>
                </a:custGeom>
                <a:solidFill>
                  <a:srgbClr val="CE74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1075;p40">
                  <a:extLst>
                    <a:ext uri="{FF2B5EF4-FFF2-40B4-BE49-F238E27FC236}">
                      <a16:creationId xmlns:a16="http://schemas.microsoft.com/office/drawing/2014/main" id="{95FCE89E-0241-DB48-8F24-86BF6E3381C5}"/>
                    </a:ext>
                  </a:extLst>
                </p:cNvPr>
                <p:cNvSpPr/>
                <p:nvPr/>
              </p:nvSpPr>
              <p:spPr>
                <a:xfrm>
                  <a:off x="6142066" y="4636924"/>
                  <a:ext cx="98248" cy="135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48" h="135094" extrusionOk="0">
                      <a:moveTo>
                        <a:pt x="92584" y="1357"/>
                      </a:moveTo>
                      <a:cubicBezTo>
                        <a:pt x="68879" y="36952"/>
                        <a:pt x="31235" y="61216"/>
                        <a:pt x="10959" y="99419"/>
                      </a:cubicBezTo>
                      <a:cubicBezTo>
                        <a:pt x="5629" y="109482"/>
                        <a:pt x="1753" y="120291"/>
                        <a:pt x="38" y="131547"/>
                      </a:cubicBezTo>
                      <a:cubicBezTo>
                        <a:pt x="-521" y="135275"/>
                        <a:pt x="5219" y="136616"/>
                        <a:pt x="5778" y="132852"/>
                      </a:cubicBezTo>
                      <a:cubicBezTo>
                        <a:pt x="14164" y="77764"/>
                        <a:pt x="68916" y="47425"/>
                        <a:pt x="97765" y="4115"/>
                      </a:cubicBezTo>
                      <a:cubicBezTo>
                        <a:pt x="99852" y="947"/>
                        <a:pt x="94634" y="-1736"/>
                        <a:pt x="92547" y="1394"/>
                      </a:cubicBezTo>
                      <a:close/>
                    </a:path>
                  </a:pathLst>
                </a:custGeom>
                <a:solidFill>
                  <a:srgbClr val="CE74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" name="Google Shape;1076;p40">
                  <a:extLst>
                    <a:ext uri="{FF2B5EF4-FFF2-40B4-BE49-F238E27FC236}">
                      <a16:creationId xmlns:a16="http://schemas.microsoft.com/office/drawing/2014/main" id="{59124100-1C49-5AFA-72D8-5FCBEB456BF4}"/>
                    </a:ext>
                  </a:extLst>
                </p:cNvPr>
                <p:cNvSpPr/>
                <p:nvPr/>
              </p:nvSpPr>
              <p:spPr>
                <a:xfrm>
                  <a:off x="6173273" y="4394517"/>
                  <a:ext cx="20955" cy="65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55" h="65807" extrusionOk="0">
                      <a:moveTo>
                        <a:pt x="15161" y="2243"/>
                      </a:moveTo>
                      <a:cubicBezTo>
                        <a:pt x="14117" y="12977"/>
                        <a:pt x="13185" y="23786"/>
                        <a:pt x="11284" y="34409"/>
                      </a:cubicBezTo>
                      <a:cubicBezTo>
                        <a:pt x="9570" y="43801"/>
                        <a:pt x="6812" y="53230"/>
                        <a:pt x="699" y="60759"/>
                      </a:cubicBezTo>
                      <a:cubicBezTo>
                        <a:pt x="-1686" y="63667"/>
                        <a:pt x="2600" y="67729"/>
                        <a:pt x="5023" y="64785"/>
                      </a:cubicBezTo>
                      <a:cubicBezTo>
                        <a:pt x="11396" y="56958"/>
                        <a:pt x="14751" y="47454"/>
                        <a:pt x="16689" y="37651"/>
                      </a:cubicBezTo>
                      <a:cubicBezTo>
                        <a:pt x="18925" y="26432"/>
                        <a:pt x="19820" y="14915"/>
                        <a:pt x="20938" y="3547"/>
                      </a:cubicBezTo>
                      <a:cubicBezTo>
                        <a:pt x="21310" y="-180"/>
                        <a:pt x="15571" y="-1521"/>
                        <a:pt x="15198" y="2243"/>
                      </a:cubicBezTo>
                      <a:close/>
                    </a:path>
                  </a:pathLst>
                </a:custGeom>
                <a:solidFill>
                  <a:srgbClr val="CE74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1077;p40">
                  <a:extLst>
                    <a:ext uri="{FF2B5EF4-FFF2-40B4-BE49-F238E27FC236}">
                      <a16:creationId xmlns:a16="http://schemas.microsoft.com/office/drawing/2014/main" id="{6853C8CA-0C71-4467-14F2-9CD6D43CA609}"/>
                    </a:ext>
                  </a:extLst>
                </p:cNvPr>
                <p:cNvSpPr/>
                <p:nvPr/>
              </p:nvSpPr>
              <p:spPr>
                <a:xfrm>
                  <a:off x="6280327" y="4539711"/>
                  <a:ext cx="56880" cy="55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0" h="55974" extrusionOk="0">
                      <a:moveTo>
                        <a:pt x="51454" y="1701"/>
                      </a:moveTo>
                      <a:cubicBezTo>
                        <a:pt x="47205" y="13069"/>
                        <a:pt x="41130" y="23654"/>
                        <a:pt x="33265" y="32897"/>
                      </a:cubicBezTo>
                      <a:cubicBezTo>
                        <a:pt x="29426" y="37408"/>
                        <a:pt x="25214" y="41917"/>
                        <a:pt x="20481" y="45495"/>
                      </a:cubicBezTo>
                      <a:cubicBezTo>
                        <a:pt x="15785" y="49074"/>
                        <a:pt x="9635" y="51757"/>
                        <a:pt x="4156" y="48291"/>
                      </a:cubicBezTo>
                      <a:cubicBezTo>
                        <a:pt x="951" y="46278"/>
                        <a:pt x="-1770" y="51496"/>
                        <a:pt x="1435" y="53509"/>
                      </a:cubicBezTo>
                      <a:cubicBezTo>
                        <a:pt x="14070" y="61522"/>
                        <a:pt x="27451" y="48179"/>
                        <a:pt x="35315" y="39457"/>
                      </a:cubicBezTo>
                      <a:cubicBezTo>
                        <a:pt x="44559" y="29245"/>
                        <a:pt x="51827" y="17281"/>
                        <a:pt x="56672" y="4385"/>
                      </a:cubicBezTo>
                      <a:cubicBezTo>
                        <a:pt x="57976" y="881"/>
                        <a:pt x="52796" y="-1914"/>
                        <a:pt x="51454" y="1664"/>
                      </a:cubicBezTo>
                      <a:close/>
                    </a:path>
                  </a:pathLst>
                </a:custGeom>
                <a:solidFill>
                  <a:srgbClr val="CE74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62767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44"/>
          <p:cNvSpPr/>
          <p:nvPr/>
        </p:nvSpPr>
        <p:spPr>
          <a:xfrm rot="-1069243">
            <a:off x="8116214" y="250938"/>
            <a:ext cx="2918334" cy="2017789"/>
          </a:xfrm>
          <a:custGeom>
            <a:avLst/>
            <a:gdLst/>
            <a:ahLst/>
            <a:cxnLst/>
            <a:rect l="l" t="t" r="r" b="b"/>
            <a:pathLst>
              <a:path w="851342" h="636218" extrusionOk="0">
                <a:moveTo>
                  <a:pt x="632976" y="556172"/>
                </a:moveTo>
                <a:cubicBezTo>
                  <a:pt x="491679" y="639698"/>
                  <a:pt x="303867" y="671603"/>
                  <a:pt x="157053" y="584238"/>
                </a:cubicBezTo>
                <a:cubicBezTo>
                  <a:pt x="-14881" y="495643"/>
                  <a:pt x="-64005" y="237387"/>
                  <a:pt x="102897" y="118937"/>
                </a:cubicBezTo>
                <a:cubicBezTo>
                  <a:pt x="213110" y="43909"/>
                  <a:pt x="350941" y="83455"/>
                  <a:pt x="474571" y="63104"/>
                </a:cubicBezTo>
                <a:cubicBezTo>
                  <a:pt x="547810" y="42418"/>
                  <a:pt x="616092" y="-10992"/>
                  <a:pt x="695630" y="2016"/>
                </a:cubicBezTo>
                <a:cubicBezTo>
                  <a:pt x="832529" y="30566"/>
                  <a:pt x="877703" y="201159"/>
                  <a:pt x="836889" y="320317"/>
                </a:cubicBezTo>
                <a:cubicBezTo>
                  <a:pt x="805283" y="423112"/>
                  <a:pt x="724143" y="503172"/>
                  <a:pt x="632976" y="5561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82939" tIns="41458" rIns="82939" bIns="41458" anchor="ctr" anchorCtr="0">
            <a:noAutofit/>
          </a:bodyPr>
          <a:lstStyle/>
          <a:p>
            <a:endParaRPr sz="16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6" name="Google Shape;1836;p44"/>
          <p:cNvGrpSpPr/>
          <p:nvPr/>
        </p:nvGrpSpPr>
        <p:grpSpPr>
          <a:xfrm>
            <a:off x="9267037" y="391296"/>
            <a:ext cx="2299550" cy="2720522"/>
            <a:chOff x="8832423" y="1608711"/>
            <a:chExt cx="1791514" cy="2075043"/>
          </a:xfrm>
        </p:grpSpPr>
        <p:sp>
          <p:nvSpPr>
            <p:cNvPr id="1837" name="Google Shape;1837;p44"/>
            <p:cNvSpPr/>
            <p:nvPr/>
          </p:nvSpPr>
          <p:spPr>
            <a:xfrm rot="-3690850">
              <a:off x="9708799" y="1675537"/>
              <a:ext cx="634060" cy="809938"/>
            </a:xfrm>
            <a:custGeom>
              <a:avLst/>
              <a:gdLst/>
              <a:ahLst/>
              <a:cxnLst/>
              <a:rect l="l" t="t" r="r" b="b"/>
              <a:pathLst>
                <a:path w="345611" h="441478" extrusionOk="0">
                  <a:moveTo>
                    <a:pt x="177668" y="288025"/>
                  </a:moveTo>
                  <a:cubicBezTo>
                    <a:pt x="184302" y="285975"/>
                    <a:pt x="191011" y="284298"/>
                    <a:pt x="197943" y="283143"/>
                  </a:cubicBezTo>
                  <a:cubicBezTo>
                    <a:pt x="252435" y="274235"/>
                    <a:pt x="342595" y="342517"/>
                    <a:pt x="341365" y="343038"/>
                  </a:cubicBezTo>
                  <a:cubicBezTo>
                    <a:pt x="326941" y="349971"/>
                    <a:pt x="311697" y="354704"/>
                    <a:pt x="295856" y="357164"/>
                  </a:cubicBezTo>
                  <a:cubicBezTo>
                    <a:pt x="243639" y="365290"/>
                    <a:pt x="189893" y="346132"/>
                    <a:pt x="154038" y="307481"/>
                  </a:cubicBezTo>
                  <a:cubicBezTo>
                    <a:pt x="151988" y="309047"/>
                    <a:pt x="149975" y="310612"/>
                    <a:pt x="147888" y="312140"/>
                  </a:cubicBezTo>
                  <a:cubicBezTo>
                    <a:pt x="127500" y="327012"/>
                    <a:pt x="105622" y="339758"/>
                    <a:pt x="82737" y="350344"/>
                  </a:cubicBezTo>
                  <a:cubicBezTo>
                    <a:pt x="87172" y="350381"/>
                    <a:pt x="91533" y="350791"/>
                    <a:pt x="95931" y="351462"/>
                  </a:cubicBezTo>
                  <a:cubicBezTo>
                    <a:pt x="148148" y="359997"/>
                    <a:pt x="227724" y="434839"/>
                    <a:pt x="225301" y="435249"/>
                  </a:cubicBezTo>
                  <a:cubicBezTo>
                    <a:pt x="208230" y="438044"/>
                    <a:pt x="191011" y="440914"/>
                    <a:pt x="173605" y="441398"/>
                  </a:cubicBezTo>
                  <a:cubicBezTo>
                    <a:pt x="146881" y="442218"/>
                    <a:pt x="119599" y="436851"/>
                    <a:pt x="98279" y="420004"/>
                  </a:cubicBezTo>
                  <a:cubicBezTo>
                    <a:pt x="79084" y="404760"/>
                    <a:pt x="66561" y="383031"/>
                    <a:pt x="54746" y="361935"/>
                  </a:cubicBezTo>
                  <a:cubicBezTo>
                    <a:pt x="38048" y="368160"/>
                    <a:pt x="20903" y="373340"/>
                    <a:pt x="3422" y="377179"/>
                  </a:cubicBezTo>
                  <a:cubicBezTo>
                    <a:pt x="68" y="377925"/>
                    <a:pt x="-1497" y="372744"/>
                    <a:pt x="1894" y="371999"/>
                  </a:cubicBezTo>
                  <a:cubicBezTo>
                    <a:pt x="18816" y="368271"/>
                    <a:pt x="35476" y="363277"/>
                    <a:pt x="51726" y="357276"/>
                  </a:cubicBezTo>
                  <a:cubicBezTo>
                    <a:pt x="43229" y="344157"/>
                    <a:pt x="35663" y="330403"/>
                    <a:pt x="29885" y="315867"/>
                  </a:cubicBezTo>
                  <a:cubicBezTo>
                    <a:pt x="19338" y="289255"/>
                    <a:pt x="16579" y="261152"/>
                    <a:pt x="22841" y="233161"/>
                  </a:cubicBezTo>
                  <a:cubicBezTo>
                    <a:pt x="29177" y="204760"/>
                    <a:pt x="42558" y="178558"/>
                    <a:pt x="55864" y="152878"/>
                  </a:cubicBezTo>
                  <a:cubicBezTo>
                    <a:pt x="56982" y="150604"/>
                    <a:pt x="74499" y="184783"/>
                    <a:pt x="80016" y="200996"/>
                  </a:cubicBezTo>
                  <a:cubicBezTo>
                    <a:pt x="89371" y="228391"/>
                    <a:pt x="94142" y="257015"/>
                    <a:pt x="89819" y="285826"/>
                  </a:cubicBezTo>
                  <a:cubicBezTo>
                    <a:pt x="86203" y="309866"/>
                    <a:pt x="76848" y="332789"/>
                    <a:pt x="62908" y="352580"/>
                  </a:cubicBezTo>
                  <a:cubicBezTo>
                    <a:pt x="63840" y="352356"/>
                    <a:pt x="64809" y="352095"/>
                    <a:pt x="65778" y="351946"/>
                  </a:cubicBezTo>
                  <a:cubicBezTo>
                    <a:pt x="72338" y="349225"/>
                    <a:pt x="78823" y="346318"/>
                    <a:pt x="85196" y="343299"/>
                  </a:cubicBezTo>
                  <a:cubicBezTo>
                    <a:pt x="108268" y="332155"/>
                    <a:pt x="130221" y="318700"/>
                    <a:pt x="150571" y="303232"/>
                  </a:cubicBezTo>
                  <a:cubicBezTo>
                    <a:pt x="150459" y="302598"/>
                    <a:pt x="132569" y="267451"/>
                    <a:pt x="126084" y="250269"/>
                  </a:cubicBezTo>
                  <a:cubicBezTo>
                    <a:pt x="101521" y="185192"/>
                    <a:pt x="147664" y="49039"/>
                    <a:pt x="148074" y="51536"/>
                  </a:cubicBezTo>
                  <a:cubicBezTo>
                    <a:pt x="151466" y="71253"/>
                    <a:pt x="157951" y="90261"/>
                    <a:pt x="164735" y="109046"/>
                  </a:cubicBezTo>
                  <a:cubicBezTo>
                    <a:pt x="176401" y="141547"/>
                    <a:pt x="188216" y="174235"/>
                    <a:pt x="187023" y="209345"/>
                  </a:cubicBezTo>
                  <a:cubicBezTo>
                    <a:pt x="185942" y="239311"/>
                    <a:pt x="176960" y="268830"/>
                    <a:pt x="161007" y="294175"/>
                  </a:cubicBezTo>
                  <a:cubicBezTo>
                    <a:pt x="161753" y="293840"/>
                    <a:pt x="162535" y="293467"/>
                    <a:pt x="163318" y="293132"/>
                  </a:cubicBezTo>
                  <a:cubicBezTo>
                    <a:pt x="179308" y="279825"/>
                    <a:pt x="194365" y="265290"/>
                    <a:pt x="207970" y="249486"/>
                  </a:cubicBezTo>
                  <a:cubicBezTo>
                    <a:pt x="210728" y="246281"/>
                    <a:pt x="213262" y="243038"/>
                    <a:pt x="215909" y="239796"/>
                  </a:cubicBezTo>
                  <a:cubicBezTo>
                    <a:pt x="215797" y="239236"/>
                    <a:pt x="215871" y="238715"/>
                    <a:pt x="216132" y="238230"/>
                  </a:cubicBezTo>
                  <a:cubicBezTo>
                    <a:pt x="220418" y="229434"/>
                    <a:pt x="223922" y="220265"/>
                    <a:pt x="227053" y="211022"/>
                  </a:cubicBezTo>
                  <a:cubicBezTo>
                    <a:pt x="230631" y="197939"/>
                    <a:pt x="233054" y="184410"/>
                    <a:pt x="235364" y="171067"/>
                  </a:cubicBezTo>
                  <a:cubicBezTo>
                    <a:pt x="238719" y="152021"/>
                    <a:pt x="242111" y="133012"/>
                    <a:pt x="248671" y="114749"/>
                  </a:cubicBezTo>
                  <a:cubicBezTo>
                    <a:pt x="254336" y="98946"/>
                    <a:pt x="261865" y="83813"/>
                    <a:pt x="271034" y="69836"/>
                  </a:cubicBezTo>
                  <a:cubicBezTo>
                    <a:pt x="289856" y="41063"/>
                    <a:pt x="315313" y="16911"/>
                    <a:pt x="345279" y="26"/>
                  </a:cubicBezTo>
                  <a:cubicBezTo>
                    <a:pt x="347664" y="-1315"/>
                    <a:pt x="336557" y="48666"/>
                    <a:pt x="333762" y="71812"/>
                  </a:cubicBezTo>
                  <a:cubicBezTo>
                    <a:pt x="331264" y="92237"/>
                    <a:pt x="329066" y="112848"/>
                    <a:pt x="323177" y="132639"/>
                  </a:cubicBezTo>
                  <a:cubicBezTo>
                    <a:pt x="318145" y="149412"/>
                    <a:pt x="310355" y="165289"/>
                    <a:pt x="300292" y="179602"/>
                  </a:cubicBezTo>
                  <a:cubicBezTo>
                    <a:pt x="280873" y="207332"/>
                    <a:pt x="253478" y="228950"/>
                    <a:pt x="221797" y="241026"/>
                  </a:cubicBezTo>
                  <a:cubicBezTo>
                    <a:pt x="208380" y="257835"/>
                    <a:pt x="193583" y="273564"/>
                    <a:pt x="177593" y="287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endParaRPr sz="163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1838;p44"/>
            <p:cNvSpPr/>
            <p:nvPr/>
          </p:nvSpPr>
          <p:spPr>
            <a:xfrm>
              <a:off x="9253453" y="2154186"/>
              <a:ext cx="326324" cy="319525"/>
            </a:xfrm>
            <a:custGeom>
              <a:avLst/>
              <a:gdLst/>
              <a:ahLst/>
              <a:cxnLst/>
              <a:rect l="l" t="t" r="r" b="b"/>
              <a:pathLst>
                <a:path w="177833" h="174128" extrusionOk="0">
                  <a:moveTo>
                    <a:pt x="176688" y="57758"/>
                  </a:moveTo>
                  <a:cubicBezTo>
                    <a:pt x="179782" y="78034"/>
                    <a:pt x="176204" y="98720"/>
                    <a:pt x="170762" y="118437"/>
                  </a:cubicBezTo>
                  <a:cubicBezTo>
                    <a:pt x="165507" y="137594"/>
                    <a:pt x="158425" y="156230"/>
                    <a:pt x="149741" y="174084"/>
                  </a:cubicBezTo>
                  <a:cubicBezTo>
                    <a:pt x="129875" y="174419"/>
                    <a:pt x="109972" y="172891"/>
                    <a:pt x="90367" y="169536"/>
                  </a:cubicBezTo>
                  <a:cubicBezTo>
                    <a:pt x="70203" y="166070"/>
                    <a:pt x="49927" y="160554"/>
                    <a:pt x="32894" y="149149"/>
                  </a:cubicBezTo>
                  <a:cubicBezTo>
                    <a:pt x="15861" y="137706"/>
                    <a:pt x="2331" y="119704"/>
                    <a:pt x="244" y="99354"/>
                  </a:cubicBezTo>
                  <a:cubicBezTo>
                    <a:pt x="-1843" y="78966"/>
                    <a:pt x="9599" y="56864"/>
                    <a:pt x="28906" y="50267"/>
                  </a:cubicBezTo>
                  <a:cubicBezTo>
                    <a:pt x="39230" y="46726"/>
                    <a:pt x="50710" y="47732"/>
                    <a:pt x="61146" y="50975"/>
                  </a:cubicBezTo>
                  <a:cubicBezTo>
                    <a:pt x="65917" y="52466"/>
                    <a:pt x="70539" y="54404"/>
                    <a:pt x="75011" y="56603"/>
                  </a:cubicBezTo>
                  <a:cubicBezTo>
                    <a:pt x="74899" y="51646"/>
                    <a:pt x="75123" y="46651"/>
                    <a:pt x="75794" y="41694"/>
                  </a:cubicBezTo>
                  <a:cubicBezTo>
                    <a:pt x="77247" y="30848"/>
                    <a:pt x="81236" y="20040"/>
                    <a:pt x="88839" y="12175"/>
                  </a:cubicBezTo>
                  <a:cubicBezTo>
                    <a:pt x="103039" y="-2510"/>
                    <a:pt x="127900" y="-3516"/>
                    <a:pt x="145455" y="7032"/>
                  </a:cubicBezTo>
                  <a:cubicBezTo>
                    <a:pt x="163010" y="17542"/>
                    <a:pt x="173558" y="37445"/>
                    <a:pt x="176651" y="577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endParaRPr sz="163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9" name="Google Shape;1839;p44"/>
            <p:cNvSpPr/>
            <p:nvPr/>
          </p:nvSpPr>
          <p:spPr>
            <a:xfrm>
              <a:off x="8832423" y="3288947"/>
              <a:ext cx="285115" cy="270705"/>
            </a:xfrm>
            <a:custGeom>
              <a:avLst/>
              <a:gdLst/>
              <a:ahLst/>
              <a:cxnLst/>
              <a:rect l="l" t="t" r="r" b="b"/>
              <a:pathLst>
                <a:path w="155376" h="147523" extrusionOk="0">
                  <a:moveTo>
                    <a:pt x="145740" y="86137"/>
                  </a:moveTo>
                  <a:cubicBezTo>
                    <a:pt x="136869" y="101009"/>
                    <a:pt x="123451" y="112563"/>
                    <a:pt x="109325" y="122515"/>
                  </a:cubicBezTo>
                  <a:cubicBezTo>
                    <a:pt x="95610" y="132168"/>
                    <a:pt x="81036" y="140554"/>
                    <a:pt x="65792" y="147524"/>
                  </a:cubicBezTo>
                  <a:cubicBezTo>
                    <a:pt x="52635" y="137088"/>
                    <a:pt x="40522" y="125422"/>
                    <a:pt x="29527" y="112712"/>
                  </a:cubicBezTo>
                  <a:cubicBezTo>
                    <a:pt x="18233" y="99667"/>
                    <a:pt x="7984" y="85168"/>
                    <a:pt x="2989" y="68620"/>
                  </a:cubicBezTo>
                  <a:cubicBezTo>
                    <a:pt x="-1968" y="52034"/>
                    <a:pt x="-1148" y="33062"/>
                    <a:pt x="8394" y="18638"/>
                  </a:cubicBezTo>
                  <a:cubicBezTo>
                    <a:pt x="17972" y="4214"/>
                    <a:pt x="37279" y="-4060"/>
                    <a:pt x="53418" y="2015"/>
                  </a:cubicBezTo>
                  <a:cubicBezTo>
                    <a:pt x="62065" y="5258"/>
                    <a:pt x="68997" y="12041"/>
                    <a:pt x="74066" y="19794"/>
                  </a:cubicBezTo>
                  <a:cubicBezTo>
                    <a:pt x="76377" y="23334"/>
                    <a:pt x="78353" y="27062"/>
                    <a:pt x="80104" y="30901"/>
                  </a:cubicBezTo>
                  <a:cubicBezTo>
                    <a:pt x="82713" y="27621"/>
                    <a:pt x="85509" y="24453"/>
                    <a:pt x="88602" y="21583"/>
                  </a:cubicBezTo>
                  <a:cubicBezTo>
                    <a:pt x="95348" y="15321"/>
                    <a:pt x="103772" y="10401"/>
                    <a:pt x="112941" y="9320"/>
                  </a:cubicBezTo>
                  <a:cubicBezTo>
                    <a:pt x="130086" y="7345"/>
                    <a:pt x="146821" y="20017"/>
                    <a:pt x="152598" y="36342"/>
                  </a:cubicBezTo>
                  <a:cubicBezTo>
                    <a:pt x="158412" y="52630"/>
                    <a:pt x="154611" y="71229"/>
                    <a:pt x="145740" y="861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endParaRPr sz="163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40" name="Google Shape;1840;p44"/>
            <p:cNvGrpSpPr/>
            <p:nvPr/>
          </p:nvGrpSpPr>
          <p:grpSpPr>
            <a:xfrm>
              <a:off x="9301874" y="2292794"/>
              <a:ext cx="1322062" cy="1390959"/>
              <a:chOff x="8523161" y="1060641"/>
              <a:chExt cx="719803" cy="757273"/>
            </a:xfrm>
          </p:grpSpPr>
          <p:sp>
            <p:nvSpPr>
              <p:cNvPr id="1841" name="Google Shape;1841;p44"/>
              <p:cNvSpPr/>
              <p:nvPr/>
            </p:nvSpPr>
            <p:spPr>
              <a:xfrm>
                <a:off x="8523161" y="1060641"/>
                <a:ext cx="719803" cy="755908"/>
              </a:xfrm>
              <a:custGeom>
                <a:avLst/>
                <a:gdLst/>
                <a:ahLst/>
                <a:cxnLst/>
                <a:rect l="l" t="t" r="r" b="b"/>
                <a:pathLst>
                  <a:path w="719803" h="755908" extrusionOk="0">
                    <a:moveTo>
                      <a:pt x="719804" y="341074"/>
                    </a:moveTo>
                    <a:lnTo>
                      <a:pt x="275189" y="718040"/>
                    </a:lnTo>
                    <a:lnTo>
                      <a:pt x="258640" y="700522"/>
                    </a:lnTo>
                    <a:lnTo>
                      <a:pt x="258678" y="700522"/>
                    </a:lnTo>
                    <a:cubicBezTo>
                      <a:pt x="258678" y="700522"/>
                      <a:pt x="247123" y="688260"/>
                      <a:pt x="247123" y="688260"/>
                    </a:cubicBezTo>
                    <a:lnTo>
                      <a:pt x="28450" y="448565"/>
                    </a:lnTo>
                    <a:lnTo>
                      <a:pt x="189128" y="748267"/>
                    </a:lnTo>
                    <a:lnTo>
                      <a:pt x="181786" y="755908"/>
                    </a:lnTo>
                    <a:lnTo>
                      <a:pt x="3776" y="442415"/>
                    </a:lnTo>
                    <a:cubicBezTo>
                      <a:pt x="-2858" y="430675"/>
                      <a:pt x="-584" y="415990"/>
                      <a:pt x="9292" y="406858"/>
                    </a:cubicBezTo>
                    <a:lnTo>
                      <a:pt x="448540" y="0"/>
                    </a:lnTo>
                    <a:lnTo>
                      <a:pt x="719804" y="34114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2" name="Google Shape;1842;p44"/>
              <p:cNvSpPr/>
              <p:nvPr/>
            </p:nvSpPr>
            <p:spPr>
              <a:xfrm>
                <a:off x="8551611" y="1509170"/>
                <a:ext cx="230190" cy="302795"/>
              </a:xfrm>
              <a:custGeom>
                <a:avLst/>
                <a:gdLst/>
                <a:ahLst/>
                <a:cxnLst/>
                <a:rect l="l" t="t" r="r" b="b"/>
                <a:pathLst>
                  <a:path w="230190" h="302795" extrusionOk="0">
                    <a:moveTo>
                      <a:pt x="230190" y="251994"/>
                    </a:moveTo>
                    <a:lnTo>
                      <a:pt x="199180" y="288819"/>
                    </a:lnTo>
                    <a:lnTo>
                      <a:pt x="195379" y="280544"/>
                    </a:lnTo>
                    <a:lnTo>
                      <a:pt x="171115" y="302796"/>
                    </a:lnTo>
                    <a:lnTo>
                      <a:pt x="170630" y="294521"/>
                    </a:lnTo>
                    <a:lnTo>
                      <a:pt x="162356" y="302796"/>
                    </a:lnTo>
                    <a:lnTo>
                      <a:pt x="160678" y="299739"/>
                    </a:lnTo>
                    <a:lnTo>
                      <a:pt x="0" y="0"/>
                    </a:lnTo>
                    <a:lnTo>
                      <a:pt x="218673" y="239732"/>
                    </a:lnTo>
                    <a:lnTo>
                      <a:pt x="230190" y="25199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3" name="Google Shape;1843;p44"/>
              <p:cNvSpPr/>
              <p:nvPr/>
            </p:nvSpPr>
            <p:spPr>
              <a:xfrm>
                <a:off x="8588474" y="1138237"/>
                <a:ext cx="607325" cy="601308"/>
              </a:xfrm>
              <a:custGeom>
                <a:avLst/>
                <a:gdLst/>
                <a:ahLst/>
                <a:cxnLst/>
                <a:rect l="l" t="t" r="r" b="b"/>
                <a:pathLst>
                  <a:path w="607325" h="601308" extrusionOk="0">
                    <a:moveTo>
                      <a:pt x="209876" y="601309"/>
                    </a:moveTo>
                    <a:cubicBezTo>
                      <a:pt x="209130" y="601309"/>
                      <a:pt x="208422" y="601011"/>
                      <a:pt x="207863" y="600414"/>
                    </a:cubicBezTo>
                    <a:lnTo>
                      <a:pt x="707" y="372721"/>
                    </a:lnTo>
                    <a:cubicBezTo>
                      <a:pt x="-300" y="371603"/>
                      <a:pt x="-225" y="369926"/>
                      <a:pt x="893" y="368920"/>
                    </a:cubicBezTo>
                    <a:lnTo>
                      <a:pt x="401303" y="712"/>
                    </a:lnTo>
                    <a:cubicBezTo>
                      <a:pt x="401862" y="190"/>
                      <a:pt x="402570" y="-33"/>
                      <a:pt x="403353" y="4"/>
                    </a:cubicBezTo>
                    <a:cubicBezTo>
                      <a:pt x="404099" y="78"/>
                      <a:pt x="404806" y="451"/>
                      <a:pt x="405254" y="1048"/>
                    </a:cubicBezTo>
                    <a:lnTo>
                      <a:pt x="606745" y="257775"/>
                    </a:lnTo>
                    <a:cubicBezTo>
                      <a:pt x="607639" y="258893"/>
                      <a:pt x="607490" y="260571"/>
                      <a:pt x="606372" y="261502"/>
                    </a:cubicBezTo>
                    <a:lnTo>
                      <a:pt x="211627" y="600638"/>
                    </a:lnTo>
                    <a:cubicBezTo>
                      <a:pt x="211105" y="601085"/>
                      <a:pt x="210509" y="601309"/>
                      <a:pt x="209876" y="601309"/>
                    </a:cubicBezTo>
                    <a:close/>
                    <a:moveTo>
                      <a:pt x="6521" y="371081"/>
                    </a:moveTo>
                    <a:lnTo>
                      <a:pt x="210136" y="594824"/>
                    </a:lnTo>
                    <a:lnTo>
                      <a:pt x="600930" y="259080"/>
                    </a:lnTo>
                    <a:lnTo>
                      <a:pt x="402831" y="6676"/>
                    </a:lnTo>
                    <a:lnTo>
                      <a:pt x="6558" y="37108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4" name="Google Shape;1844;p44"/>
              <p:cNvSpPr/>
              <p:nvPr/>
            </p:nvSpPr>
            <p:spPr>
              <a:xfrm>
                <a:off x="8548707" y="1089163"/>
                <a:ext cx="435175" cy="393324"/>
              </a:xfrm>
              <a:custGeom>
                <a:avLst/>
                <a:gdLst/>
                <a:ahLst/>
                <a:cxnLst/>
                <a:rect l="l" t="t" r="r" b="b"/>
                <a:pathLst>
                  <a:path w="435175" h="393324" extrusionOk="0">
                    <a:moveTo>
                      <a:pt x="430448" y="811"/>
                    </a:moveTo>
                    <a:cubicBezTo>
                      <a:pt x="376851" y="53886"/>
                      <a:pt x="322360" y="105992"/>
                      <a:pt x="266899" y="157092"/>
                    </a:cubicBezTo>
                    <a:cubicBezTo>
                      <a:pt x="211439" y="208191"/>
                      <a:pt x="155084" y="258322"/>
                      <a:pt x="97871" y="307446"/>
                    </a:cubicBezTo>
                    <a:cubicBezTo>
                      <a:pt x="65818" y="334952"/>
                      <a:pt x="33504" y="362124"/>
                      <a:pt x="891" y="388959"/>
                    </a:cubicBezTo>
                    <a:cubicBezTo>
                      <a:pt x="-1793" y="391158"/>
                      <a:pt x="2195" y="394848"/>
                      <a:pt x="4841" y="392649"/>
                    </a:cubicBezTo>
                    <a:cubicBezTo>
                      <a:pt x="63060" y="344718"/>
                      <a:pt x="120384" y="295743"/>
                      <a:pt x="176850" y="245724"/>
                    </a:cubicBezTo>
                    <a:cubicBezTo>
                      <a:pt x="233317" y="195742"/>
                      <a:pt x="288852" y="144717"/>
                      <a:pt x="343492" y="92761"/>
                    </a:cubicBezTo>
                    <a:cubicBezTo>
                      <a:pt x="374093" y="63651"/>
                      <a:pt x="404395" y="34244"/>
                      <a:pt x="434398" y="4501"/>
                    </a:cubicBezTo>
                    <a:cubicBezTo>
                      <a:pt x="436858" y="2041"/>
                      <a:pt x="432907" y="-1649"/>
                      <a:pt x="430448" y="8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5" name="Google Shape;1845;p44"/>
              <p:cNvSpPr/>
              <p:nvPr/>
            </p:nvSpPr>
            <p:spPr>
              <a:xfrm>
                <a:off x="8524808" y="1506985"/>
                <a:ext cx="182678" cy="310929"/>
              </a:xfrm>
              <a:custGeom>
                <a:avLst/>
                <a:gdLst/>
                <a:ahLst/>
                <a:cxnLst/>
                <a:rect l="l" t="t" r="r" b="b"/>
                <a:pathLst>
                  <a:path w="182678" h="310929" extrusionOk="0">
                    <a:moveTo>
                      <a:pt x="182301" y="306807"/>
                    </a:moveTo>
                    <a:cubicBezTo>
                      <a:pt x="159304" y="267150"/>
                      <a:pt x="136270" y="227530"/>
                      <a:pt x="113273" y="187873"/>
                    </a:cubicBezTo>
                    <a:cubicBezTo>
                      <a:pt x="90165" y="148029"/>
                      <a:pt x="67019" y="108186"/>
                      <a:pt x="43911" y="68342"/>
                    </a:cubicBezTo>
                    <a:cubicBezTo>
                      <a:pt x="30940" y="45979"/>
                      <a:pt x="17969" y="23653"/>
                      <a:pt x="4999" y="1290"/>
                    </a:cubicBezTo>
                    <a:cubicBezTo>
                      <a:pt x="3247" y="-1729"/>
                      <a:pt x="-1337" y="1104"/>
                      <a:pt x="377" y="4123"/>
                    </a:cubicBezTo>
                    <a:cubicBezTo>
                      <a:pt x="23374" y="43780"/>
                      <a:pt x="46408" y="83400"/>
                      <a:pt x="69405" y="123057"/>
                    </a:cubicBezTo>
                    <a:cubicBezTo>
                      <a:pt x="92513" y="162900"/>
                      <a:pt x="115659" y="202744"/>
                      <a:pt x="138767" y="242587"/>
                    </a:cubicBezTo>
                    <a:cubicBezTo>
                      <a:pt x="151738" y="264951"/>
                      <a:pt x="164708" y="287276"/>
                      <a:pt x="177679" y="309639"/>
                    </a:cubicBezTo>
                    <a:cubicBezTo>
                      <a:pt x="179431" y="312658"/>
                      <a:pt x="184015" y="309826"/>
                      <a:pt x="182301" y="3068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6" name="Google Shape;1846;p44"/>
              <p:cNvSpPr/>
              <p:nvPr/>
            </p:nvSpPr>
            <p:spPr>
              <a:xfrm>
                <a:off x="8588854" y="1556168"/>
                <a:ext cx="164318" cy="242602"/>
              </a:xfrm>
              <a:custGeom>
                <a:avLst/>
                <a:gdLst/>
                <a:ahLst/>
                <a:cxnLst/>
                <a:rect l="l" t="t" r="r" b="b"/>
                <a:pathLst>
                  <a:path w="164318" h="242602" extrusionOk="0">
                    <a:moveTo>
                      <a:pt x="163875" y="238503"/>
                    </a:moveTo>
                    <a:cubicBezTo>
                      <a:pt x="124963" y="175142"/>
                      <a:pt x="84188" y="112972"/>
                      <a:pt x="41512" y="52107"/>
                    </a:cubicBezTo>
                    <a:cubicBezTo>
                      <a:pt x="29548" y="35037"/>
                      <a:pt x="17397" y="18041"/>
                      <a:pt x="5134" y="1157"/>
                    </a:cubicBezTo>
                    <a:cubicBezTo>
                      <a:pt x="3085" y="-1638"/>
                      <a:pt x="-1537" y="1157"/>
                      <a:pt x="513" y="3990"/>
                    </a:cubicBezTo>
                    <a:cubicBezTo>
                      <a:pt x="44232" y="64109"/>
                      <a:pt x="86089" y="125570"/>
                      <a:pt x="126081" y="188261"/>
                    </a:cubicBezTo>
                    <a:cubicBezTo>
                      <a:pt x="137300" y="205853"/>
                      <a:pt x="148370" y="223557"/>
                      <a:pt x="159290" y="241336"/>
                    </a:cubicBezTo>
                    <a:cubicBezTo>
                      <a:pt x="161117" y="244318"/>
                      <a:pt x="165701" y="241485"/>
                      <a:pt x="163912" y="2385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7" name="Google Shape;1847;p44"/>
              <p:cNvSpPr/>
              <p:nvPr/>
            </p:nvSpPr>
            <p:spPr>
              <a:xfrm>
                <a:off x="8600530" y="1592580"/>
                <a:ext cx="125407" cy="219421"/>
              </a:xfrm>
              <a:custGeom>
                <a:avLst/>
                <a:gdLst/>
                <a:ahLst/>
                <a:cxnLst/>
                <a:rect l="l" t="t" r="r" b="b"/>
                <a:pathLst>
                  <a:path w="125407" h="219421" extrusionOk="0">
                    <a:moveTo>
                      <a:pt x="125139" y="215211"/>
                    </a:moveTo>
                    <a:cubicBezTo>
                      <a:pt x="98713" y="157104"/>
                      <a:pt x="68486" y="100749"/>
                      <a:pt x="34644" y="46594"/>
                    </a:cubicBezTo>
                    <a:cubicBezTo>
                      <a:pt x="25064" y="31275"/>
                      <a:pt x="15225" y="16142"/>
                      <a:pt x="5087" y="1196"/>
                    </a:cubicBezTo>
                    <a:cubicBezTo>
                      <a:pt x="3149" y="-1673"/>
                      <a:pt x="-1473" y="1159"/>
                      <a:pt x="465" y="4029"/>
                    </a:cubicBezTo>
                    <a:cubicBezTo>
                      <a:pt x="36283" y="56880"/>
                      <a:pt x="68635" y="112043"/>
                      <a:pt x="97186" y="169143"/>
                    </a:cubicBezTo>
                    <a:cubicBezTo>
                      <a:pt x="105273" y="185282"/>
                      <a:pt x="113026" y="201607"/>
                      <a:pt x="120518" y="218044"/>
                    </a:cubicBezTo>
                    <a:cubicBezTo>
                      <a:pt x="121971" y="221212"/>
                      <a:pt x="126556" y="218342"/>
                      <a:pt x="125139" y="2152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8" name="Google Shape;1848;p44"/>
              <p:cNvSpPr/>
              <p:nvPr/>
            </p:nvSpPr>
            <p:spPr>
              <a:xfrm>
                <a:off x="8543325" y="1498663"/>
                <a:ext cx="255929" cy="281244"/>
              </a:xfrm>
              <a:custGeom>
                <a:avLst/>
                <a:gdLst/>
                <a:ahLst/>
                <a:cxnLst/>
                <a:rect l="l" t="t" r="r" b="b"/>
                <a:pathLst>
                  <a:path w="255929" h="281244" extrusionOk="0">
                    <a:moveTo>
                      <a:pt x="255173" y="276478"/>
                    </a:moveTo>
                    <a:cubicBezTo>
                      <a:pt x="217380" y="235814"/>
                      <a:pt x="42240" y="41517"/>
                      <a:pt x="4447" y="816"/>
                    </a:cubicBezTo>
                    <a:cubicBezTo>
                      <a:pt x="2061" y="-1719"/>
                      <a:pt x="-1592" y="2232"/>
                      <a:pt x="756" y="4767"/>
                    </a:cubicBezTo>
                    <a:cubicBezTo>
                      <a:pt x="38550" y="45430"/>
                      <a:pt x="213690" y="239728"/>
                      <a:pt x="251483" y="280428"/>
                    </a:cubicBezTo>
                    <a:cubicBezTo>
                      <a:pt x="253869" y="282963"/>
                      <a:pt x="257521" y="279012"/>
                      <a:pt x="255173" y="2764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43" name="Google Shape;1943;p44"/>
          <p:cNvGrpSpPr/>
          <p:nvPr/>
        </p:nvGrpSpPr>
        <p:grpSpPr>
          <a:xfrm>
            <a:off x="368002" y="3742886"/>
            <a:ext cx="1846878" cy="2857699"/>
            <a:chOff x="3652189" y="5115467"/>
            <a:chExt cx="1804104" cy="2444522"/>
          </a:xfrm>
        </p:grpSpPr>
        <p:grpSp>
          <p:nvGrpSpPr>
            <p:cNvPr id="1944" name="Google Shape;1944;p44"/>
            <p:cNvGrpSpPr/>
            <p:nvPr/>
          </p:nvGrpSpPr>
          <p:grpSpPr>
            <a:xfrm flipH="1">
              <a:off x="3652189" y="6764020"/>
              <a:ext cx="1804104" cy="795969"/>
              <a:chOff x="3017582" y="6556427"/>
              <a:chExt cx="1664609" cy="734424"/>
            </a:xfrm>
          </p:grpSpPr>
          <p:grpSp>
            <p:nvGrpSpPr>
              <p:cNvPr id="1945" name="Google Shape;1945;p44"/>
              <p:cNvGrpSpPr/>
              <p:nvPr/>
            </p:nvGrpSpPr>
            <p:grpSpPr>
              <a:xfrm>
                <a:off x="3357955" y="6908799"/>
                <a:ext cx="1032276" cy="135981"/>
                <a:chOff x="4674471" y="1491728"/>
                <a:chExt cx="881534" cy="116124"/>
              </a:xfrm>
            </p:grpSpPr>
            <p:sp>
              <p:nvSpPr>
                <p:cNvPr id="1946" name="Google Shape;1946;p44"/>
                <p:cNvSpPr/>
                <p:nvPr/>
              </p:nvSpPr>
              <p:spPr>
                <a:xfrm rot="5400000">
                  <a:off x="5057266" y="1109112"/>
                  <a:ext cx="115944" cy="881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44" h="881534" extrusionOk="0">
                      <a:moveTo>
                        <a:pt x="0" y="0"/>
                      </a:moveTo>
                      <a:lnTo>
                        <a:pt x="115944" y="0"/>
                      </a:lnTo>
                      <a:lnTo>
                        <a:pt x="115944" y="881535"/>
                      </a:lnTo>
                      <a:lnTo>
                        <a:pt x="0" y="88153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7" name="Google Shape;1947;p44"/>
                <p:cNvSpPr/>
                <p:nvPr/>
              </p:nvSpPr>
              <p:spPr>
                <a:xfrm rot="5400000">
                  <a:off x="5406267" y="1525882"/>
                  <a:ext cx="115944" cy="47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44" h="47995" extrusionOk="0">
                      <a:moveTo>
                        <a:pt x="0" y="0"/>
                      </a:moveTo>
                      <a:lnTo>
                        <a:pt x="115944" y="0"/>
                      </a:lnTo>
                      <a:lnTo>
                        <a:pt x="115944" y="47995"/>
                      </a:lnTo>
                      <a:lnTo>
                        <a:pt x="0" y="4799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8" name="Google Shape;1948;p44"/>
                <p:cNvSpPr/>
                <p:nvPr/>
              </p:nvSpPr>
              <p:spPr>
                <a:xfrm rot="5400000">
                  <a:off x="4793830" y="1525702"/>
                  <a:ext cx="115944" cy="47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44" h="47995" extrusionOk="0">
                      <a:moveTo>
                        <a:pt x="0" y="0"/>
                      </a:moveTo>
                      <a:lnTo>
                        <a:pt x="115944" y="0"/>
                      </a:lnTo>
                      <a:lnTo>
                        <a:pt x="115944" y="47995"/>
                      </a:lnTo>
                      <a:lnTo>
                        <a:pt x="0" y="4799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9" name="Google Shape;1949;p44"/>
                <p:cNvSpPr/>
                <p:nvPr/>
              </p:nvSpPr>
              <p:spPr>
                <a:xfrm rot="5400000">
                  <a:off x="5315309" y="1525882"/>
                  <a:ext cx="115944" cy="47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44" h="47995" extrusionOk="0">
                      <a:moveTo>
                        <a:pt x="0" y="0"/>
                      </a:moveTo>
                      <a:lnTo>
                        <a:pt x="115944" y="0"/>
                      </a:lnTo>
                      <a:lnTo>
                        <a:pt x="115944" y="47995"/>
                      </a:lnTo>
                      <a:lnTo>
                        <a:pt x="0" y="4799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0" name="Google Shape;1950;p44"/>
                <p:cNvSpPr/>
                <p:nvPr/>
              </p:nvSpPr>
              <p:spPr>
                <a:xfrm rot="-5400000">
                  <a:off x="4708086" y="1525882"/>
                  <a:ext cx="115944" cy="47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44" h="47995" extrusionOk="0">
                      <a:moveTo>
                        <a:pt x="0" y="0"/>
                      </a:moveTo>
                      <a:lnTo>
                        <a:pt x="115944" y="0"/>
                      </a:lnTo>
                      <a:lnTo>
                        <a:pt x="115944" y="47995"/>
                      </a:lnTo>
                      <a:lnTo>
                        <a:pt x="0" y="4799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51" name="Google Shape;1951;p44"/>
              <p:cNvGrpSpPr/>
              <p:nvPr/>
            </p:nvGrpSpPr>
            <p:grpSpPr>
              <a:xfrm>
                <a:off x="3321539" y="7044780"/>
                <a:ext cx="1272875" cy="246071"/>
                <a:chOff x="4643373" y="1607852"/>
                <a:chExt cx="1086998" cy="210138"/>
              </a:xfrm>
            </p:grpSpPr>
            <p:sp>
              <p:nvSpPr>
                <p:cNvPr id="1952" name="Google Shape;1952;p44"/>
                <p:cNvSpPr/>
                <p:nvPr/>
              </p:nvSpPr>
              <p:spPr>
                <a:xfrm rot="5400000">
                  <a:off x="5081803" y="1169421"/>
                  <a:ext cx="210137" cy="1086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37" h="1086998" extrusionOk="0">
                      <a:moveTo>
                        <a:pt x="0" y="0"/>
                      </a:moveTo>
                      <a:lnTo>
                        <a:pt x="210137" y="0"/>
                      </a:lnTo>
                      <a:lnTo>
                        <a:pt x="210137" y="1086998"/>
                      </a:lnTo>
                      <a:lnTo>
                        <a:pt x="0" y="108699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3" name="Google Shape;1953;p44"/>
                <p:cNvSpPr/>
                <p:nvPr/>
              </p:nvSpPr>
              <p:spPr>
                <a:xfrm>
                  <a:off x="4842006" y="1623491"/>
                  <a:ext cx="689912" cy="178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912" h="178859" extrusionOk="0">
                      <a:moveTo>
                        <a:pt x="0" y="151536"/>
                      </a:moveTo>
                      <a:lnTo>
                        <a:pt x="0" y="27323"/>
                      </a:lnTo>
                      <a:cubicBezTo>
                        <a:pt x="15100" y="27323"/>
                        <a:pt x="27323" y="15100"/>
                        <a:pt x="27323" y="0"/>
                      </a:cubicBezTo>
                      <a:lnTo>
                        <a:pt x="662589" y="0"/>
                      </a:lnTo>
                      <a:cubicBezTo>
                        <a:pt x="662589" y="15100"/>
                        <a:pt x="674813" y="27323"/>
                        <a:pt x="689912" y="27323"/>
                      </a:cubicBezTo>
                      <a:lnTo>
                        <a:pt x="689912" y="151536"/>
                      </a:lnTo>
                      <a:cubicBezTo>
                        <a:pt x="674813" y="151536"/>
                        <a:pt x="662589" y="163760"/>
                        <a:pt x="662589" y="178860"/>
                      </a:cubicBezTo>
                      <a:lnTo>
                        <a:pt x="27323" y="178860"/>
                      </a:lnTo>
                      <a:cubicBezTo>
                        <a:pt x="27323" y="163760"/>
                        <a:pt x="15100" y="151536"/>
                        <a:pt x="0" y="151536"/>
                      </a:cubicBezTo>
                      <a:close/>
                    </a:path>
                  </a:pathLst>
                </a:custGeom>
                <a:noFill/>
                <a:ln w="15250" cap="flat" cmpd="sng">
                  <a:solidFill>
                    <a:schemeClr val="accent2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954" name="Google Shape;1954;p44"/>
                <p:cNvGrpSpPr/>
                <p:nvPr/>
              </p:nvGrpSpPr>
              <p:grpSpPr>
                <a:xfrm>
                  <a:off x="4726960" y="1607852"/>
                  <a:ext cx="937978" cy="210137"/>
                  <a:chOff x="4726960" y="1607852"/>
                  <a:chExt cx="937978" cy="210137"/>
                </a:xfrm>
              </p:grpSpPr>
              <p:sp>
                <p:nvSpPr>
                  <p:cNvPr id="1955" name="Google Shape;1955;p44"/>
                  <p:cNvSpPr/>
                  <p:nvPr/>
                </p:nvSpPr>
                <p:spPr>
                  <a:xfrm>
                    <a:off x="5646963" y="1607852"/>
                    <a:ext cx="17975" cy="2101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75" h="210137" extrusionOk="0">
                        <a:moveTo>
                          <a:pt x="0" y="0"/>
                        </a:moveTo>
                        <a:lnTo>
                          <a:pt x="0" y="210137"/>
                        </a:lnTo>
                      </a:path>
                    </a:pathLst>
                  </a:custGeom>
                  <a:noFill/>
                  <a:ln w="15250" cap="flat" cmpd="sng">
                    <a:solidFill>
                      <a:schemeClr val="accent2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82939" tIns="41458" rIns="82939" bIns="41458" anchor="ctr" anchorCtr="0">
                    <a:noAutofit/>
                  </a:bodyPr>
                  <a:lstStyle/>
                  <a:p>
                    <a:endParaRPr sz="1633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6" name="Google Shape;1956;p44"/>
                  <p:cNvSpPr/>
                  <p:nvPr/>
                </p:nvSpPr>
                <p:spPr>
                  <a:xfrm>
                    <a:off x="4726960" y="1607852"/>
                    <a:ext cx="17975" cy="2101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75" h="210137" extrusionOk="0">
                        <a:moveTo>
                          <a:pt x="0" y="210137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5250" cap="flat" cmpd="sng">
                    <a:solidFill>
                      <a:schemeClr val="accent2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82939" tIns="41458" rIns="82939" bIns="41458" anchor="ctr" anchorCtr="0">
                    <a:noAutofit/>
                  </a:bodyPr>
                  <a:lstStyle/>
                  <a:p>
                    <a:endParaRPr sz="1633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57" name="Google Shape;1957;p44"/>
              <p:cNvGrpSpPr/>
              <p:nvPr/>
            </p:nvGrpSpPr>
            <p:grpSpPr>
              <a:xfrm>
                <a:off x="3480885" y="6784605"/>
                <a:ext cx="1065746" cy="124404"/>
                <a:chOff x="4779449" y="1385670"/>
                <a:chExt cx="910117" cy="106237"/>
              </a:xfrm>
            </p:grpSpPr>
            <p:grpSp>
              <p:nvGrpSpPr>
                <p:cNvPr id="1958" name="Google Shape;1958;p44"/>
                <p:cNvGrpSpPr/>
                <p:nvPr/>
              </p:nvGrpSpPr>
              <p:grpSpPr>
                <a:xfrm>
                  <a:off x="4779449" y="1385670"/>
                  <a:ext cx="910117" cy="106237"/>
                  <a:chOff x="4779449" y="1385670"/>
                  <a:chExt cx="910117" cy="106237"/>
                </a:xfrm>
              </p:grpSpPr>
              <p:sp>
                <p:nvSpPr>
                  <p:cNvPr id="1959" name="Google Shape;1959;p44"/>
                  <p:cNvSpPr/>
                  <p:nvPr/>
                </p:nvSpPr>
                <p:spPr>
                  <a:xfrm rot="5400000">
                    <a:off x="5181479" y="983821"/>
                    <a:ext cx="106057" cy="910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057" h="910116" extrusionOk="0">
                        <a:moveTo>
                          <a:pt x="0" y="0"/>
                        </a:moveTo>
                        <a:lnTo>
                          <a:pt x="106057" y="0"/>
                        </a:lnTo>
                        <a:lnTo>
                          <a:pt x="106057" y="910116"/>
                        </a:lnTo>
                        <a:lnTo>
                          <a:pt x="0" y="910116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82939" tIns="41458" rIns="82939" bIns="41458" anchor="ctr" anchorCtr="0">
                    <a:noAutofit/>
                  </a:bodyPr>
                  <a:lstStyle/>
                  <a:p>
                    <a:endParaRPr sz="1633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0" name="Google Shape;1960;p44"/>
                  <p:cNvSpPr/>
                  <p:nvPr/>
                </p:nvSpPr>
                <p:spPr>
                  <a:xfrm rot="5400000">
                    <a:off x="5602024" y="1404185"/>
                    <a:ext cx="106057" cy="690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057" h="69027" extrusionOk="0">
                        <a:moveTo>
                          <a:pt x="0" y="0"/>
                        </a:moveTo>
                        <a:lnTo>
                          <a:pt x="106057" y="0"/>
                        </a:lnTo>
                        <a:lnTo>
                          <a:pt x="106057" y="69027"/>
                        </a:lnTo>
                        <a:lnTo>
                          <a:pt x="0" y="69027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82939" tIns="41458" rIns="82939" bIns="41458" anchor="ctr" anchorCtr="0">
                    <a:noAutofit/>
                  </a:bodyPr>
                  <a:lstStyle/>
                  <a:p>
                    <a:endParaRPr sz="1633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1" name="Google Shape;1961;p44"/>
                  <p:cNvSpPr/>
                  <p:nvPr/>
                </p:nvSpPr>
                <p:spPr>
                  <a:xfrm rot="5400000">
                    <a:off x="4762552" y="1402568"/>
                    <a:ext cx="106057" cy="72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057" h="72262" extrusionOk="0">
                        <a:moveTo>
                          <a:pt x="0" y="0"/>
                        </a:moveTo>
                        <a:lnTo>
                          <a:pt x="106057" y="0"/>
                        </a:lnTo>
                        <a:lnTo>
                          <a:pt x="106057" y="72263"/>
                        </a:lnTo>
                        <a:lnTo>
                          <a:pt x="0" y="72263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82939" tIns="41458" rIns="82939" bIns="41458" anchor="ctr" anchorCtr="0">
                    <a:noAutofit/>
                  </a:bodyPr>
                  <a:lstStyle/>
                  <a:p>
                    <a:endParaRPr sz="1633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2" name="Google Shape;1962;p44"/>
                  <p:cNvSpPr/>
                  <p:nvPr/>
                </p:nvSpPr>
                <p:spPr>
                  <a:xfrm rot="5400000">
                    <a:off x="5536861" y="1426745"/>
                    <a:ext cx="106057" cy="239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057" h="23907" extrusionOk="0">
                        <a:moveTo>
                          <a:pt x="0" y="0"/>
                        </a:moveTo>
                        <a:lnTo>
                          <a:pt x="106058" y="0"/>
                        </a:lnTo>
                        <a:lnTo>
                          <a:pt x="106058" y="23908"/>
                        </a:lnTo>
                        <a:lnTo>
                          <a:pt x="0" y="2390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82939" tIns="41458" rIns="82939" bIns="41458" anchor="ctr" anchorCtr="0">
                    <a:noAutofit/>
                  </a:bodyPr>
                  <a:lstStyle/>
                  <a:p>
                    <a:endParaRPr sz="1633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3" name="Google Shape;1963;p44"/>
                  <p:cNvSpPr/>
                  <p:nvPr/>
                </p:nvSpPr>
                <p:spPr>
                  <a:xfrm rot="5400000">
                    <a:off x="5017540" y="1426925"/>
                    <a:ext cx="106057" cy="239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057" h="23907" extrusionOk="0">
                        <a:moveTo>
                          <a:pt x="0" y="0"/>
                        </a:moveTo>
                        <a:lnTo>
                          <a:pt x="106057" y="0"/>
                        </a:lnTo>
                        <a:lnTo>
                          <a:pt x="106057" y="23908"/>
                        </a:lnTo>
                        <a:lnTo>
                          <a:pt x="0" y="2390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82939" tIns="41458" rIns="82939" bIns="41458" anchor="ctr" anchorCtr="0">
                    <a:noAutofit/>
                  </a:bodyPr>
                  <a:lstStyle/>
                  <a:p>
                    <a:endParaRPr sz="1633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4" name="Google Shape;1964;p44"/>
                  <p:cNvSpPr/>
                  <p:nvPr/>
                </p:nvSpPr>
                <p:spPr>
                  <a:xfrm rot="-5400000">
                    <a:off x="4824659" y="1426925"/>
                    <a:ext cx="106057" cy="239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057" h="23907" extrusionOk="0">
                        <a:moveTo>
                          <a:pt x="0" y="0"/>
                        </a:moveTo>
                        <a:lnTo>
                          <a:pt x="106057" y="0"/>
                        </a:lnTo>
                        <a:lnTo>
                          <a:pt x="106057" y="23908"/>
                        </a:lnTo>
                        <a:lnTo>
                          <a:pt x="0" y="2390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82939" tIns="41458" rIns="82939" bIns="41458" anchor="ctr" anchorCtr="0">
                    <a:noAutofit/>
                  </a:bodyPr>
                  <a:lstStyle/>
                  <a:p>
                    <a:endParaRPr sz="1633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965" name="Google Shape;1965;p44"/>
                <p:cNvSpPr/>
                <p:nvPr/>
              </p:nvSpPr>
              <p:spPr>
                <a:xfrm>
                  <a:off x="4914268" y="1415330"/>
                  <a:ext cx="125831" cy="45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31" h="45299" extrusionOk="0">
                      <a:moveTo>
                        <a:pt x="94373" y="45299"/>
                      </a:moveTo>
                      <a:lnTo>
                        <a:pt x="31458" y="45299"/>
                      </a:lnTo>
                      <a:cubicBezTo>
                        <a:pt x="14021" y="45299"/>
                        <a:pt x="0" y="35233"/>
                        <a:pt x="0" y="22650"/>
                      </a:cubicBezTo>
                      <a:lnTo>
                        <a:pt x="0" y="22650"/>
                      </a:lnTo>
                      <a:cubicBezTo>
                        <a:pt x="0" y="10066"/>
                        <a:pt x="14021" y="0"/>
                        <a:pt x="31458" y="0"/>
                      </a:cubicBezTo>
                      <a:lnTo>
                        <a:pt x="94373" y="0"/>
                      </a:lnTo>
                      <a:cubicBezTo>
                        <a:pt x="111810" y="0"/>
                        <a:pt x="125831" y="10066"/>
                        <a:pt x="125831" y="22650"/>
                      </a:cubicBezTo>
                      <a:lnTo>
                        <a:pt x="125831" y="22650"/>
                      </a:lnTo>
                      <a:cubicBezTo>
                        <a:pt x="125831" y="35233"/>
                        <a:pt x="111810" y="45299"/>
                        <a:pt x="94373" y="4529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525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66" name="Google Shape;1966;p44"/>
              <p:cNvGrpSpPr/>
              <p:nvPr/>
            </p:nvGrpSpPr>
            <p:grpSpPr>
              <a:xfrm>
                <a:off x="3017582" y="6556427"/>
                <a:ext cx="1664609" cy="231336"/>
                <a:chOff x="4383802" y="1190812"/>
                <a:chExt cx="1421528" cy="197554"/>
              </a:xfrm>
            </p:grpSpPr>
            <p:sp>
              <p:nvSpPr>
                <p:cNvPr id="1967" name="Google Shape;1967;p44"/>
                <p:cNvSpPr/>
                <p:nvPr/>
              </p:nvSpPr>
              <p:spPr>
                <a:xfrm>
                  <a:off x="4395486" y="1190812"/>
                  <a:ext cx="966740" cy="19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740" h="197374" extrusionOk="0">
                      <a:moveTo>
                        <a:pt x="933845" y="197375"/>
                      </a:moveTo>
                      <a:lnTo>
                        <a:pt x="0" y="197375"/>
                      </a:lnTo>
                      <a:cubicBezTo>
                        <a:pt x="43861" y="142908"/>
                        <a:pt x="43861" y="54647"/>
                        <a:pt x="0" y="0"/>
                      </a:cubicBezTo>
                      <a:lnTo>
                        <a:pt x="933845" y="0"/>
                      </a:lnTo>
                      <a:cubicBezTo>
                        <a:pt x="977706" y="54467"/>
                        <a:pt x="977706" y="142728"/>
                        <a:pt x="933845" y="19737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8" name="Google Shape;1968;p44"/>
                <p:cNvSpPr/>
                <p:nvPr/>
              </p:nvSpPr>
              <p:spPr>
                <a:xfrm>
                  <a:off x="4383802" y="1365537"/>
                  <a:ext cx="1397800" cy="22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7800" h="22649" extrusionOk="0">
                      <a:moveTo>
                        <a:pt x="9168" y="0"/>
                      </a:moveTo>
                      <a:lnTo>
                        <a:pt x="1388633" y="0"/>
                      </a:lnTo>
                      <a:cubicBezTo>
                        <a:pt x="1393666" y="0"/>
                        <a:pt x="1397801" y="5033"/>
                        <a:pt x="1397801" y="11325"/>
                      </a:cubicBezTo>
                      <a:cubicBezTo>
                        <a:pt x="1397801" y="17616"/>
                        <a:pt x="1393666" y="22650"/>
                        <a:pt x="1388633" y="22650"/>
                      </a:cubicBezTo>
                      <a:lnTo>
                        <a:pt x="9168" y="22650"/>
                      </a:lnTo>
                      <a:cubicBezTo>
                        <a:pt x="4134" y="22650"/>
                        <a:pt x="0" y="17616"/>
                        <a:pt x="0" y="11325"/>
                      </a:cubicBezTo>
                      <a:cubicBezTo>
                        <a:pt x="0" y="5033"/>
                        <a:pt x="4134" y="0"/>
                        <a:pt x="91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9" name="Google Shape;1969;p44"/>
                <p:cNvSpPr/>
                <p:nvPr/>
              </p:nvSpPr>
              <p:spPr>
                <a:xfrm>
                  <a:off x="4383802" y="1190992"/>
                  <a:ext cx="1397800" cy="22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7800" h="22649" extrusionOk="0">
                      <a:moveTo>
                        <a:pt x="9168" y="0"/>
                      </a:moveTo>
                      <a:lnTo>
                        <a:pt x="1388633" y="0"/>
                      </a:lnTo>
                      <a:cubicBezTo>
                        <a:pt x="1393666" y="0"/>
                        <a:pt x="1397801" y="5033"/>
                        <a:pt x="1397801" y="11325"/>
                      </a:cubicBezTo>
                      <a:cubicBezTo>
                        <a:pt x="1397801" y="17616"/>
                        <a:pt x="1393666" y="22650"/>
                        <a:pt x="1388633" y="22650"/>
                      </a:cubicBezTo>
                      <a:lnTo>
                        <a:pt x="9168" y="22650"/>
                      </a:lnTo>
                      <a:cubicBezTo>
                        <a:pt x="4134" y="22650"/>
                        <a:pt x="0" y="17616"/>
                        <a:pt x="0" y="11325"/>
                      </a:cubicBezTo>
                      <a:cubicBezTo>
                        <a:pt x="0" y="5033"/>
                        <a:pt x="4134" y="0"/>
                        <a:pt x="91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0" name="Google Shape;1970;p44"/>
                <p:cNvSpPr/>
                <p:nvPr/>
              </p:nvSpPr>
              <p:spPr>
                <a:xfrm>
                  <a:off x="4463255" y="1334439"/>
                  <a:ext cx="360415" cy="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15" h="17975" extrusionOk="0">
                      <a:moveTo>
                        <a:pt x="36041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525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1" name="Google Shape;1971;p44"/>
                <p:cNvSpPr/>
                <p:nvPr/>
              </p:nvSpPr>
              <p:spPr>
                <a:xfrm>
                  <a:off x="4474400" y="1295432"/>
                  <a:ext cx="360235" cy="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235" h="17975" extrusionOk="0">
                      <a:moveTo>
                        <a:pt x="360236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525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2" name="Google Shape;1972;p44"/>
                <p:cNvSpPr/>
                <p:nvPr/>
              </p:nvSpPr>
              <p:spPr>
                <a:xfrm>
                  <a:off x="4463255" y="1248335"/>
                  <a:ext cx="360415" cy="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15" h="17975" extrusionOk="0">
                      <a:moveTo>
                        <a:pt x="36041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525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3" name="Google Shape;1973;p44"/>
                <p:cNvSpPr/>
                <p:nvPr/>
              </p:nvSpPr>
              <p:spPr>
                <a:xfrm>
                  <a:off x="4838590" y="1190992"/>
                  <a:ext cx="966740" cy="19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740" h="197374" extrusionOk="0">
                      <a:moveTo>
                        <a:pt x="0" y="0"/>
                      </a:moveTo>
                      <a:lnTo>
                        <a:pt x="933844" y="0"/>
                      </a:lnTo>
                      <a:cubicBezTo>
                        <a:pt x="977705" y="54467"/>
                        <a:pt x="977705" y="142728"/>
                        <a:pt x="933844" y="197375"/>
                      </a:cubicBezTo>
                      <a:lnTo>
                        <a:pt x="0" y="197375"/>
                      </a:lnTo>
                      <a:cubicBezTo>
                        <a:pt x="43861" y="142908"/>
                        <a:pt x="43861" y="54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4" name="Google Shape;1974;p44"/>
                <p:cNvSpPr/>
                <p:nvPr/>
              </p:nvSpPr>
              <p:spPr>
                <a:xfrm>
                  <a:off x="5677702" y="1190992"/>
                  <a:ext cx="81070" cy="19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70" h="197374" extrusionOk="0">
                      <a:moveTo>
                        <a:pt x="0" y="0"/>
                      </a:moveTo>
                      <a:lnTo>
                        <a:pt x="48175" y="0"/>
                      </a:lnTo>
                      <a:cubicBezTo>
                        <a:pt x="92036" y="54467"/>
                        <a:pt x="92036" y="142728"/>
                        <a:pt x="48175" y="197375"/>
                      </a:cubicBezTo>
                      <a:lnTo>
                        <a:pt x="0" y="197375"/>
                      </a:lnTo>
                      <a:cubicBezTo>
                        <a:pt x="43861" y="142908"/>
                        <a:pt x="43861" y="54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5" name="Google Shape;1975;p44"/>
                <p:cNvSpPr/>
                <p:nvPr/>
              </p:nvSpPr>
              <p:spPr>
                <a:xfrm>
                  <a:off x="4879036" y="1190992"/>
                  <a:ext cx="81070" cy="19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70" h="197374" extrusionOk="0">
                      <a:moveTo>
                        <a:pt x="0" y="0"/>
                      </a:moveTo>
                      <a:lnTo>
                        <a:pt x="48175" y="0"/>
                      </a:lnTo>
                      <a:cubicBezTo>
                        <a:pt x="92036" y="54467"/>
                        <a:pt x="92036" y="142728"/>
                        <a:pt x="48175" y="197375"/>
                      </a:cubicBezTo>
                      <a:lnTo>
                        <a:pt x="0" y="197375"/>
                      </a:lnTo>
                      <a:cubicBezTo>
                        <a:pt x="43861" y="142908"/>
                        <a:pt x="43861" y="54647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976" name="Google Shape;1976;p44"/>
            <p:cNvGrpSpPr/>
            <p:nvPr/>
          </p:nvGrpSpPr>
          <p:grpSpPr>
            <a:xfrm>
              <a:off x="4124395" y="5115467"/>
              <a:ext cx="859728" cy="1648564"/>
              <a:chOff x="4027834" y="4650402"/>
              <a:chExt cx="497125" cy="953313"/>
            </a:xfrm>
          </p:grpSpPr>
          <p:sp>
            <p:nvSpPr>
              <p:cNvPr id="1977" name="Google Shape;1977;p44"/>
              <p:cNvSpPr/>
              <p:nvPr/>
            </p:nvSpPr>
            <p:spPr>
              <a:xfrm>
                <a:off x="4070215" y="5209322"/>
                <a:ext cx="387973" cy="394393"/>
              </a:xfrm>
              <a:custGeom>
                <a:avLst/>
                <a:gdLst/>
                <a:ahLst/>
                <a:cxnLst/>
                <a:rect l="l" t="t" r="r" b="b"/>
                <a:pathLst>
                  <a:path w="387973" h="394393" extrusionOk="0">
                    <a:moveTo>
                      <a:pt x="380796" y="284010"/>
                    </a:moveTo>
                    <a:cubicBezTo>
                      <a:pt x="353215" y="400597"/>
                      <a:pt x="193953" y="394335"/>
                      <a:pt x="193953" y="394335"/>
                    </a:cubicBezTo>
                    <a:cubicBezTo>
                      <a:pt x="193953" y="394335"/>
                      <a:pt x="34728" y="400597"/>
                      <a:pt x="7184" y="284010"/>
                    </a:cubicBezTo>
                    <a:cubicBezTo>
                      <a:pt x="-4258" y="235632"/>
                      <a:pt x="-494" y="184942"/>
                      <a:pt x="7781" y="142080"/>
                    </a:cubicBezTo>
                    <a:cubicBezTo>
                      <a:pt x="9011" y="135781"/>
                      <a:pt x="10315" y="129631"/>
                      <a:pt x="11694" y="123705"/>
                    </a:cubicBezTo>
                    <a:cubicBezTo>
                      <a:pt x="23584" y="72791"/>
                      <a:pt x="40282" y="36936"/>
                      <a:pt x="40282" y="36936"/>
                    </a:cubicBezTo>
                    <a:lnTo>
                      <a:pt x="40282" y="36936"/>
                    </a:lnTo>
                    <a:cubicBezTo>
                      <a:pt x="40282" y="16511"/>
                      <a:pt x="109123" y="0"/>
                      <a:pt x="193990" y="0"/>
                    </a:cubicBezTo>
                    <a:cubicBezTo>
                      <a:pt x="278858" y="0"/>
                      <a:pt x="347699" y="16511"/>
                      <a:pt x="347699" y="36899"/>
                    </a:cubicBezTo>
                    <a:lnTo>
                      <a:pt x="347699" y="36899"/>
                    </a:lnTo>
                    <a:cubicBezTo>
                      <a:pt x="347699" y="36899"/>
                      <a:pt x="363428" y="70704"/>
                      <a:pt x="375206" y="119232"/>
                    </a:cubicBezTo>
                    <a:cubicBezTo>
                      <a:pt x="376473" y="124525"/>
                      <a:pt x="377740" y="129967"/>
                      <a:pt x="378895" y="135632"/>
                    </a:cubicBezTo>
                    <a:cubicBezTo>
                      <a:pt x="388064" y="179762"/>
                      <a:pt x="392798" y="233209"/>
                      <a:pt x="380796" y="28401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8" name="Google Shape;1978;p44"/>
              <p:cNvSpPr/>
              <p:nvPr/>
            </p:nvSpPr>
            <p:spPr>
              <a:xfrm>
                <a:off x="4120299" y="5213421"/>
                <a:ext cx="287812" cy="45732"/>
              </a:xfrm>
              <a:custGeom>
                <a:avLst/>
                <a:gdLst/>
                <a:ahLst/>
                <a:cxnLst/>
                <a:rect l="l" t="t" r="r" b="b"/>
                <a:pathLst>
                  <a:path w="287812" h="45732" extrusionOk="0">
                    <a:moveTo>
                      <a:pt x="271003" y="45695"/>
                    </a:moveTo>
                    <a:cubicBezTo>
                      <a:pt x="281700" y="41334"/>
                      <a:pt x="287812" y="36377"/>
                      <a:pt x="287812" y="31122"/>
                    </a:cubicBezTo>
                    <a:cubicBezTo>
                      <a:pt x="287812" y="13940"/>
                      <a:pt x="223370" y="0"/>
                      <a:pt x="143906" y="0"/>
                    </a:cubicBezTo>
                    <a:cubicBezTo>
                      <a:pt x="64443" y="0"/>
                      <a:pt x="0" y="13940"/>
                      <a:pt x="0" y="31122"/>
                    </a:cubicBezTo>
                    <a:cubicBezTo>
                      <a:pt x="0" y="35893"/>
                      <a:pt x="5032" y="40440"/>
                      <a:pt x="13940" y="44502"/>
                    </a:cubicBezTo>
                    <a:cubicBezTo>
                      <a:pt x="93701" y="6225"/>
                      <a:pt x="192471" y="4882"/>
                      <a:pt x="271003" y="4573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9" name="Google Shape;1979;p44"/>
              <p:cNvSpPr/>
              <p:nvPr/>
            </p:nvSpPr>
            <p:spPr>
              <a:xfrm>
                <a:off x="4134202" y="5228815"/>
                <a:ext cx="257137" cy="46812"/>
              </a:xfrm>
              <a:custGeom>
                <a:avLst/>
                <a:gdLst/>
                <a:ahLst/>
                <a:cxnLst/>
                <a:rect l="l" t="t" r="r" b="b"/>
                <a:pathLst>
                  <a:path w="257137" h="46812" extrusionOk="0">
                    <a:moveTo>
                      <a:pt x="257138" y="30301"/>
                    </a:moveTo>
                    <a:cubicBezTo>
                      <a:pt x="240663" y="37010"/>
                      <a:pt x="213231" y="42191"/>
                      <a:pt x="179985" y="44911"/>
                    </a:cubicBezTo>
                    <a:cubicBezTo>
                      <a:pt x="164443" y="46142"/>
                      <a:pt x="147559" y="46812"/>
                      <a:pt x="129967" y="46812"/>
                    </a:cubicBezTo>
                    <a:cubicBezTo>
                      <a:pt x="114573" y="46812"/>
                      <a:pt x="99739" y="46291"/>
                      <a:pt x="85837" y="45322"/>
                    </a:cubicBezTo>
                    <a:cubicBezTo>
                      <a:pt x="47969" y="42675"/>
                      <a:pt x="16959" y="36749"/>
                      <a:pt x="0" y="29071"/>
                    </a:cubicBezTo>
                    <a:cubicBezTo>
                      <a:pt x="16996" y="20909"/>
                      <a:pt x="34812" y="14461"/>
                      <a:pt x="53112" y="9690"/>
                    </a:cubicBezTo>
                    <a:cubicBezTo>
                      <a:pt x="99515" y="-2312"/>
                      <a:pt x="148938" y="-3318"/>
                      <a:pt x="195341" y="7528"/>
                    </a:cubicBezTo>
                    <a:cubicBezTo>
                      <a:pt x="216772" y="12560"/>
                      <a:pt x="237570" y="20126"/>
                      <a:pt x="257100" y="302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0" name="Google Shape;1980;p44"/>
              <p:cNvSpPr/>
              <p:nvPr/>
            </p:nvSpPr>
            <p:spPr>
              <a:xfrm>
                <a:off x="4077959" y="5328479"/>
                <a:ext cx="371189" cy="181688"/>
              </a:xfrm>
              <a:custGeom>
                <a:avLst/>
                <a:gdLst/>
                <a:ahLst/>
                <a:cxnLst/>
                <a:rect l="l" t="t" r="r" b="b"/>
                <a:pathLst>
                  <a:path w="371189" h="181688" extrusionOk="0">
                    <a:moveTo>
                      <a:pt x="371152" y="16512"/>
                    </a:moveTo>
                    <a:cubicBezTo>
                      <a:pt x="361722" y="23593"/>
                      <a:pt x="355870" y="35818"/>
                      <a:pt x="352367" y="46739"/>
                    </a:cubicBezTo>
                    <a:cubicBezTo>
                      <a:pt x="346292" y="65635"/>
                      <a:pt x="342006" y="85278"/>
                      <a:pt x="337011" y="104473"/>
                    </a:cubicBezTo>
                    <a:cubicBezTo>
                      <a:pt x="329706" y="132613"/>
                      <a:pt x="322252" y="171823"/>
                      <a:pt x="289117" y="180283"/>
                    </a:cubicBezTo>
                    <a:cubicBezTo>
                      <a:pt x="257697" y="188372"/>
                      <a:pt x="234141" y="160082"/>
                      <a:pt x="226538" y="132874"/>
                    </a:cubicBezTo>
                    <a:cubicBezTo>
                      <a:pt x="222102" y="117071"/>
                      <a:pt x="221282" y="100559"/>
                      <a:pt x="217928" y="84495"/>
                    </a:cubicBezTo>
                    <a:cubicBezTo>
                      <a:pt x="215058" y="70742"/>
                      <a:pt x="210138" y="55199"/>
                      <a:pt x="197987" y="46813"/>
                    </a:cubicBezTo>
                    <a:cubicBezTo>
                      <a:pt x="185613" y="38278"/>
                      <a:pt x="171152" y="44055"/>
                      <a:pt x="161834" y="54156"/>
                    </a:cubicBezTo>
                    <a:cubicBezTo>
                      <a:pt x="150988" y="65859"/>
                      <a:pt x="147223" y="82184"/>
                      <a:pt x="142825" y="97018"/>
                    </a:cubicBezTo>
                    <a:cubicBezTo>
                      <a:pt x="134365" y="125643"/>
                      <a:pt x="120798" y="154976"/>
                      <a:pt x="91465" y="166903"/>
                    </a:cubicBezTo>
                    <a:cubicBezTo>
                      <a:pt x="78010" y="172344"/>
                      <a:pt x="62467" y="172717"/>
                      <a:pt x="49236" y="166418"/>
                    </a:cubicBezTo>
                    <a:cubicBezTo>
                      <a:pt x="36787" y="160529"/>
                      <a:pt x="27916" y="149162"/>
                      <a:pt x="22400" y="136824"/>
                    </a:cubicBezTo>
                    <a:cubicBezTo>
                      <a:pt x="8945" y="106784"/>
                      <a:pt x="18263" y="73388"/>
                      <a:pt x="9430" y="42490"/>
                    </a:cubicBezTo>
                    <a:cubicBezTo>
                      <a:pt x="7454" y="35669"/>
                      <a:pt x="4473" y="28625"/>
                      <a:pt x="0" y="22922"/>
                    </a:cubicBezTo>
                    <a:cubicBezTo>
                      <a:pt x="1230" y="16623"/>
                      <a:pt x="2534" y="10473"/>
                      <a:pt x="3913" y="4547"/>
                    </a:cubicBezTo>
                    <a:cubicBezTo>
                      <a:pt x="8461" y="8200"/>
                      <a:pt x="12486" y="12710"/>
                      <a:pt x="15766" y="17816"/>
                    </a:cubicBezTo>
                    <a:cubicBezTo>
                      <a:pt x="36787" y="50466"/>
                      <a:pt x="22736" y="90160"/>
                      <a:pt x="34663" y="124972"/>
                    </a:cubicBezTo>
                    <a:cubicBezTo>
                      <a:pt x="39284" y="138353"/>
                      <a:pt x="48565" y="151360"/>
                      <a:pt x="63138" y="154491"/>
                    </a:cubicBezTo>
                    <a:cubicBezTo>
                      <a:pt x="78010" y="157734"/>
                      <a:pt x="93515" y="150466"/>
                      <a:pt x="103727" y="139881"/>
                    </a:cubicBezTo>
                    <a:cubicBezTo>
                      <a:pt x="127469" y="115207"/>
                      <a:pt x="125457" y="78755"/>
                      <a:pt x="143906" y="51398"/>
                    </a:cubicBezTo>
                    <a:cubicBezTo>
                      <a:pt x="152143" y="39135"/>
                      <a:pt x="164704" y="28998"/>
                      <a:pt x="179687" y="26947"/>
                    </a:cubicBezTo>
                    <a:cubicBezTo>
                      <a:pt x="194149" y="24972"/>
                      <a:pt x="207529" y="31830"/>
                      <a:pt x="216661" y="42676"/>
                    </a:cubicBezTo>
                    <a:cubicBezTo>
                      <a:pt x="238502" y="68543"/>
                      <a:pt x="233135" y="104435"/>
                      <a:pt x="243757" y="134588"/>
                    </a:cubicBezTo>
                    <a:cubicBezTo>
                      <a:pt x="248677" y="148602"/>
                      <a:pt x="259113" y="162915"/>
                      <a:pt x="274767" y="165375"/>
                    </a:cubicBezTo>
                    <a:cubicBezTo>
                      <a:pt x="290571" y="167909"/>
                      <a:pt x="302721" y="155013"/>
                      <a:pt x="309020" y="142043"/>
                    </a:cubicBezTo>
                    <a:cubicBezTo>
                      <a:pt x="316922" y="125792"/>
                      <a:pt x="320015" y="106858"/>
                      <a:pt x="324525" y="89489"/>
                    </a:cubicBezTo>
                    <a:cubicBezTo>
                      <a:pt x="329147" y="71935"/>
                      <a:pt x="332837" y="53783"/>
                      <a:pt x="339136" y="36750"/>
                    </a:cubicBezTo>
                    <a:cubicBezTo>
                      <a:pt x="344428" y="22400"/>
                      <a:pt x="352963" y="8498"/>
                      <a:pt x="366456" y="596"/>
                    </a:cubicBezTo>
                    <a:cubicBezTo>
                      <a:pt x="366828" y="373"/>
                      <a:pt x="367127" y="187"/>
                      <a:pt x="367499" y="0"/>
                    </a:cubicBezTo>
                    <a:cubicBezTo>
                      <a:pt x="368767" y="5293"/>
                      <a:pt x="370034" y="10734"/>
                      <a:pt x="371189" y="164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1" name="Google Shape;1981;p44"/>
              <p:cNvSpPr/>
              <p:nvPr/>
            </p:nvSpPr>
            <p:spPr>
              <a:xfrm>
                <a:off x="4093471" y="5277398"/>
                <a:ext cx="19440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9440" h="56541" extrusionOk="0">
                    <a:moveTo>
                      <a:pt x="14156" y="1957"/>
                    </a:moveTo>
                    <a:cubicBezTo>
                      <a:pt x="9459" y="19102"/>
                      <a:pt x="4800" y="36247"/>
                      <a:pt x="104" y="53429"/>
                    </a:cubicBezTo>
                    <a:cubicBezTo>
                      <a:pt x="-790" y="56709"/>
                      <a:pt x="4353" y="57865"/>
                      <a:pt x="5285" y="54585"/>
                    </a:cubicBezTo>
                    <a:cubicBezTo>
                      <a:pt x="9981" y="37440"/>
                      <a:pt x="14640" y="20295"/>
                      <a:pt x="19336" y="3113"/>
                    </a:cubicBezTo>
                    <a:cubicBezTo>
                      <a:pt x="20231" y="-167"/>
                      <a:pt x="15087" y="-1323"/>
                      <a:pt x="14156" y="19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2" name="Google Shape;1982;p44"/>
              <p:cNvSpPr/>
              <p:nvPr/>
            </p:nvSpPr>
            <p:spPr>
              <a:xfrm>
                <a:off x="4106796" y="5306022"/>
                <a:ext cx="9078" cy="25123"/>
              </a:xfrm>
              <a:custGeom>
                <a:avLst/>
                <a:gdLst/>
                <a:ahLst/>
                <a:cxnLst/>
                <a:rect l="l" t="t" r="r" b="b"/>
                <a:pathLst>
                  <a:path w="9078" h="25123" extrusionOk="0">
                    <a:moveTo>
                      <a:pt x="7018" y="57"/>
                    </a:moveTo>
                    <a:cubicBezTo>
                      <a:pt x="5639" y="-241"/>
                      <a:pt x="4111" y="654"/>
                      <a:pt x="3850" y="2070"/>
                    </a:cubicBezTo>
                    <a:cubicBezTo>
                      <a:pt x="2583" y="8667"/>
                      <a:pt x="1315" y="15301"/>
                      <a:pt x="48" y="21898"/>
                    </a:cubicBezTo>
                    <a:cubicBezTo>
                      <a:pt x="-213" y="23315"/>
                      <a:pt x="607" y="24731"/>
                      <a:pt x="2061" y="25066"/>
                    </a:cubicBezTo>
                    <a:cubicBezTo>
                      <a:pt x="3440" y="25365"/>
                      <a:pt x="4968" y="24470"/>
                      <a:pt x="5229" y="23054"/>
                    </a:cubicBezTo>
                    <a:cubicBezTo>
                      <a:pt x="6496" y="16457"/>
                      <a:pt x="7763" y="9822"/>
                      <a:pt x="9030" y="3225"/>
                    </a:cubicBezTo>
                    <a:cubicBezTo>
                      <a:pt x="9291" y="1809"/>
                      <a:pt x="8472" y="393"/>
                      <a:pt x="7018" y="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3" name="Google Shape;1983;p44"/>
              <p:cNvSpPr/>
              <p:nvPr/>
            </p:nvSpPr>
            <p:spPr>
              <a:xfrm>
                <a:off x="4364665" y="5471735"/>
                <a:ext cx="70555" cy="96188"/>
              </a:xfrm>
              <a:custGeom>
                <a:avLst/>
                <a:gdLst/>
                <a:ahLst/>
                <a:cxnLst/>
                <a:rect l="l" t="t" r="r" b="b"/>
                <a:pathLst>
                  <a:path w="70555" h="96188" extrusionOk="0">
                    <a:moveTo>
                      <a:pt x="65251" y="2625"/>
                    </a:moveTo>
                    <a:cubicBezTo>
                      <a:pt x="61785" y="40530"/>
                      <a:pt x="36552" y="75566"/>
                      <a:pt x="1703" y="90885"/>
                    </a:cubicBezTo>
                    <a:cubicBezTo>
                      <a:pt x="-1391" y="92227"/>
                      <a:pt x="100" y="97333"/>
                      <a:pt x="3231" y="95954"/>
                    </a:cubicBezTo>
                    <a:cubicBezTo>
                      <a:pt x="40502" y="79554"/>
                      <a:pt x="66816" y="42990"/>
                      <a:pt x="70543" y="2439"/>
                    </a:cubicBezTo>
                    <a:cubicBezTo>
                      <a:pt x="70842" y="-953"/>
                      <a:pt x="65549" y="-729"/>
                      <a:pt x="65251" y="262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4" name="Google Shape;1984;p44"/>
              <p:cNvSpPr/>
              <p:nvPr/>
            </p:nvSpPr>
            <p:spPr>
              <a:xfrm>
                <a:off x="4027834" y="4734396"/>
                <a:ext cx="497125" cy="541157"/>
              </a:xfrm>
              <a:custGeom>
                <a:avLst/>
                <a:gdLst/>
                <a:ahLst/>
                <a:cxnLst/>
                <a:rect l="l" t="t" r="r" b="b"/>
                <a:pathLst>
                  <a:path w="497125" h="541157" extrusionOk="0">
                    <a:moveTo>
                      <a:pt x="484676" y="148015"/>
                    </a:moveTo>
                    <a:cubicBezTo>
                      <a:pt x="475581" y="164191"/>
                      <a:pt x="462089" y="177683"/>
                      <a:pt x="446696" y="188008"/>
                    </a:cubicBezTo>
                    <a:cubicBezTo>
                      <a:pt x="419748" y="206010"/>
                      <a:pt x="388104" y="213352"/>
                      <a:pt x="356163" y="215738"/>
                    </a:cubicBezTo>
                    <a:cubicBezTo>
                      <a:pt x="356908" y="217750"/>
                      <a:pt x="357691" y="219763"/>
                      <a:pt x="358287" y="221813"/>
                    </a:cubicBezTo>
                    <a:cubicBezTo>
                      <a:pt x="369133" y="258637"/>
                      <a:pt x="362052" y="297735"/>
                      <a:pt x="353665" y="334299"/>
                    </a:cubicBezTo>
                    <a:cubicBezTo>
                      <a:pt x="340658" y="391399"/>
                      <a:pt x="323177" y="447419"/>
                      <a:pt x="301746" y="501910"/>
                    </a:cubicBezTo>
                    <a:cubicBezTo>
                      <a:pt x="296826" y="514433"/>
                      <a:pt x="291683" y="526882"/>
                      <a:pt x="286353" y="539257"/>
                    </a:cubicBezTo>
                    <a:cubicBezTo>
                      <a:pt x="270810" y="540486"/>
                      <a:pt x="253926" y="541157"/>
                      <a:pt x="236334" y="541157"/>
                    </a:cubicBezTo>
                    <a:cubicBezTo>
                      <a:pt x="220941" y="541157"/>
                      <a:pt x="206107" y="540636"/>
                      <a:pt x="192204" y="539666"/>
                    </a:cubicBezTo>
                    <a:cubicBezTo>
                      <a:pt x="188552" y="535790"/>
                      <a:pt x="184862" y="531876"/>
                      <a:pt x="181209" y="527963"/>
                    </a:cubicBezTo>
                    <a:cubicBezTo>
                      <a:pt x="173978" y="520136"/>
                      <a:pt x="166673" y="512197"/>
                      <a:pt x="159517" y="504034"/>
                    </a:cubicBezTo>
                    <a:cubicBezTo>
                      <a:pt x="118145" y="456886"/>
                      <a:pt x="80725" y="403923"/>
                      <a:pt x="70139" y="341008"/>
                    </a:cubicBezTo>
                    <a:cubicBezTo>
                      <a:pt x="68276" y="330050"/>
                      <a:pt x="67456" y="318980"/>
                      <a:pt x="67381" y="307948"/>
                    </a:cubicBezTo>
                    <a:cubicBezTo>
                      <a:pt x="55752" y="312607"/>
                      <a:pt x="43527" y="314768"/>
                      <a:pt x="31041" y="310967"/>
                    </a:cubicBezTo>
                    <a:cubicBezTo>
                      <a:pt x="12927" y="305525"/>
                      <a:pt x="2417" y="288008"/>
                      <a:pt x="404" y="269968"/>
                    </a:cubicBezTo>
                    <a:cubicBezTo>
                      <a:pt x="-826" y="259010"/>
                      <a:pt x="888" y="247866"/>
                      <a:pt x="3721" y="237281"/>
                    </a:cubicBezTo>
                    <a:cubicBezTo>
                      <a:pt x="6367" y="227664"/>
                      <a:pt x="9871" y="217974"/>
                      <a:pt x="15312" y="209550"/>
                    </a:cubicBezTo>
                    <a:cubicBezTo>
                      <a:pt x="25376" y="194083"/>
                      <a:pt x="43937" y="182417"/>
                      <a:pt x="62760" y="188492"/>
                    </a:cubicBezTo>
                    <a:cubicBezTo>
                      <a:pt x="75506" y="192667"/>
                      <a:pt x="84153" y="202208"/>
                      <a:pt x="90974" y="213091"/>
                    </a:cubicBezTo>
                    <a:cubicBezTo>
                      <a:pt x="101671" y="193785"/>
                      <a:pt x="115946" y="176379"/>
                      <a:pt x="133986" y="162365"/>
                    </a:cubicBezTo>
                    <a:cubicBezTo>
                      <a:pt x="158809" y="143058"/>
                      <a:pt x="189334" y="130721"/>
                      <a:pt x="220866" y="128820"/>
                    </a:cubicBezTo>
                    <a:cubicBezTo>
                      <a:pt x="246323" y="127292"/>
                      <a:pt x="271705" y="133143"/>
                      <a:pt x="294031" y="145294"/>
                    </a:cubicBezTo>
                    <a:cubicBezTo>
                      <a:pt x="292391" y="104668"/>
                      <a:pt x="296640" y="60352"/>
                      <a:pt x="326531" y="30050"/>
                    </a:cubicBezTo>
                    <a:cubicBezTo>
                      <a:pt x="353293" y="2841"/>
                      <a:pt x="394515" y="-7371"/>
                      <a:pt x="430594" y="5562"/>
                    </a:cubicBezTo>
                    <a:cubicBezTo>
                      <a:pt x="448224" y="11861"/>
                      <a:pt x="463915" y="22931"/>
                      <a:pt x="475730" y="37467"/>
                    </a:cubicBezTo>
                    <a:cubicBezTo>
                      <a:pt x="488067" y="52748"/>
                      <a:pt x="495186" y="71794"/>
                      <a:pt x="496789" y="91325"/>
                    </a:cubicBezTo>
                    <a:cubicBezTo>
                      <a:pt x="498392" y="110892"/>
                      <a:pt x="494254" y="130833"/>
                      <a:pt x="484601" y="1479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5" name="Google Shape;1985;p44"/>
              <p:cNvSpPr/>
              <p:nvPr/>
            </p:nvSpPr>
            <p:spPr>
              <a:xfrm>
                <a:off x="4235362" y="4650402"/>
                <a:ext cx="198380" cy="133444"/>
              </a:xfrm>
              <a:custGeom>
                <a:avLst/>
                <a:gdLst/>
                <a:ahLst/>
                <a:cxnLst/>
                <a:rect l="l" t="t" r="r" b="b"/>
                <a:pathLst>
                  <a:path w="198380" h="133444" extrusionOk="0">
                    <a:moveTo>
                      <a:pt x="196641" y="41997"/>
                    </a:moveTo>
                    <a:cubicBezTo>
                      <a:pt x="189075" y="62459"/>
                      <a:pt x="164252" y="64919"/>
                      <a:pt x="149343" y="77666"/>
                    </a:cubicBezTo>
                    <a:cubicBezTo>
                      <a:pt x="145579" y="80909"/>
                      <a:pt x="142299" y="84860"/>
                      <a:pt x="140510" y="89556"/>
                    </a:cubicBezTo>
                    <a:cubicBezTo>
                      <a:pt x="138460" y="95147"/>
                      <a:pt x="139839" y="100737"/>
                      <a:pt x="139541" y="106477"/>
                    </a:cubicBezTo>
                    <a:cubicBezTo>
                      <a:pt x="139131" y="115795"/>
                      <a:pt x="133018" y="122616"/>
                      <a:pt x="123290" y="121125"/>
                    </a:cubicBezTo>
                    <a:cubicBezTo>
                      <a:pt x="118035" y="120342"/>
                      <a:pt x="113674" y="117212"/>
                      <a:pt x="109127" y="114864"/>
                    </a:cubicBezTo>
                    <a:cubicBezTo>
                      <a:pt x="107860" y="114230"/>
                      <a:pt x="106592" y="113633"/>
                      <a:pt x="105325" y="113112"/>
                    </a:cubicBezTo>
                    <a:cubicBezTo>
                      <a:pt x="90342" y="110950"/>
                      <a:pt x="75023" y="112366"/>
                      <a:pt x="60674" y="117435"/>
                    </a:cubicBezTo>
                    <a:cubicBezTo>
                      <a:pt x="46287" y="122579"/>
                      <a:pt x="32906" y="135363"/>
                      <a:pt x="16693" y="133201"/>
                    </a:cubicBezTo>
                    <a:cubicBezTo>
                      <a:pt x="10282" y="132306"/>
                      <a:pt x="4207" y="128691"/>
                      <a:pt x="1561" y="122616"/>
                    </a:cubicBezTo>
                    <a:cubicBezTo>
                      <a:pt x="-1384" y="115833"/>
                      <a:pt x="70" y="108080"/>
                      <a:pt x="3983" y="102042"/>
                    </a:cubicBezTo>
                    <a:cubicBezTo>
                      <a:pt x="12295" y="89183"/>
                      <a:pt x="27912" y="82363"/>
                      <a:pt x="42448" y="79865"/>
                    </a:cubicBezTo>
                    <a:cubicBezTo>
                      <a:pt x="53518" y="77964"/>
                      <a:pt x="64662" y="78449"/>
                      <a:pt x="75731" y="79753"/>
                    </a:cubicBezTo>
                    <a:cubicBezTo>
                      <a:pt x="67196" y="75356"/>
                      <a:pt x="59108" y="70175"/>
                      <a:pt x="51654" y="63988"/>
                    </a:cubicBezTo>
                    <a:cubicBezTo>
                      <a:pt x="45765" y="59068"/>
                      <a:pt x="40286" y="53663"/>
                      <a:pt x="35366" y="47737"/>
                    </a:cubicBezTo>
                    <a:cubicBezTo>
                      <a:pt x="30446" y="41923"/>
                      <a:pt x="25489" y="35661"/>
                      <a:pt x="22731" y="28467"/>
                    </a:cubicBezTo>
                    <a:cubicBezTo>
                      <a:pt x="20122" y="21908"/>
                      <a:pt x="20085" y="13969"/>
                      <a:pt x="24334" y="8043"/>
                    </a:cubicBezTo>
                    <a:cubicBezTo>
                      <a:pt x="28247" y="2526"/>
                      <a:pt x="35180" y="476"/>
                      <a:pt x="41702" y="1222"/>
                    </a:cubicBezTo>
                    <a:cubicBezTo>
                      <a:pt x="49306" y="2079"/>
                      <a:pt x="55940" y="6403"/>
                      <a:pt x="62015" y="10763"/>
                    </a:cubicBezTo>
                    <a:cubicBezTo>
                      <a:pt x="68538" y="15460"/>
                      <a:pt x="74502" y="20976"/>
                      <a:pt x="80018" y="26865"/>
                    </a:cubicBezTo>
                    <a:cubicBezTo>
                      <a:pt x="87248" y="34580"/>
                      <a:pt x="93622" y="43004"/>
                      <a:pt x="99772" y="51614"/>
                    </a:cubicBezTo>
                    <a:cubicBezTo>
                      <a:pt x="98467" y="45426"/>
                      <a:pt x="97722" y="39164"/>
                      <a:pt x="97722" y="32866"/>
                    </a:cubicBezTo>
                    <a:cubicBezTo>
                      <a:pt x="97684" y="24405"/>
                      <a:pt x="97871" y="13931"/>
                      <a:pt x="102381" y="6477"/>
                    </a:cubicBezTo>
                    <a:cubicBezTo>
                      <a:pt x="106145" y="141"/>
                      <a:pt x="113711" y="-2431"/>
                      <a:pt x="119638" y="2824"/>
                    </a:cubicBezTo>
                    <a:cubicBezTo>
                      <a:pt x="126458" y="8788"/>
                      <a:pt x="128247" y="20342"/>
                      <a:pt x="129850" y="28766"/>
                    </a:cubicBezTo>
                    <a:cubicBezTo>
                      <a:pt x="130856" y="34096"/>
                      <a:pt x="131602" y="39574"/>
                      <a:pt x="131900" y="45016"/>
                    </a:cubicBezTo>
                    <a:cubicBezTo>
                      <a:pt x="138795" y="30480"/>
                      <a:pt x="150909" y="17882"/>
                      <a:pt x="166153" y="13112"/>
                    </a:cubicBezTo>
                    <a:cubicBezTo>
                      <a:pt x="174837" y="10353"/>
                      <a:pt x="184938" y="11323"/>
                      <a:pt x="191908" y="17547"/>
                    </a:cubicBezTo>
                    <a:cubicBezTo>
                      <a:pt x="198803" y="23734"/>
                      <a:pt x="199809" y="33574"/>
                      <a:pt x="196716" y="419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6" name="Google Shape;1986;p44"/>
              <p:cNvSpPr/>
              <p:nvPr/>
            </p:nvSpPr>
            <p:spPr>
              <a:xfrm>
                <a:off x="4099039" y="4948273"/>
                <a:ext cx="20918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20918" h="57000" extrusionOk="0">
                    <a:moveTo>
                      <a:pt x="15856" y="1414"/>
                    </a:moveTo>
                    <a:cubicBezTo>
                      <a:pt x="7209" y="17664"/>
                      <a:pt x="1805" y="35480"/>
                      <a:pt x="16" y="53818"/>
                    </a:cubicBezTo>
                    <a:cubicBezTo>
                      <a:pt x="-320" y="57172"/>
                      <a:pt x="4861" y="58365"/>
                      <a:pt x="5196" y="54973"/>
                    </a:cubicBezTo>
                    <a:cubicBezTo>
                      <a:pt x="6948" y="37082"/>
                      <a:pt x="12129" y="19751"/>
                      <a:pt x="20590" y="3836"/>
                    </a:cubicBezTo>
                    <a:cubicBezTo>
                      <a:pt x="22192" y="817"/>
                      <a:pt x="17496" y="-1642"/>
                      <a:pt x="15893" y="137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7" name="Google Shape;1987;p44"/>
              <p:cNvSpPr/>
              <p:nvPr/>
            </p:nvSpPr>
            <p:spPr>
              <a:xfrm>
                <a:off x="4321482" y="4876142"/>
                <a:ext cx="47570" cy="55700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55700" extrusionOk="0">
                    <a:moveTo>
                      <a:pt x="47420" y="52373"/>
                    </a:moveTo>
                    <a:cubicBezTo>
                      <a:pt x="40040" y="30272"/>
                      <a:pt x="24274" y="11449"/>
                      <a:pt x="3812" y="342"/>
                    </a:cubicBezTo>
                    <a:cubicBezTo>
                      <a:pt x="830" y="-1297"/>
                      <a:pt x="-1630" y="3399"/>
                      <a:pt x="1352" y="5039"/>
                    </a:cubicBezTo>
                    <a:cubicBezTo>
                      <a:pt x="20584" y="15475"/>
                      <a:pt x="35418" y="33142"/>
                      <a:pt x="42351" y="53902"/>
                    </a:cubicBezTo>
                    <a:cubicBezTo>
                      <a:pt x="43432" y="57144"/>
                      <a:pt x="48501" y="55616"/>
                      <a:pt x="47420" y="523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8" name="Google Shape;1988;p44"/>
              <p:cNvSpPr/>
              <p:nvPr/>
            </p:nvSpPr>
            <p:spPr>
              <a:xfrm>
                <a:off x="4225479" y="4875970"/>
                <a:ext cx="44287" cy="395694"/>
              </a:xfrm>
              <a:custGeom>
                <a:avLst/>
                <a:gdLst/>
                <a:ahLst/>
                <a:cxnLst/>
                <a:rect l="l" t="t" r="r" b="b"/>
                <a:pathLst>
                  <a:path w="44287" h="395694" extrusionOk="0">
                    <a:moveTo>
                      <a:pt x="44168" y="392315"/>
                    </a:moveTo>
                    <a:cubicBezTo>
                      <a:pt x="32241" y="342445"/>
                      <a:pt x="22998" y="291942"/>
                      <a:pt x="16550" y="241066"/>
                    </a:cubicBezTo>
                    <a:cubicBezTo>
                      <a:pt x="10139" y="190600"/>
                      <a:pt x="6449" y="139799"/>
                      <a:pt x="5517" y="88960"/>
                    </a:cubicBezTo>
                    <a:cubicBezTo>
                      <a:pt x="4996" y="60112"/>
                      <a:pt x="5331" y="31264"/>
                      <a:pt x="6561" y="2453"/>
                    </a:cubicBezTo>
                    <a:cubicBezTo>
                      <a:pt x="6710" y="-939"/>
                      <a:pt x="1418" y="-753"/>
                      <a:pt x="1268" y="2639"/>
                    </a:cubicBezTo>
                    <a:cubicBezTo>
                      <a:pt x="-893" y="53888"/>
                      <a:pt x="-297" y="105248"/>
                      <a:pt x="3095" y="156422"/>
                    </a:cubicBezTo>
                    <a:cubicBezTo>
                      <a:pt x="6487" y="207410"/>
                      <a:pt x="12599" y="258174"/>
                      <a:pt x="21433" y="308491"/>
                    </a:cubicBezTo>
                    <a:cubicBezTo>
                      <a:pt x="26464" y="337116"/>
                      <a:pt x="32353" y="365591"/>
                      <a:pt x="39137" y="393843"/>
                    </a:cubicBezTo>
                    <a:cubicBezTo>
                      <a:pt x="39919" y="397160"/>
                      <a:pt x="44988" y="395632"/>
                      <a:pt x="44206" y="3923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9" name="Google Shape;1989;p44"/>
              <p:cNvSpPr/>
              <p:nvPr/>
            </p:nvSpPr>
            <p:spPr>
              <a:xfrm>
                <a:off x="4156376" y="4892510"/>
                <a:ext cx="90701" cy="378451"/>
              </a:xfrm>
              <a:custGeom>
                <a:avLst/>
                <a:gdLst/>
                <a:ahLst/>
                <a:cxnLst/>
                <a:rect l="l" t="t" r="r" b="b"/>
                <a:pathLst>
                  <a:path w="90701" h="378451" extrusionOk="0">
                    <a:moveTo>
                      <a:pt x="90163" y="374620"/>
                    </a:moveTo>
                    <a:cubicBezTo>
                      <a:pt x="59749" y="335932"/>
                      <a:pt x="36603" y="291728"/>
                      <a:pt x="22291" y="244654"/>
                    </a:cubicBezTo>
                    <a:cubicBezTo>
                      <a:pt x="7121" y="194896"/>
                      <a:pt x="2053" y="142156"/>
                      <a:pt x="7308" y="90386"/>
                    </a:cubicBezTo>
                    <a:cubicBezTo>
                      <a:pt x="10327" y="60680"/>
                      <a:pt x="16738" y="31347"/>
                      <a:pt x="26279" y="3058"/>
                    </a:cubicBezTo>
                    <a:cubicBezTo>
                      <a:pt x="27360" y="-147"/>
                      <a:pt x="22216" y="-1302"/>
                      <a:pt x="21098" y="1903"/>
                    </a:cubicBezTo>
                    <a:cubicBezTo>
                      <a:pt x="3879" y="52890"/>
                      <a:pt x="-2942" y="107307"/>
                      <a:pt x="1158" y="160978"/>
                    </a:cubicBezTo>
                    <a:cubicBezTo>
                      <a:pt x="5034" y="211444"/>
                      <a:pt x="18713" y="260941"/>
                      <a:pt x="41001" y="306413"/>
                    </a:cubicBezTo>
                    <a:cubicBezTo>
                      <a:pt x="53338" y="331571"/>
                      <a:pt x="68322" y="355388"/>
                      <a:pt x="85653" y="377378"/>
                    </a:cubicBezTo>
                    <a:cubicBezTo>
                      <a:pt x="87740" y="380024"/>
                      <a:pt x="92250" y="377266"/>
                      <a:pt x="90163" y="3746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0" name="Google Shape;1990;p44"/>
              <p:cNvSpPr/>
              <p:nvPr/>
            </p:nvSpPr>
            <p:spPr>
              <a:xfrm>
                <a:off x="4282936" y="4867073"/>
                <a:ext cx="45547" cy="401301"/>
              </a:xfrm>
              <a:custGeom>
                <a:avLst/>
                <a:gdLst/>
                <a:ahLst/>
                <a:cxnLst/>
                <a:rect l="l" t="t" r="r" b="b"/>
                <a:pathLst>
                  <a:path w="45547" h="401301" extrusionOk="0">
                    <a:moveTo>
                      <a:pt x="36469" y="76464"/>
                    </a:moveTo>
                    <a:cubicBezTo>
                      <a:pt x="30058" y="49889"/>
                      <a:pt x="19771" y="24209"/>
                      <a:pt x="4937" y="1212"/>
                    </a:cubicBezTo>
                    <a:cubicBezTo>
                      <a:pt x="3111" y="-1658"/>
                      <a:pt x="-1399" y="1100"/>
                      <a:pt x="427" y="3970"/>
                    </a:cubicBezTo>
                    <a:cubicBezTo>
                      <a:pt x="26816" y="44932"/>
                      <a:pt x="37997" y="93609"/>
                      <a:pt x="40010" y="141839"/>
                    </a:cubicBezTo>
                    <a:cubicBezTo>
                      <a:pt x="42283" y="196926"/>
                      <a:pt x="33114" y="251604"/>
                      <a:pt x="24467" y="305797"/>
                    </a:cubicBezTo>
                    <a:cubicBezTo>
                      <a:pt x="19547" y="336583"/>
                      <a:pt x="14665" y="367333"/>
                      <a:pt x="9745" y="398119"/>
                    </a:cubicBezTo>
                    <a:cubicBezTo>
                      <a:pt x="9223" y="401474"/>
                      <a:pt x="14367" y="402666"/>
                      <a:pt x="14926" y="399274"/>
                    </a:cubicBezTo>
                    <a:cubicBezTo>
                      <a:pt x="19361" y="371320"/>
                      <a:pt x="23834" y="343367"/>
                      <a:pt x="28269" y="315413"/>
                    </a:cubicBezTo>
                    <a:cubicBezTo>
                      <a:pt x="32705" y="287608"/>
                      <a:pt x="37326" y="259841"/>
                      <a:pt x="40681" y="231887"/>
                    </a:cubicBezTo>
                    <a:cubicBezTo>
                      <a:pt x="46942" y="180228"/>
                      <a:pt x="48731" y="127377"/>
                      <a:pt x="36432" y="764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1" name="Google Shape;1991;p44"/>
              <p:cNvSpPr/>
              <p:nvPr/>
            </p:nvSpPr>
            <p:spPr>
              <a:xfrm>
                <a:off x="4341838" y="4748576"/>
                <a:ext cx="119656" cy="138396"/>
              </a:xfrm>
              <a:custGeom>
                <a:avLst/>
                <a:gdLst/>
                <a:ahLst/>
                <a:cxnLst/>
                <a:rect l="l" t="t" r="r" b="b"/>
                <a:pathLst>
                  <a:path w="119656" h="138396" extrusionOk="0">
                    <a:moveTo>
                      <a:pt x="116330" y="141"/>
                    </a:moveTo>
                    <a:cubicBezTo>
                      <a:pt x="69778" y="15124"/>
                      <a:pt x="31015" y="51203"/>
                      <a:pt x="11596" y="95967"/>
                    </a:cubicBezTo>
                    <a:cubicBezTo>
                      <a:pt x="6155" y="108527"/>
                      <a:pt x="2241" y="121684"/>
                      <a:pt x="42" y="135213"/>
                    </a:cubicBezTo>
                    <a:cubicBezTo>
                      <a:pt x="-517" y="138568"/>
                      <a:pt x="4664" y="139761"/>
                      <a:pt x="5223" y="136369"/>
                    </a:cubicBezTo>
                    <a:cubicBezTo>
                      <a:pt x="12826" y="89593"/>
                      <a:pt x="41638" y="47401"/>
                      <a:pt x="81630" y="22168"/>
                    </a:cubicBezTo>
                    <a:cubicBezTo>
                      <a:pt x="92961" y="15012"/>
                      <a:pt x="105111" y="9310"/>
                      <a:pt x="117858" y="5210"/>
                    </a:cubicBezTo>
                    <a:cubicBezTo>
                      <a:pt x="121101" y="4166"/>
                      <a:pt x="119573" y="-903"/>
                      <a:pt x="116330" y="1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2" name="Google Shape;1992;p44"/>
              <p:cNvSpPr/>
              <p:nvPr/>
            </p:nvSpPr>
            <p:spPr>
              <a:xfrm>
                <a:off x="4356968" y="4782228"/>
                <a:ext cx="143435" cy="118516"/>
              </a:xfrm>
              <a:custGeom>
                <a:avLst/>
                <a:gdLst/>
                <a:ahLst/>
                <a:cxnLst/>
                <a:rect l="l" t="t" r="r" b="b"/>
                <a:pathLst>
                  <a:path w="143435" h="118516" extrusionOk="0">
                    <a:moveTo>
                      <a:pt x="139627" y="555"/>
                    </a:moveTo>
                    <a:cubicBezTo>
                      <a:pt x="103622" y="29888"/>
                      <a:pt x="67618" y="59221"/>
                      <a:pt x="31613" y="88554"/>
                    </a:cubicBezTo>
                    <a:cubicBezTo>
                      <a:pt x="21438" y="96866"/>
                      <a:pt x="11226" y="105140"/>
                      <a:pt x="1051" y="113451"/>
                    </a:cubicBezTo>
                    <a:cubicBezTo>
                      <a:pt x="-1558" y="115576"/>
                      <a:pt x="1200" y="120086"/>
                      <a:pt x="3809" y="117961"/>
                    </a:cubicBezTo>
                    <a:cubicBezTo>
                      <a:pt x="39813" y="88628"/>
                      <a:pt x="75818" y="59295"/>
                      <a:pt x="111822" y="29962"/>
                    </a:cubicBezTo>
                    <a:cubicBezTo>
                      <a:pt x="121997" y="21651"/>
                      <a:pt x="132210" y="13377"/>
                      <a:pt x="142385" y="5065"/>
                    </a:cubicBezTo>
                    <a:cubicBezTo>
                      <a:pt x="144994" y="2940"/>
                      <a:pt x="142236" y="-1569"/>
                      <a:pt x="139627" y="5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3" name="Google Shape;1993;p44"/>
              <p:cNvSpPr/>
              <p:nvPr/>
            </p:nvSpPr>
            <p:spPr>
              <a:xfrm>
                <a:off x="4372077" y="4829933"/>
                <a:ext cx="148982" cy="91245"/>
              </a:xfrm>
              <a:custGeom>
                <a:avLst/>
                <a:gdLst/>
                <a:ahLst/>
                <a:cxnLst/>
                <a:rect l="l" t="t" r="r" b="b"/>
                <a:pathLst>
                  <a:path w="148982" h="91245" extrusionOk="0">
                    <a:moveTo>
                      <a:pt x="143862" y="1303"/>
                    </a:moveTo>
                    <a:cubicBezTo>
                      <a:pt x="120678" y="39432"/>
                      <a:pt x="82550" y="67647"/>
                      <a:pt x="39687" y="79761"/>
                    </a:cubicBezTo>
                    <a:cubicBezTo>
                      <a:pt x="27536" y="83189"/>
                      <a:pt x="15050" y="85240"/>
                      <a:pt x="2453" y="85948"/>
                    </a:cubicBezTo>
                    <a:cubicBezTo>
                      <a:pt x="-939" y="86134"/>
                      <a:pt x="-753" y="91427"/>
                      <a:pt x="2639" y="91240"/>
                    </a:cubicBezTo>
                    <a:cubicBezTo>
                      <a:pt x="48744" y="88706"/>
                      <a:pt x="93172" y="67759"/>
                      <a:pt x="125077" y="34438"/>
                    </a:cubicBezTo>
                    <a:cubicBezTo>
                      <a:pt x="134022" y="25120"/>
                      <a:pt x="141886" y="14796"/>
                      <a:pt x="148595" y="3764"/>
                    </a:cubicBezTo>
                    <a:cubicBezTo>
                      <a:pt x="150347" y="856"/>
                      <a:pt x="145688" y="-1604"/>
                      <a:pt x="143899" y="13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4" name="Google Shape;1994;p44"/>
              <p:cNvSpPr/>
              <p:nvPr/>
            </p:nvSpPr>
            <p:spPr>
              <a:xfrm>
                <a:off x="4038026" y="4971914"/>
                <a:ext cx="55372" cy="19481"/>
              </a:xfrm>
              <a:custGeom>
                <a:avLst/>
                <a:gdLst/>
                <a:ahLst/>
                <a:cxnLst/>
                <a:rect l="l" t="t" r="r" b="b"/>
                <a:pathLst>
                  <a:path w="55372" h="19481" extrusionOk="0">
                    <a:moveTo>
                      <a:pt x="53909" y="14485"/>
                    </a:moveTo>
                    <a:cubicBezTo>
                      <a:pt x="37845" y="7105"/>
                      <a:pt x="20738" y="2185"/>
                      <a:pt x="3183" y="23"/>
                    </a:cubicBezTo>
                    <a:cubicBezTo>
                      <a:pt x="-172" y="-387"/>
                      <a:pt x="-1365" y="4757"/>
                      <a:pt x="2027" y="5204"/>
                    </a:cubicBezTo>
                    <a:cubicBezTo>
                      <a:pt x="19135" y="7329"/>
                      <a:pt x="35795" y="12025"/>
                      <a:pt x="51487" y="19218"/>
                    </a:cubicBezTo>
                    <a:cubicBezTo>
                      <a:pt x="54580" y="20635"/>
                      <a:pt x="57040" y="15938"/>
                      <a:pt x="53947" y="1452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5" name="Google Shape;1995;p44"/>
              <p:cNvSpPr/>
              <p:nvPr/>
            </p:nvSpPr>
            <p:spPr>
              <a:xfrm>
                <a:off x="4058734" y="4938805"/>
                <a:ext cx="50669" cy="33892"/>
              </a:xfrm>
              <a:custGeom>
                <a:avLst/>
                <a:gdLst/>
                <a:ahLst/>
                <a:cxnLst/>
                <a:rect l="l" t="t" r="r" b="b"/>
                <a:pathLst>
                  <a:path w="50669" h="33892" extrusionOk="0">
                    <a:moveTo>
                      <a:pt x="50459" y="30635"/>
                    </a:moveTo>
                    <a:cubicBezTo>
                      <a:pt x="42706" y="11701"/>
                      <a:pt x="22952" y="-1083"/>
                      <a:pt x="2452" y="72"/>
                    </a:cubicBezTo>
                    <a:cubicBezTo>
                      <a:pt x="-939" y="259"/>
                      <a:pt x="-753" y="5551"/>
                      <a:pt x="2639" y="5365"/>
                    </a:cubicBezTo>
                    <a:cubicBezTo>
                      <a:pt x="20641" y="4359"/>
                      <a:pt x="38569" y="15391"/>
                      <a:pt x="45390" y="32163"/>
                    </a:cubicBezTo>
                    <a:cubicBezTo>
                      <a:pt x="46657" y="35294"/>
                      <a:pt x="51763" y="33803"/>
                      <a:pt x="50459" y="30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6" name="Google Shape;1996;p44"/>
              <p:cNvSpPr/>
              <p:nvPr/>
            </p:nvSpPr>
            <p:spPr>
              <a:xfrm>
                <a:off x="4037928" y="5006268"/>
                <a:ext cx="51546" cy="14940"/>
              </a:xfrm>
              <a:custGeom>
                <a:avLst/>
                <a:gdLst/>
                <a:ahLst/>
                <a:cxnLst/>
                <a:rect l="l" t="t" r="r" b="b"/>
                <a:pathLst>
                  <a:path w="51546" h="14940" extrusionOk="0">
                    <a:moveTo>
                      <a:pt x="48231" y="7563"/>
                    </a:moveTo>
                    <a:cubicBezTo>
                      <a:pt x="33136" y="11999"/>
                      <a:pt x="16699" y="9278"/>
                      <a:pt x="3691" y="444"/>
                    </a:cubicBezTo>
                    <a:cubicBezTo>
                      <a:pt x="896" y="-1457"/>
                      <a:pt x="-1564" y="3240"/>
                      <a:pt x="1231" y="5141"/>
                    </a:cubicBezTo>
                    <a:cubicBezTo>
                      <a:pt x="15320" y="14719"/>
                      <a:pt x="33434" y="17403"/>
                      <a:pt x="49722" y="12632"/>
                    </a:cubicBezTo>
                    <a:cubicBezTo>
                      <a:pt x="53001" y="11663"/>
                      <a:pt x="51473" y="6594"/>
                      <a:pt x="48194" y="75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7" name="Google Shape;1997;p44"/>
              <p:cNvSpPr/>
              <p:nvPr/>
            </p:nvSpPr>
            <p:spPr>
              <a:xfrm>
                <a:off x="4114606" y="4973102"/>
                <a:ext cx="17145" cy="19097"/>
              </a:xfrm>
              <a:custGeom>
                <a:avLst/>
                <a:gdLst/>
                <a:ahLst/>
                <a:cxnLst/>
                <a:rect l="l" t="t" r="r" b="b"/>
                <a:pathLst>
                  <a:path w="17145" h="19097" extrusionOk="0">
                    <a:moveTo>
                      <a:pt x="16353" y="699"/>
                    </a:moveTo>
                    <a:cubicBezTo>
                      <a:pt x="15309" y="-196"/>
                      <a:pt x="13595" y="-308"/>
                      <a:pt x="12626" y="811"/>
                    </a:cubicBezTo>
                    <a:cubicBezTo>
                      <a:pt x="8638" y="5432"/>
                      <a:pt x="4687" y="10054"/>
                      <a:pt x="699" y="14676"/>
                    </a:cubicBezTo>
                    <a:cubicBezTo>
                      <a:pt x="-196" y="15719"/>
                      <a:pt x="-308" y="17471"/>
                      <a:pt x="811" y="18403"/>
                    </a:cubicBezTo>
                    <a:cubicBezTo>
                      <a:pt x="1854" y="19297"/>
                      <a:pt x="3569" y="19409"/>
                      <a:pt x="4538" y="18254"/>
                    </a:cubicBezTo>
                    <a:cubicBezTo>
                      <a:pt x="8526" y="13632"/>
                      <a:pt x="12477" y="9010"/>
                      <a:pt x="16465" y="4389"/>
                    </a:cubicBezTo>
                    <a:cubicBezTo>
                      <a:pt x="17359" y="3345"/>
                      <a:pt x="17434" y="1593"/>
                      <a:pt x="16316" y="6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8" name="Google Shape;1998;p44"/>
              <p:cNvSpPr/>
              <p:nvPr/>
            </p:nvSpPr>
            <p:spPr>
              <a:xfrm>
                <a:off x="4132014" y="5006127"/>
                <a:ext cx="13433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13433" h="17793" extrusionOk="0">
                    <a:moveTo>
                      <a:pt x="13034" y="13742"/>
                    </a:moveTo>
                    <a:lnTo>
                      <a:pt x="4909" y="1256"/>
                    </a:lnTo>
                    <a:cubicBezTo>
                      <a:pt x="4163" y="101"/>
                      <a:pt x="2486" y="-421"/>
                      <a:pt x="1256" y="399"/>
                    </a:cubicBezTo>
                    <a:cubicBezTo>
                      <a:pt x="101" y="1181"/>
                      <a:pt x="-421" y="2784"/>
                      <a:pt x="399" y="4051"/>
                    </a:cubicBezTo>
                    <a:lnTo>
                      <a:pt x="8524" y="16537"/>
                    </a:lnTo>
                    <a:cubicBezTo>
                      <a:pt x="9270" y="17693"/>
                      <a:pt x="10947" y="18215"/>
                      <a:pt x="12177" y="17395"/>
                    </a:cubicBezTo>
                    <a:cubicBezTo>
                      <a:pt x="13332" y="16612"/>
                      <a:pt x="13854" y="15010"/>
                      <a:pt x="13034" y="137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9" name="Google Shape;1999;p44"/>
              <p:cNvSpPr/>
              <p:nvPr/>
            </p:nvSpPr>
            <p:spPr>
              <a:xfrm>
                <a:off x="4111878" y="5038283"/>
                <a:ext cx="11326" cy="19078"/>
              </a:xfrm>
              <a:custGeom>
                <a:avLst/>
                <a:gdLst/>
                <a:ahLst/>
                <a:cxnLst/>
                <a:rect l="l" t="t" r="r" b="b"/>
                <a:pathLst>
                  <a:path w="11326" h="19078" extrusionOk="0">
                    <a:moveTo>
                      <a:pt x="9949" y="259"/>
                    </a:moveTo>
                    <a:cubicBezTo>
                      <a:pt x="8719" y="-300"/>
                      <a:pt x="6968" y="35"/>
                      <a:pt x="6371" y="1377"/>
                    </a:cubicBezTo>
                    <a:cubicBezTo>
                      <a:pt x="4321" y="5999"/>
                      <a:pt x="2309" y="10620"/>
                      <a:pt x="259" y="15242"/>
                    </a:cubicBezTo>
                    <a:cubicBezTo>
                      <a:pt x="-300" y="16509"/>
                      <a:pt x="35" y="18187"/>
                      <a:pt x="1377" y="18820"/>
                    </a:cubicBezTo>
                    <a:cubicBezTo>
                      <a:pt x="2607" y="19379"/>
                      <a:pt x="4359" y="19044"/>
                      <a:pt x="4955" y="17702"/>
                    </a:cubicBezTo>
                    <a:cubicBezTo>
                      <a:pt x="7005" y="13080"/>
                      <a:pt x="9018" y="8459"/>
                      <a:pt x="11068" y="3837"/>
                    </a:cubicBezTo>
                    <a:cubicBezTo>
                      <a:pt x="11627" y="2570"/>
                      <a:pt x="11291" y="893"/>
                      <a:pt x="9949" y="2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0" name="Google Shape;2000;p44"/>
              <p:cNvSpPr/>
              <p:nvPr/>
            </p:nvSpPr>
            <p:spPr>
              <a:xfrm>
                <a:off x="4138373" y="5071114"/>
                <a:ext cx="14914" cy="17003"/>
              </a:xfrm>
              <a:custGeom>
                <a:avLst/>
                <a:gdLst/>
                <a:ahLst/>
                <a:cxnLst/>
                <a:rect l="l" t="t" r="r" b="b"/>
                <a:pathLst>
                  <a:path w="14914" h="17003" extrusionOk="0">
                    <a:moveTo>
                      <a:pt x="14054" y="12415"/>
                    </a:moveTo>
                    <a:cubicBezTo>
                      <a:pt x="10849" y="8502"/>
                      <a:pt x="7644" y="4625"/>
                      <a:pt x="4438" y="712"/>
                    </a:cubicBezTo>
                    <a:cubicBezTo>
                      <a:pt x="4028" y="227"/>
                      <a:pt x="3134" y="-34"/>
                      <a:pt x="2538" y="4"/>
                    </a:cubicBezTo>
                    <a:cubicBezTo>
                      <a:pt x="1904" y="4"/>
                      <a:pt x="1121" y="339"/>
                      <a:pt x="711" y="861"/>
                    </a:cubicBezTo>
                    <a:cubicBezTo>
                      <a:pt x="264" y="1383"/>
                      <a:pt x="-34" y="2054"/>
                      <a:pt x="3" y="2762"/>
                    </a:cubicBezTo>
                    <a:cubicBezTo>
                      <a:pt x="78" y="3507"/>
                      <a:pt x="376" y="4029"/>
                      <a:pt x="860" y="4588"/>
                    </a:cubicBezTo>
                    <a:cubicBezTo>
                      <a:pt x="4066" y="8502"/>
                      <a:pt x="7271" y="12378"/>
                      <a:pt x="10476" y="16291"/>
                    </a:cubicBezTo>
                    <a:cubicBezTo>
                      <a:pt x="10886" y="16776"/>
                      <a:pt x="11781" y="17037"/>
                      <a:pt x="12377" y="17000"/>
                    </a:cubicBezTo>
                    <a:cubicBezTo>
                      <a:pt x="13011" y="17000"/>
                      <a:pt x="13794" y="16664"/>
                      <a:pt x="14204" y="16142"/>
                    </a:cubicBezTo>
                    <a:cubicBezTo>
                      <a:pt x="14651" y="15621"/>
                      <a:pt x="14949" y="14950"/>
                      <a:pt x="14912" y="14242"/>
                    </a:cubicBezTo>
                    <a:cubicBezTo>
                      <a:pt x="14837" y="13496"/>
                      <a:pt x="14539" y="12974"/>
                      <a:pt x="14054" y="124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1" name="Google Shape;2001;p44"/>
              <p:cNvSpPr/>
              <p:nvPr/>
            </p:nvSpPr>
            <p:spPr>
              <a:xfrm>
                <a:off x="4127799" y="5109720"/>
                <a:ext cx="8258" cy="17054"/>
              </a:xfrm>
              <a:custGeom>
                <a:avLst/>
                <a:gdLst/>
                <a:ahLst/>
                <a:cxnLst/>
                <a:rect l="l" t="t" r="r" b="b"/>
                <a:pathLst>
                  <a:path w="8258" h="17054" extrusionOk="0">
                    <a:moveTo>
                      <a:pt x="6179" y="48"/>
                    </a:moveTo>
                    <a:cubicBezTo>
                      <a:pt x="4726" y="-213"/>
                      <a:pt x="3384" y="607"/>
                      <a:pt x="3011" y="2061"/>
                    </a:cubicBezTo>
                    <a:cubicBezTo>
                      <a:pt x="2042" y="5975"/>
                      <a:pt x="1036" y="9888"/>
                      <a:pt x="67" y="13839"/>
                    </a:cubicBezTo>
                    <a:cubicBezTo>
                      <a:pt x="-269" y="15181"/>
                      <a:pt x="700" y="16746"/>
                      <a:pt x="2079" y="17007"/>
                    </a:cubicBezTo>
                    <a:cubicBezTo>
                      <a:pt x="3533" y="17268"/>
                      <a:pt x="4875" y="16448"/>
                      <a:pt x="5248" y="14994"/>
                    </a:cubicBezTo>
                    <a:cubicBezTo>
                      <a:pt x="6216" y="11081"/>
                      <a:pt x="7223" y="7167"/>
                      <a:pt x="8192" y="3216"/>
                    </a:cubicBezTo>
                    <a:cubicBezTo>
                      <a:pt x="8527" y="1874"/>
                      <a:pt x="7558" y="309"/>
                      <a:pt x="6179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02" name="Google Shape;2002;p44"/>
              <p:cNvGrpSpPr/>
              <p:nvPr/>
            </p:nvGrpSpPr>
            <p:grpSpPr>
              <a:xfrm>
                <a:off x="4153396" y="5133206"/>
                <a:ext cx="11263" cy="16294"/>
                <a:chOff x="4153396" y="5133206"/>
                <a:chExt cx="11263" cy="16294"/>
              </a:xfrm>
            </p:grpSpPr>
            <p:sp>
              <p:nvSpPr>
                <p:cNvPr id="2003" name="Google Shape;2003;p44"/>
                <p:cNvSpPr/>
                <p:nvPr/>
              </p:nvSpPr>
              <p:spPr>
                <a:xfrm>
                  <a:off x="4153396" y="5133206"/>
                  <a:ext cx="11263" cy="16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3" h="16294" extrusionOk="0">
                      <a:moveTo>
                        <a:pt x="11182" y="12940"/>
                      </a:moveTo>
                      <a:cubicBezTo>
                        <a:pt x="10959" y="12269"/>
                        <a:pt x="10512" y="11822"/>
                        <a:pt x="9952" y="11412"/>
                      </a:cubicBezTo>
                      <a:cubicBezTo>
                        <a:pt x="10027" y="11450"/>
                        <a:pt x="10064" y="11486"/>
                        <a:pt x="9952" y="11412"/>
                      </a:cubicBezTo>
                      <a:cubicBezTo>
                        <a:pt x="9878" y="11338"/>
                        <a:pt x="9766" y="11263"/>
                        <a:pt x="9692" y="11226"/>
                      </a:cubicBezTo>
                      <a:cubicBezTo>
                        <a:pt x="9505" y="11076"/>
                        <a:pt x="9282" y="10890"/>
                        <a:pt x="9095" y="10741"/>
                      </a:cubicBezTo>
                      <a:cubicBezTo>
                        <a:pt x="8723" y="10406"/>
                        <a:pt x="8350" y="10033"/>
                        <a:pt x="8014" y="9660"/>
                      </a:cubicBezTo>
                      <a:cubicBezTo>
                        <a:pt x="7940" y="9586"/>
                        <a:pt x="7902" y="9511"/>
                        <a:pt x="7828" y="9437"/>
                      </a:cubicBezTo>
                      <a:cubicBezTo>
                        <a:pt x="7679" y="9250"/>
                        <a:pt x="7567" y="9064"/>
                        <a:pt x="7418" y="8878"/>
                      </a:cubicBezTo>
                      <a:cubicBezTo>
                        <a:pt x="7120" y="8430"/>
                        <a:pt x="6822" y="7983"/>
                        <a:pt x="6561" y="7499"/>
                      </a:cubicBezTo>
                      <a:cubicBezTo>
                        <a:pt x="6449" y="7312"/>
                        <a:pt x="6374" y="7126"/>
                        <a:pt x="6263" y="6939"/>
                      </a:cubicBezTo>
                      <a:cubicBezTo>
                        <a:pt x="6263" y="6939"/>
                        <a:pt x="6263" y="6977"/>
                        <a:pt x="6263" y="6977"/>
                      </a:cubicBezTo>
                      <a:cubicBezTo>
                        <a:pt x="6263" y="6977"/>
                        <a:pt x="6263" y="6939"/>
                        <a:pt x="6263" y="6902"/>
                      </a:cubicBezTo>
                      <a:cubicBezTo>
                        <a:pt x="6263" y="6902"/>
                        <a:pt x="6263" y="6827"/>
                        <a:pt x="6225" y="6827"/>
                      </a:cubicBezTo>
                      <a:cubicBezTo>
                        <a:pt x="6114" y="6567"/>
                        <a:pt x="6225" y="6716"/>
                        <a:pt x="6225" y="6827"/>
                      </a:cubicBezTo>
                      <a:cubicBezTo>
                        <a:pt x="6188" y="6716"/>
                        <a:pt x="6114" y="6604"/>
                        <a:pt x="6114" y="6567"/>
                      </a:cubicBezTo>
                      <a:cubicBezTo>
                        <a:pt x="5927" y="6082"/>
                        <a:pt x="5778" y="5598"/>
                        <a:pt x="5629" y="5113"/>
                      </a:cubicBezTo>
                      <a:cubicBezTo>
                        <a:pt x="5554" y="4852"/>
                        <a:pt x="5517" y="4629"/>
                        <a:pt x="5443" y="4368"/>
                      </a:cubicBezTo>
                      <a:cubicBezTo>
                        <a:pt x="5443" y="4293"/>
                        <a:pt x="5443" y="4181"/>
                        <a:pt x="5368" y="4107"/>
                      </a:cubicBezTo>
                      <a:cubicBezTo>
                        <a:pt x="5293" y="3585"/>
                        <a:pt x="5256" y="3063"/>
                        <a:pt x="5256" y="2542"/>
                      </a:cubicBezTo>
                      <a:cubicBezTo>
                        <a:pt x="5256" y="1163"/>
                        <a:pt x="3952" y="-105"/>
                        <a:pt x="2535" y="7"/>
                      </a:cubicBezTo>
                      <a:cubicBezTo>
                        <a:pt x="1082" y="119"/>
                        <a:pt x="-36" y="1274"/>
                        <a:pt x="1" y="2728"/>
                      </a:cubicBezTo>
                      <a:cubicBezTo>
                        <a:pt x="76" y="5374"/>
                        <a:pt x="821" y="7946"/>
                        <a:pt x="2051" y="10257"/>
                      </a:cubicBezTo>
                      <a:cubicBezTo>
                        <a:pt x="3318" y="12605"/>
                        <a:pt x="5182" y="14506"/>
                        <a:pt x="7381" y="15997"/>
                      </a:cubicBezTo>
                      <a:cubicBezTo>
                        <a:pt x="7902" y="16332"/>
                        <a:pt x="8797" y="16369"/>
                        <a:pt x="9356" y="16183"/>
                      </a:cubicBezTo>
                      <a:cubicBezTo>
                        <a:pt x="9990" y="15997"/>
                        <a:pt x="10661" y="15475"/>
                        <a:pt x="10959" y="14878"/>
                      </a:cubicBezTo>
                      <a:cubicBezTo>
                        <a:pt x="11257" y="14282"/>
                        <a:pt x="11369" y="13537"/>
                        <a:pt x="11145" y="1290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4" name="Google Shape;2004;p44"/>
                <p:cNvSpPr/>
                <p:nvPr/>
              </p:nvSpPr>
              <p:spPr>
                <a:xfrm>
                  <a:off x="4159695" y="5140070"/>
                  <a:ext cx="3727" cy="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7" h="74" extrusionOk="0">
                      <a:moveTo>
                        <a:pt x="0" y="75"/>
                      </a:moveTo>
                      <a:cubicBezTo>
                        <a:pt x="0" y="75"/>
                        <a:pt x="0" y="37"/>
                        <a:pt x="0" y="0"/>
                      </a:cubicBezTo>
                      <a:cubicBezTo>
                        <a:pt x="0" y="0"/>
                        <a:pt x="0" y="37"/>
                        <a:pt x="0" y="75"/>
                      </a:cubicBezTo>
                      <a:cubicBezTo>
                        <a:pt x="0" y="75"/>
                        <a:pt x="0" y="75"/>
                        <a:pt x="0" y="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05" name="Google Shape;2005;p44"/>
              <p:cNvSpPr/>
              <p:nvPr/>
            </p:nvSpPr>
            <p:spPr>
              <a:xfrm>
                <a:off x="4155725" y="5170026"/>
                <a:ext cx="7494" cy="14855"/>
              </a:xfrm>
              <a:custGeom>
                <a:avLst/>
                <a:gdLst/>
                <a:ahLst/>
                <a:cxnLst/>
                <a:rect l="l" t="t" r="r" b="b"/>
                <a:pathLst>
                  <a:path w="7494" h="14855" extrusionOk="0">
                    <a:moveTo>
                      <a:pt x="5424" y="48"/>
                    </a:moveTo>
                    <a:cubicBezTo>
                      <a:pt x="4008" y="-213"/>
                      <a:pt x="2592" y="607"/>
                      <a:pt x="2256" y="2061"/>
                    </a:cubicBezTo>
                    <a:cubicBezTo>
                      <a:pt x="1511" y="5229"/>
                      <a:pt x="803" y="8434"/>
                      <a:pt x="57" y="11639"/>
                    </a:cubicBezTo>
                    <a:cubicBezTo>
                      <a:pt x="-241" y="12981"/>
                      <a:pt x="654" y="14547"/>
                      <a:pt x="2070" y="14807"/>
                    </a:cubicBezTo>
                    <a:cubicBezTo>
                      <a:pt x="3486" y="15069"/>
                      <a:pt x="4903" y="14248"/>
                      <a:pt x="5238" y="12795"/>
                    </a:cubicBezTo>
                    <a:cubicBezTo>
                      <a:pt x="5984" y="9627"/>
                      <a:pt x="6692" y="6421"/>
                      <a:pt x="7437" y="3216"/>
                    </a:cubicBezTo>
                    <a:cubicBezTo>
                      <a:pt x="7735" y="1874"/>
                      <a:pt x="6841" y="309"/>
                      <a:pt x="542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6" name="Google Shape;2006;p44"/>
              <p:cNvSpPr/>
              <p:nvPr/>
            </p:nvSpPr>
            <p:spPr>
              <a:xfrm>
                <a:off x="4170816" y="5197721"/>
                <a:ext cx="16376" cy="13962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3962" extrusionOk="0">
                    <a:moveTo>
                      <a:pt x="15528" y="9402"/>
                    </a:moveTo>
                    <a:cubicBezTo>
                      <a:pt x="11839" y="6495"/>
                      <a:pt x="8111" y="3587"/>
                      <a:pt x="4421" y="680"/>
                    </a:cubicBezTo>
                    <a:cubicBezTo>
                      <a:pt x="3341" y="-177"/>
                      <a:pt x="1663" y="-326"/>
                      <a:pt x="694" y="829"/>
                    </a:cubicBezTo>
                    <a:cubicBezTo>
                      <a:pt x="-163" y="1836"/>
                      <a:pt x="-349" y="3662"/>
                      <a:pt x="843" y="4557"/>
                    </a:cubicBezTo>
                    <a:cubicBezTo>
                      <a:pt x="4533" y="7464"/>
                      <a:pt x="8260" y="10371"/>
                      <a:pt x="11950" y="13278"/>
                    </a:cubicBezTo>
                    <a:cubicBezTo>
                      <a:pt x="13031" y="14135"/>
                      <a:pt x="14708" y="14284"/>
                      <a:pt x="15677" y="13166"/>
                    </a:cubicBezTo>
                    <a:cubicBezTo>
                      <a:pt x="16535" y="12160"/>
                      <a:pt x="16721" y="10333"/>
                      <a:pt x="15566" y="94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7" name="Google Shape;2007;p44"/>
              <p:cNvSpPr/>
              <p:nvPr/>
            </p:nvSpPr>
            <p:spPr>
              <a:xfrm>
                <a:off x="4187099" y="4926851"/>
                <a:ext cx="16304" cy="16267"/>
              </a:xfrm>
              <a:custGeom>
                <a:avLst/>
                <a:gdLst/>
                <a:ahLst/>
                <a:cxnLst/>
                <a:rect l="l" t="t" r="r" b="b"/>
                <a:pathLst>
                  <a:path w="16304" h="16267" extrusionOk="0">
                    <a:moveTo>
                      <a:pt x="15497" y="11691"/>
                    </a:moveTo>
                    <a:cubicBezTo>
                      <a:pt x="11807" y="8038"/>
                      <a:pt x="8117" y="4348"/>
                      <a:pt x="4427" y="696"/>
                    </a:cubicBezTo>
                    <a:cubicBezTo>
                      <a:pt x="3458" y="-273"/>
                      <a:pt x="1594" y="-236"/>
                      <a:pt x="700" y="845"/>
                    </a:cubicBezTo>
                    <a:cubicBezTo>
                      <a:pt x="-269" y="1963"/>
                      <a:pt x="-232" y="3528"/>
                      <a:pt x="812" y="4572"/>
                    </a:cubicBezTo>
                    <a:cubicBezTo>
                      <a:pt x="4501" y="8224"/>
                      <a:pt x="8191" y="11914"/>
                      <a:pt x="11881" y="15567"/>
                    </a:cubicBezTo>
                    <a:cubicBezTo>
                      <a:pt x="12850" y="16536"/>
                      <a:pt x="14714" y="16499"/>
                      <a:pt x="15609" y="15455"/>
                    </a:cubicBezTo>
                    <a:cubicBezTo>
                      <a:pt x="16577" y="14337"/>
                      <a:pt x="16540" y="12772"/>
                      <a:pt x="15459" y="117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8" name="Google Shape;2008;p44"/>
              <p:cNvSpPr/>
              <p:nvPr/>
            </p:nvSpPr>
            <p:spPr>
              <a:xfrm>
                <a:off x="4176717" y="4967598"/>
                <a:ext cx="13404" cy="19228"/>
              </a:xfrm>
              <a:custGeom>
                <a:avLst/>
                <a:gdLst/>
                <a:ahLst/>
                <a:cxnLst/>
                <a:rect l="l" t="t" r="r" b="b"/>
                <a:pathLst>
                  <a:path w="13404" h="19228" extrusionOk="0">
                    <a:moveTo>
                      <a:pt x="11976" y="278"/>
                    </a:moveTo>
                    <a:cubicBezTo>
                      <a:pt x="10634" y="-356"/>
                      <a:pt x="9144" y="128"/>
                      <a:pt x="8398" y="1396"/>
                    </a:cubicBezTo>
                    <a:lnTo>
                      <a:pt x="310" y="15373"/>
                    </a:lnTo>
                    <a:cubicBezTo>
                      <a:pt x="-398" y="16565"/>
                      <a:pt x="161" y="18354"/>
                      <a:pt x="1428" y="18951"/>
                    </a:cubicBezTo>
                    <a:cubicBezTo>
                      <a:pt x="2770" y="19585"/>
                      <a:pt x="4261" y="19100"/>
                      <a:pt x="5007" y="17832"/>
                    </a:cubicBezTo>
                    <a:lnTo>
                      <a:pt x="13095" y="3855"/>
                    </a:lnTo>
                    <a:cubicBezTo>
                      <a:pt x="13803" y="2663"/>
                      <a:pt x="13244" y="874"/>
                      <a:pt x="11976" y="27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9" name="Google Shape;2009;p44"/>
              <p:cNvSpPr/>
              <p:nvPr/>
            </p:nvSpPr>
            <p:spPr>
              <a:xfrm>
                <a:off x="4198378" y="4982459"/>
                <a:ext cx="14920" cy="17794"/>
              </a:xfrm>
              <a:custGeom>
                <a:avLst/>
                <a:gdLst/>
                <a:ahLst/>
                <a:cxnLst/>
                <a:rect l="l" t="t" r="r" b="b"/>
                <a:pathLst>
                  <a:path w="14920" h="17794" extrusionOk="0">
                    <a:moveTo>
                      <a:pt x="14505" y="13742"/>
                    </a:moveTo>
                    <a:lnTo>
                      <a:pt x="4926" y="1256"/>
                    </a:lnTo>
                    <a:cubicBezTo>
                      <a:pt x="4106" y="175"/>
                      <a:pt x="2540" y="-458"/>
                      <a:pt x="1273" y="399"/>
                    </a:cubicBezTo>
                    <a:cubicBezTo>
                      <a:pt x="192" y="1144"/>
                      <a:pt x="-479" y="2859"/>
                      <a:pt x="416" y="4052"/>
                    </a:cubicBezTo>
                    <a:lnTo>
                      <a:pt x="9995" y="16538"/>
                    </a:lnTo>
                    <a:cubicBezTo>
                      <a:pt x="10815" y="17619"/>
                      <a:pt x="12380" y="18252"/>
                      <a:pt x="13647" y="17395"/>
                    </a:cubicBezTo>
                    <a:cubicBezTo>
                      <a:pt x="14728" y="16650"/>
                      <a:pt x="15399" y="14935"/>
                      <a:pt x="14505" y="137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0" name="Google Shape;2010;p44"/>
              <p:cNvSpPr/>
              <p:nvPr/>
            </p:nvSpPr>
            <p:spPr>
              <a:xfrm>
                <a:off x="4176728" y="5007475"/>
                <a:ext cx="8498" cy="25832"/>
              </a:xfrm>
              <a:custGeom>
                <a:avLst/>
                <a:gdLst/>
                <a:ahLst/>
                <a:cxnLst/>
                <a:rect l="l" t="t" r="r" b="b"/>
                <a:pathLst>
                  <a:path w="8498" h="25832" extrusionOk="0">
                    <a:moveTo>
                      <a:pt x="6448" y="57"/>
                    </a:moveTo>
                    <a:cubicBezTo>
                      <a:pt x="5107" y="-241"/>
                      <a:pt x="3504" y="654"/>
                      <a:pt x="3280" y="2070"/>
                    </a:cubicBezTo>
                    <a:cubicBezTo>
                      <a:pt x="2200" y="8928"/>
                      <a:pt x="1119" y="15749"/>
                      <a:pt x="38" y="22607"/>
                    </a:cubicBezTo>
                    <a:cubicBezTo>
                      <a:pt x="-186" y="24023"/>
                      <a:pt x="597" y="25439"/>
                      <a:pt x="2050" y="25775"/>
                    </a:cubicBezTo>
                    <a:cubicBezTo>
                      <a:pt x="3392" y="26073"/>
                      <a:pt x="4995" y="25178"/>
                      <a:pt x="5219" y="23762"/>
                    </a:cubicBezTo>
                    <a:cubicBezTo>
                      <a:pt x="6299" y="16904"/>
                      <a:pt x="7380" y="10083"/>
                      <a:pt x="8461" y="3225"/>
                    </a:cubicBezTo>
                    <a:cubicBezTo>
                      <a:pt x="8685" y="1809"/>
                      <a:pt x="7902" y="393"/>
                      <a:pt x="6448" y="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1" name="Google Shape;2011;p44"/>
              <p:cNvSpPr/>
              <p:nvPr/>
            </p:nvSpPr>
            <p:spPr>
              <a:xfrm>
                <a:off x="4198419" y="5038877"/>
                <a:ext cx="15583" cy="6449"/>
              </a:xfrm>
              <a:custGeom>
                <a:avLst/>
                <a:gdLst/>
                <a:ahLst/>
                <a:cxnLst/>
                <a:rect l="l" t="t" r="r" b="b"/>
                <a:pathLst>
                  <a:path w="15583" h="6449" extrusionOk="0">
                    <a:moveTo>
                      <a:pt x="13531" y="1231"/>
                    </a:moveTo>
                    <a:cubicBezTo>
                      <a:pt x="10102" y="821"/>
                      <a:pt x="6636" y="411"/>
                      <a:pt x="3207" y="38"/>
                    </a:cubicBezTo>
                    <a:cubicBezTo>
                      <a:pt x="2499" y="-37"/>
                      <a:pt x="1865" y="-37"/>
                      <a:pt x="1232" y="373"/>
                    </a:cubicBezTo>
                    <a:cubicBezTo>
                      <a:pt x="673" y="709"/>
                      <a:pt x="151" y="1380"/>
                      <a:pt x="39" y="2050"/>
                    </a:cubicBezTo>
                    <a:cubicBezTo>
                      <a:pt x="-185" y="3355"/>
                      <a:pt x="561" y="5032"/>
                      <a:pt x="2052" y="5218"/>
                    </a:cubicBezTo>
                    <a:lnTo>
                      <a:pt x="12376" y="6411"/>
                    </a:lnTo>
                    <a:cubicBezTo>
                      <a:pt x="13084" y="6486"/>
                      <a:pt x="13718" y="6486"/>
                      <a:pt x="14351" y="6076"/>
                    </a:cubicBezTo>
                    <a:cubicBezTo>
                      <a:pt x="14910" y="5740"/>
                      <a:pt x="15432" y="5070"/>
                      <a:pt x="15544" y="4399"/>
                    </a:cubicBezTo>
                    <a:cubicBezTo>
                      <a:pt x="15768" y="3094"/>
                      <a:pt x="15022" y="1417"/>
                      <a:pt x="13531" y="12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2" name="Google Shape;2012;p44"/>
              <p:cNvSpPr/>
              <p:nvPr/>
            </p:nvSpPr>
            <p:spPr>
              <a:xfrm>
                <a:off x="4173865" y="5058919"/>
                <a:ext cx="9007" cy="20707"/>
              </a:xfrm>
              <a:custGeom>
                <a:avLst/>
                <a:gdLst/>
                <a:ahLst/>
                <a:cxnLst/>
                <a:rect l="l" t="t" r="r" b="b"/>
                <a:pathLst>
                  <a:path w="9007" h="20707" extrusionOk="0">
                    <a:moveTo>
                      <a:pt x="6927" y="48"/>
                    </a:moveTo>
                    <a:cubicBezTo>
                      <a:pt x="5510" y="-213"/>
                      <a:pt x="4094" y="607"/>
                      <a:pt x="3758" y="2061"/>
                    </a:cubicBezTo>
                    <a:cubicBezTo>
                      <a:pt x="2528" y="7204"/>
                      <a:pt x="1299" y="12348"/>
                      <a:pt x="69" y="17491"/>
                    </a:cubicBezTo>
                    <a:cubicBezTo>
                      <a:pt x="-267" y="18833"/>
                      <a:pt x="665" y="20399"/>
                      <a:pt x="2081" y="20659"/>
                    </a:cubicBezTo>
                    <a:cubicBezTo>
                      <a:pt x="3498" y="20921"/>
                      <a:pt x="4914" y="20100"/>
                      <a:pt x="5249" y="18647"/>
                    </a:cubicBezTo>
                    <a:cubicBezTo>
                      <a:pt x="6479" y="13503"/>
                      <a:pt x="7709" y="8360"/>
                      <a:pt x="8939" y="3216"/>
                    </a:cubicBezTo>
                    <a:cubicBezTo>
                      <a:pt x="9275" y="1875"/>
                      <a:pt x="8343" y="309"/>
                      <a:pt x="6927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3" name="Google Shape;2013;p44"/>
              <p:cNvSpPr/>
              <p:nvPr/>
            </p:nvSpPr>
            <p:spPr>
              <a:xfrm>
                <a:off x="4200603" y="5069996"/>
                <a:ext cx="14793" cy="16333"/>
              </a:xfrm>
              <a:custGeom>
                <a:avLst/>
                <a:gdLst/>
                <a:ahLst/>
                <a:cxnLst/>
                <a:rect l="l" t="t" r="r" b="b"/>
                <a:pathLst>
                  <a:path w="14793" h="16333" extrusionOk="0">
                    <a:moveTo>
                      <a:pt x="13994" y="11745"/>
                    </a:moveTo>
                    <a:cubicBezTo>
                      <a:pt x="10789" y="8055"/>
                      <a:pt x="7621" y="4402"/>
                      <a:pt x="4415" y="712"/>
                    </a:cubicBezTo>
                    <a:cubicBezTo>
                      <a:pt x="3521" y="-332"/>
                      <a:pt x="1545" y="-182"/>
                      <a:pt x="688" y="861"/>
                    </a:cubicBezTo>
                    <a:cubicBezTo>
                      <a:pt x="-318" y="2054"/>
                      <a:pt x="-169" y="3470"/>
                      <a:pt x="800" y="4589"/>
                    </a:cubicBezTo>
                    <a:cubicBezTo>
                      <a:pt x="4005" y="8278"/>
                      <a:pt x="7173" y="11931"/>
                      <a:pt x="10379" y="15621"/>
                    </a:cubicBezTo>
                    <a:cubicBezTo>
                      <a:pt x="11273" y="16665"/>
                      <a:pt x="13249" y="16515"/>
                      <a:pt x="14106" y="15472"/>
                    </a:cubicBezTo>
                    <a:cubicBezTo>
                      <a:pt x="15112" y="14279"/>
                      <a:pt x="14963" y="12863"/>
                      <a:pt x="13994" y="117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4" name="Google Shape;2014;p44"/>
              <p:cNvSpPr/>
              <p:nvPr/>
            </p:nvSpPr>
            <p:spPr>
              <a:xfrm>
                <a:off x="4194017" y="5103733"/>
                <a:ext cx="13541" cy="16282"/>
              </a:xfrm>
              <a:custGeom>
                <a:avLst/>
                <a:gdLst/>
                <a:ahLst/>
                <a:cxnLst/>
                <a:rect l="l" t="t" r="r" b="b"/>
                <a:pathLst>
                  <a:path w="13541" h="16282" extrusionOk="0">
                    <a:moveTo>
                      <a:pt x="13125" y="12222"/>
                    </a:moveTo>
                    <a:cubicBezTo>
                      <a:pt x="10405" y="8570"/>
                      <a:pt x="7646" y="4917"/>
                      <a:pt x="4926" y="1265"/>
                    </a:cubicBezTo>
                    <a:cubicBezTo>
                      <a:pt x="4106" y="146"/>
                      <a:pt x="2540" y="-450"/>
                      <a:pt x="1273" y="407"/>
                    </a:cubicBezTo>
                    <a:cubicBezTo>
                      <a:pt x="192" y="1153"/>
                      <a:pt x="-479" y="2867"/>
                      <a:pt x="416" y="4060"/>
                    </a:cubicBezTo>
                    <a:cubicBezTo>
                      <a:pt x="3137" y="7713"/>
                      <a:pt x="5895" y="11365"/>
                      <a:pt x="8616" y="15018"/>
                    </a:cubicBezTo>
                    <a:cubicBezTo>
                      <a:pt x="9435" y="16136"/>
                      <a:pt x="11001" y="16732"/>
                      <a:pt x="12268" y="15875"/>
                    </a:cubicBezTo>
                    <a:cubicBezTo>
                      <a:pt x="13349" y="15130"/>
                      <a:pt x="14020" y="13415"/>
                      <a:pt x="13125" y="1222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5" name="Google Shape;2015;p44"/>
              <p:cNvSpPr/>
              <p:nvPr/>
            </p:nvSpPr>
            <p:spPr>
              <a:xfrm>
                <a:off x="4191002" y="5140591"/>
                <a:ext cx="9694" cy="18527"/>
              </a:xfrm>
              <a:custGeom>
                <a:avLst/>
                <a:gdLst/>
                <a:ahLst/>
                <a:cxnLst/>
                <a:rect l="l" t="t" r="r" b="b"/>
                <a:pathLst>
                  <a:path w="9694" h="18527" extrusionOk="0">
                    <a:moveTo>
                      <a:pt x="9581" y="15134"/>
                    </a:moveTo>
                    <a:cubicBezTo>
                      <a:pt x="8127" y="10736"/>
                      <a:pt x="6636" y="6301"/>
                      <a:pt x="5183" y="1902"/>
                    </a:cubicBezTo>
                    <a:cubicBezTo>
                      <a:pt x="4735" y="598"/>
                      <a:pt x="3282" y="-334"/>
                      <a:pt x="1903" y="114"/>
                    </a:cubicBezTo>
                    <a:cubicBezTo>
                      <a:pt x="598" y="561"/>
                      <a:pt x="-334" y="2014"/>
                      <a:pt x="114" y="3393"/>
                    </a:cubicBezTo>
                    <a:cubicBezTo>
                      <a:pt x="1567" y="7792"/>
                      <a:pt x="3058" y="12227"/>
                      <a:pt x="4512" y="16625"/>
                    </a:cubicBezTo>
                    <a:cubicBezTo>
                      <a:pt x="4959" y="17930"/>
                      <a:pt x="6412" y="18861"/>
                      <a:pt x="7791" y="18414"/>
                    </a:cubicBezTo>
                    <a:cubicBezTo>
                      <a:pt x="9096" y="17967"/>
                      <a:pt x="10028" y="16513"/>
                      <a:pt x="9581" y="151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6" name="Google Shape;2016;p44"/>
              <p:cNvSpPr/>
              <p:nvPr/>
            </p:nvSpPr>
            <p:spPr>
              <a:xfrm>
                <a:off x="4214537" y="5141280"/>
                <a:ext cx="13462" cy="15620"/>
              </a:xfrm>
              <a:custGeom>
                <a:avLst/>
                <a:gdLst/>
                <a:ahLst/>
                <a:cxnLst/>
                <a:rect l="l" t="t" r="r" b="b"/>
                <a:pathLst>
                  <a:path w="13462" h="15620" extrusionOk="0">
                    <a:moveTo>
                      <a:pt x="13030" y="11575"/>
                    </a:moveTo>
                    <a:cubicBezTo>
                      <a:pt x="10347" y="8146"/>
                      <a:pt x="7663" y="4717"/>
                      <a:pt x="4942" y="1250"/>
                    </a:cubicBezTo>
                    <a:cubicBezTo>
                      <a:pt x="4495" y="654"/>
                      <a:pt x="4011" y="207"/>
                      <a:pt x="3265" y="58"/>
                    </a:cubicBezTo>
                    <a:cubicBezTo>
                      <a:pt x="2631" y="-91"/>
                      <a:pt x="1849" y="58"/>
                      <a:pt x="1290" y="393"/>
                    </a:cubicBezTo>
                    <a:cubicBezTo>
                      <a:pt x="209" y="1138"/>
                      <a:pt x="-499" y="2853"/>
                      <a:pt x="432" y="4046"/>
                    </a:cubicBezTo>
                    <a:cubicBezTo>
                      <a:pt x="3116" y="7475"/>
                      <a:pt x="5799" y="10904"/>
                      <a:pt x="8520" y="14370"/>
                    </a:cubicBezTo>
                    <a:cubicBezTo>
                      <a:pt x="8967" y="14967"/>
                      <a:pt x="9452" y="15414"/>
                      <a:pt x="10198" y="15563"/>
                    </a:cubicBezTo>
                    <a:cubicBezTo>
                      <a:pt x="10831" y="15712"/>
                      <a:pt x="11614" y="15563"/>
                      <a:pt x="12173" y="15227"/>
                    </a:cubicBezTo>
                    <a:cubicBezTo>
                      <a:pt x="13254" y="14482"/>
                      <a:pt x="13962" y="12767"/>
                      <a:pt x="13030" y="115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7" name="Google Shape;2017;p44"/>
              <p:cNvSpPr/>
              <p:nvPr/>
            </p:nvSpPr>
            <p:spPr>
              <a:xfrm>
                <a:off x="4223393" y="5175885"/>
                <a:ext cx="5255" cy="23637"/>
              </a:xfrm>
              <a:custGeom>
                <a:avLst/>
                <a:gdLst/>
                <a:ahLst/>
                <a:cxnLst/>
                <a:rect l="l" t="t" r="r" b="b"/>
                <a:pathLst>
                  <a:path w="5255" h="23637" extrusionOk="0">
                    <a:moveTo>
                      <a:pt x="2534" y="3"/>
                    </a:moveTo>
                    <a:cubicBezTo>
                      <a:pt x="1043" y="41"/>
                      <a:pt x="0" y="1308"/>
                      <a:pt x="0" y="2725"/>
                    </a:cubicBezTo>
                    <a:lnTo>
                      <a:pt x="0" y="21099"/>
                    </a:lnTo>
                    <a:cubicBezTo>
                      <a:pt x="0" y="22516"/>
                      <a:pt x="1342" y="23709"/>
                      <a:pt x="2721" y="23634"/>
                    </a:cubicBezTo>
                    <a:cubicBezTo>
                      <a:pt x="4212" y="23597"/>
                      <a:pt x="5255" y="22329"/>
                      <a:pt x="5255" y="20913"/>
                    </a:cubicBezTo>
                    <a:lnTo>
                      <a:pt x="5255" y="2538"/>
                    </a:lnTo>
                    <a:cubicBezTo>
                      <a:pt x="5255" y="1122"/>
                      <a:pt x="3913" y="-71"/>
                      <a:pt x="2534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8" name="Google Shape;2018;p44"/>
              <p:cNvSpPr/>
              <p:nvPr/>
            </p:nvSpPr>
            <p:spPr>
              <a:xfrm>
                <a:off x="4220089" y="5214805"/>
                <a:ext cx="16521" cy="11508"/>
              </a:xfrm>
              <a:custGeom>
                <a:avLst/>
                <a:gdLst/>
                <a:ahLst/>
                <a:cxnLst/>
                <a:rect l="l" t="t" r="r" b="b"/>
                <a:pathLst>
                  <a:path w="16521" h="11508" extrusionOk="0">
                    <a:moveTo>
                      <a:pt x="15119" y="6518"/>
                    </a:moveTo>
                    <a:cubicBezTo>
                      <a:pt x="11354" y="4431"/>
                      <a:pt x="7627" y="2381"/>
                      <a:pt x="3863" y="294"/>
                    </a:cubicBezTo>
                    <a:cubicBezTo>
                      <a:pt x="2633" y="-377"/>
                      <a:pt x="881" y="145"/>
                      <a:pt x="285" y="1412"/>
                    </a:cubicBezTo>
                    <a:cubicBezTo>
                      <a:pt x="-349" y="2716"/>
                      <a:pt x="98" y="4282"/>
                      <a:pt x="1403" y="4990"/>
                    </a:cubicBezTo>
                    <a:lnTo>
                      <a:pt x="12659" y="11215"/>
                    </a:lnTo>
                    <a:cubicBezTo>
                      <a:pt x="13851" y="11885"/>
                      <a:pt x="15641" y="11364"/>
                      <a:pt x="16237" y="10096"/>
                    </a:cubicBezTo>
                    <a:cubicBezTo>
                      <a:pt x="16870" y="8754"/>
                      <a:pt x="16423" y="7226"/>
                      <a:pt x="15119" y="65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9" name="Google Shape;2019;p44"/>
              <p:cNvSpPr/>
              <p:nvPr/>
            </p:nvSpPr>
            <p:spPr>
              <a:xfrm>
                <a:off x="4202795" y="4903090"/>
                <a:ext cx="11899" cy="17718"/>
              </a:xfrm>
              <a:custGeom>
                <a:avLst/>
                <a:gdLst/>
                <a:ahLst/>
                <a:cxnLst/>
                <a:rect l="l" t="t" r="r" b="b"/>
                <a:pathLst>
                  <a:path w="11899" h="17718" extrusionOk="0">
                    <a:moveTo>
                      <a:pt x="10497" y="268"/>
                    </a:moveTo>
                    <a:cubicBezTo>
                      <a:pt x="9192" y="-328"/>
                      <a:pt x="7627" y="82"/>
                      <a:pt x="6919" y="1386"/>
                    </a:cubicBezTo>
                    <a:cubicBezTo>
                      <a:pt x="4720" y="5561"/>
                      <a:pt x="2521" y="9735"/>
                      <a:pt x="284" y="13872"/>
                    </a:cubicBezTo>
                    <a:cubicBezTo>
                      <a:pt x="-349" y="15102"/>
                      <a:pt x="98" y="16854"/>
                      <a:pt x="1403" y="17450"/>
                    </a:cubicBezTo>
                    <a:cubicBezTo>
                      <a:pt x="2707" y="18047"/>
                      <a:pt x="4273" y="17637"/>
                      <a:pt x="4981" y="16332"/>
                    </a:cubicBezTo>
                    <a:cubicBezTo>
                      <a:pt x="7180" y="12158"/>
                      <a:pt x="9379" y="7983"/>
                      <a:pt x="11615" y="3846"/>
                    </a:cubicBezTo>
                    <a:cubicBezTo>
                      <a:pt x="12249" y="2616"/>
                      <a:pt x="11801" y="864"/>
                      <a:pt x="10497" y="2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0" name="Google Shape;2020;p44"/>
              <p:cNvSpPr/>
              <p:nvPr/>
            </p:nvSpPr>
            <p:spPr>
              <a:xfrm>
                <a:off x="4209416" y="4942001"/>
                <a:ext cx="5255" cy="19991"/>
              </a:xfrm>
              <a:custGeom>
                <a:avLst/>
                <a:gdLst/>
                <a:ahLst/>
                <a:cxnLst/>
                <a:rect l="l" t="t" r="r" b="b"/>
                <a:pathLst>
                  <a:path w="5255" h="19991" extrusionOk="0">
                    <a:moveTo>
                      <a:pt x="2534" y="7"/>
                    </a:moveTo>
                    <a:cubicBezTo>
                      <a:pt x="1081" y="119"/>
                      <a:pt x="0" y="1274"/>
                      <a:pt x="0" y="2728"/>
                    </a:cubicBezTo>
                    <a:lnTo>
                      <a:pt x="0" y="17450"/>
                    </a:lnTo>
                    <a:cubicBezTo>
                      <a:pt x="0" y="18829"/>
                      <a:pt x="1342" y="20096"/>
                      <a:pt x="2721" y="19985"/>
                    </a:cubicBezTo>
                    <a:cubicBezTo>
                      <a:pt x="4174" y="19873"/>
                      <a:pt x="5255" y="18717"/>
                      <a:pt x="5255" y="17264"/>
                    </a:cubicBezTo>
                    <a:lnTo>
                      <a:pt x="5255" y="2542"/>
                    </a:lnTo>
                    <a:cubicBezTo>
                      <a:pt x="5255" y="1162"/>
                      <a:pt x="3913" y="-105"/>
                      <a:pt x="2534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1" name="Google Shape;2021;p44"/>
              <p:cNvSpPr/>
              <p:nvPr/>
            </p:nvSpPr>
            <p:spPr>
              <a:xfrm>
                <a:off x="4134362" y="4947883"/>
                <a:ext cx="11829" cy="22281"/>
              </a:xfrm>
              <a:custGeom>
                <a:avLst/>
                <a:gdLst/>
                <a:ahLst/>
                <a:cxnLst/>
                <a:rect l="l" t="t" r="r" b="b"/>
                <a:pathLst>
                  <a:path w="11829" h="22281" extrusionOk="0">
                    <a:moveTo>
                      <a:pt x="11692" y="18874"/>
                    </a:moveTo>
                    <a:cubicBezTo>
                      <a:pt x="9530" y="13209"/>
                      <a:pt x="7368" y="7544"/>
                      <a:pt x="5207" y="1916"/>
                    </a:cubicBezTo>
                    <a:cubicBezTo>
                      <a:pt x="4722" y="611"/>
                      <a:pt x="3343" y="-358"/>
                      <a:pt x="1927" y="127"/>
                    </a:cubicBezTo>
                    <a:cubicBezTo>
                      <a:pt x="659" y="574"/>
                      <a:pt x="-384" y="2028"/>
                      <a:pt x="137" y="3407"/>
                    </a:cubicBezTo>
                    <a:cubicBezTo>
                      <a:pt x="2299" y="9072"/>
                      <a:pt x="4461" y="14737"/>
                      <a:pt x="6623" y="20365"/>
                    </a:cubicBezTo>
                    <a:cubicBezTo>
                      <a:pt x="7107" y="21670"/>
                      <a:pt x="8486" y="22639"/>
                      <a:pt x="9903" y="22154"/>
                    </a:cubicBezTo>
                    <a:cubicBezTo>
                      <a:pt x="11170" y="21707"/>
                      <a:pt x="12213" y="20253"/>
                      <a:pt x="11692" y="1887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2" name="Google Shape;2022;p44"/>
              <p:cNvSpPr/>
              <p:nvPr/>
            </p:nvSpPr>
            <p:spPr>
              <a:xfrm>
                <a:off x="4139380" y="4921907"/>
                <a:ext cx="16221" cy="15640"/>
              </a:xfrm>
              <a:custGeom>
                <a:avLst/>
                <a:gdLst/>
                <a:ahLst/>
                <a:cxnLst/>
                <a:rect l="l" t="t" r="r" b="b"/>
                <a:pathLst>
                  <a:path w="16221" h="15640" extrusionOk="0">
                    <a:moveTo>
                      <a:pt x="15358" y="683"/>
                    </a:moveTo>
                    <a:cubicBezTo>
                      <a:pt x="14203" y="-287"/>
                      <a:pt x="12712" y="-212"/>
                      <a:pt x="11631" y="832"/>
                    </a:cubicBezTo>
                    <a:cubicBezTo>
                      <a:pt x="7978" y="4298"/>
                      <a:pt x="4363" y="7764"/>
                      <a:pt x="710" y="11231"/>
                    </a:cubicBezTo>
                    <a:cubicBezTo>
                      <a:pt x="-296" y="12199"/>
                      <a:pt x="-221" y="14063"/>
                      <a:pt x="860" y="14958"/>
                    </a:cubicBezTo>
                    <a:cubicBezTo>
                      <a:pt x="2015" y="15927"/>
                      <a:pt x="3506" y="15852"/>
                      <a:pt x="4587" y="14809"/>
                    </a:cubicBezTo>
                    <a:cubicBezTo>
                      <a:pt x="8239" y="11342"/>
                      <a:pt x="11855" y="7876"/>
                      <a:pt x="15507" y="4410"/>
                    </a:cubicBezTo>
                    <a:cubicBezTo>
                      <a:pt x="16514" y="3441"/>
                      <a:pt x="16439" y="1577"/>
                      <a:pt x="15395" y="6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3" name="Google Shape;2023;p44"/>
              <p:cNvSpPr/>
              <p:nvPr/>
            </p:nvSpPr>
            <p:spPr>
              <a:xfrm>
                <a:off x="4243203" y="4897173"/>
                <a:ext cx="12447" cy="17214"/>
              </a:xfrm>
              <a:custGeom>
                <a:avLst/>
                <a:gdLst/>
                <a:ahLst/>
                <a:cxnLst/>
                <a:rect l="l" t="t" r="r" b="b"/>
                <a:pathLst>
                  <a:path w="12447" h="17214" extrusionOk="0">
                    <a:moveTo>
                      <a:pt x="12057" y="13154"/>
                    </a:moveTo>
                    <a:cubicBezTo>
                      <a:pt x="9672" y="9203"/>
                      <a:pt x="7286" y="5216"/>
                      <a:pt x="4901" y="1265"/>
                    </a:cubicBezTo>
                    <a:cubicBezTo>
                      <a:pt x="4193" y="72"/>
                      <a:pt x="2441" y="-413"/>
                      <a:pt x="1248" y="407"/>
                    </a:cubicBezTo>
                    <a:cubicBezTo>
                      <a:pt x="55" y="1227"/>
                      <a:pt x="-392" y="2793"/>
                      <a:pt x="391" y="4060"/>
                    </a:cubicBezTo>
                    <a:cubicBezTo>
                      <a:pt x="2776" y="8011"/>
                      <a:pt x="5162" y="11999"/>
                      <a:pt x="7547" y="15949"/>
                    </a:cubicBezTo>
                    <a:cubicBezTo>
                      <a:pt x="8255" y="17142"/>
                      <a:pt x="10007" y="17627"/>
                      <a:pt x="11200" y="16807"/>
                    </a:cubicBezTo>
                    <a:cubicBezTo>
                      <a:pt x="12392" y="15987"/>
                      <a:pt x="12840" y="14422"/>
                      <a:pt x="12057" y="131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4" name="Google Shape;2024;p44"/>
              <p:cNvSpPr/>
              <p:nvPr/>
            </p:nvSpPr>
            <p:spPr>
              <a:xfrm>
                <a:off x="4269096" y="4892620"/>
                <a:ext cx="17123" cy="13946"/>
              </a:xfrm>
              <a:custGeom>
                <a:avLst/>
                <a:gdLst/>
                <a:ahLst/>
                <a:cxnLst/>
                <a:rect l="l" t="t" r="r" b="b"/>
                <a:pathLst>
                  <a:path w="17123" h="13946" extrusionOk="0">
                    <a:moveTo>
                      <a:pt x="16317" y="9358"/>
                    </a:moveTo>
                    <a:cubicBezTo>
                      <a:pt x="12366" y="6489"/>
                      <a:pt x="8378" y="3581"/>
                      <a:pt x="4427" y="711"/>
                    </a:cubicBezTo>
                    <a:cubicBezTo>
                      <a:pt x="3831" y="264"/>
                      <a:pt x="3309" y="-34"/>
                      <a:pt x="2526" y="3"/>
                    </a:cubicBezTo>
                    <a:cubicBezTo>
                      <a:pt x="1892" y="3"/>
                      <a:pt x="1110" y="339"/>
                      <a:pt x="700" y="861"/>
                    </a:cubicBezTo>
                    <a:cubicBezTo>
                      <a:pt x="-120" y="1830"/>
                      <a:pt x="-381" y="3730"/>
                      <a:pt x="812" y="4588"/>
                    </a:cubicBezTo>
                    <a:cubicBezTo>
                      <a:pt x="4762" y="7457"/>
                      <a:pt x="8751" y="10327"/>
                      <a:pt x="12701" y="13235"/>
                    </a:cubicBezTo>
                    <a:cubicBezTo>
                      <a:pt x="13298" y="13682"/>
                      <a:pt x="13819" y="13980"/>
                      <a:pt x="14602" y="13943"/>
                    </a:cubicBezTo>
                    <a:cubicBezTo>
                      <a:pt x="15236" y="13943"/>
                      <a:pt x="16019" y="13607"/>
                      <a:pt x="16429" y="13085"/>
                    </a:cubicBezTo>
                    <a:cubicBezTo>
                      <a:pt x="17248" y="12116"/>
                      <a:pt x="17509" y="10216"/>
                      <a:pt x="16280" y="93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5" name="Google Shape;2025;p44"/>
              <p:cNvSpPr/>
              <p:nvPr/>
            </p:nvSpPr>
            <p:spPr>
              <a:xfrm>
                <a:off x="4271212" y="4922173"/>
                <a:ext cx="5255" cy="19991"/>
              </a:xfrm>
              <a:custGeom>
                <a:avLst/>
                <a:gdLst/>
                <a:ahLst/>
                <a:cxnLst/>
                <a:rect l="l" t="t" r="r" b="b"/>
                <a:pathLst>
                  <a:path w="5255" h="19991" extrusionOk="0">
                    <a:moveTo>
                      <a:pt x="2535" y="7"/>
                    </a:moveTo>
                    <a:cubicBezTo>
                      <a:pt x="1081" y="119"/>
                      <a:pt x="0" y="1274"/>
                      <a:pt x="0" y="2728"/>
                    </a:cubicBezTo>
                    <a:lnTo>
                      <a:pt x="0" y="17450"/>
                    </a:lnTo>
                    <a:cubicBezTo>
                      <a:pt x="0" y="18829"/>
                      <a:pt x="1342" y="20096"/>
                      <a:pt x="2721" y="19984"/>
                    </a:cubicBezTo>
                    <a:cubicBezTo>
                      <a:pt x="4175" y="19873"/>
                      <a:pt x="5255" y="18717"/>
                      <a:pt x="5255" y="17264"/>
                    </a:cubicBezTo>
                    <a:lnTo>
                      <a:pt x="5255" y="2542"/>
                    </a:lnTo>
                    <a:cubicBezTo>
                      <a:pt x="5255" y="1163"/>
                      <a:pt x="3914" y="-105"/>
                      <a:pt x="2535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6" name="Google Shape;2026;p44"/>
              <p:cNvSpPr/>
              <p:nvPr/>
            </p:nvSpPr>
            <p:spPr>
              <a:xfrm>
                <a:off x="4243968" y="4941251"/>
                <a:ext cx="10508" cy="17840"/>
              </a:xfrm>
              <a:custGeom>
                <a:avLst/>
                <a:gdLst/>
                <a:ahLst/>
                <a:cxnLst/>
                <a:rect l="l" t="t" r="r" b="b"/>
                <a:pathLst>
                  <a:path w="10508" h="17840" extrusionOk="0">
                    <a:moveTo>
                      <a:pt x="10360" y="14436"/>
                    </a:moveTo>
                    <a:cubicBezTo>
                      <a:pt x="8646" y="10262"/>
                      <a:pt x="6932" y="6087"/>
                      <a:pt x="5217" y="1913"/>
                    </a:cubicBezTo>
                    <a:cubicBezTo>
                      <a:pt x="4695" y="646"/>
                      <a:pt x="3353" y="-361"/>
                      <a:pt x="1937" y="124"/>
                    </a:cubicBezTo>
                    <a:cubicBezTo>
                      <a:pt x="707" y="571"/>
                      <a:pt x="-411" y="2062"/>
                      <a:pt x="148" y="3404"/>
                    </a:cubicBezTo>
                    <a:cubicBezTo>
                      <a:pt x="1862" y="7578"/>
                      <a:pt x="3577" y="11753"/>
                      <a:pt x="5292" y="15927"/>
                    </a:cubicBezTo>
                    <a:cubicBezTo>
                      <a:pt x="5813" y="17194"/>
                      <a:pt x="7155" y="18201"/>
                      <a:pt x="8572" y="17716"/>
                    </a:cubicBezTo>
                    <a:cubicBezTo>
                      <a:pt x="9801" y="17269"/>
                      <a:pt x="10920" y="15778"/>
                      <a:pt x="10360" y="144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7" name="Google Shape;2027;p44"/>
              <p:cNvSpPr/>
              <p:nvPr/>
            </p:nvSpPr>
            <p:spPr>
              <a:xfrm>
                <a:off x="4261658" y="4969969"/>
                <a:ext cx="13336" cy="14070"/>
              </a:xfrm>
              <a:custGeom>
                <a:avLst/>
                <a:gdLst/>
                <a:ahLst/>
                <a:cxnLst/>
                <a:rect l="l" t="t" r="r" b="b"/>
                <a:pathLst>
                  <a:path w="13336" h="14070" extrusionOk="0">
                    <a:moveTo>
                      <a:pt x="12500" y="9535"/>
                    </a:moveTo>
                    <a:cubicBezTo>
                      <a:pt x="9816" y="6590"/>
                      <a:pt x="7095" y="3646"/>
                      <a:pt x="4412" y="701"/>
                    </a:cubicBezTo>
                    <a:cubicBezTo>
                      <a:pt x="3480" y="-305"/>
                      <a:pt x="1542" y="-193"/>
                      <a:pt x="684" y="813"/>
                    </a:cubicBezTo>
                    <a:cubicBezTo>
                      <a:pt x="-322" y="1968"/>
                      <a:pt x="-173" y="3459"/>
                      <a:pt x="833" y="4540"/>
                    </a:cubicBezTo>
                    <a:cubicBezTo>
                      <a:pt x="3517" y="7484"/>
                      <a:pt x="6238" y="10429"/>
                      <a:pt x="8921" y="13374"/>
                    </a:cubicBezTo>
                    <a:cubicBezTo>
                      <a:pt x="9853" y="14380"/>
                      <a:pt x="11791" y="14268"/>
                      <a:pt x="12649" y="13224"/>
                    </a:cubicBezTo>
                    <a:cubicBezTo>
                      <a:pt x="13655" y="12069"/>
                      <a:pt x="13506" y="10578"/>
                      <a:pt x="12537" y="94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8" name="Google Shape;2028;p44"/>
              <p:cNvSpPr/>
              <p:nvPr/>
            </p:nvSpPr>
            <p:spPr>
              <a:xfrm>
                <a:off x="4283882" y="4952346"/>
                <a:ext cx="13237" cy="16415"/>
              </a:xfrm>
              <a:custGeom>
                <a:avLst/>
                <a:gdLst/>
                <a:ahLst/>
                <a:cxnLst/>
                <a:rect l="l" t="t" r="r" b="b"/>
                <a:pathLst>
                  <a:path w="13237" h="16415" extrusionOk="0">
                    <a:moveTo>
                      <a:pt x="12377" y="695"/>
                    </a:moveTo>
                    <a:cubicBezTo>
                      <a:pt x="11408" y="-125"/>
                      <a:pt x="9507" y="-386"/>
                      <a:pt x="8650" y="844"/>
                    </a:cubicBezTo>
                    <a:cubicBezTo>
                      <a:pt x="6004" y="4571"/>
                      <a:pt x="3357" y="8261"/>
                      <a:pt x="711" y="11988"/>
                    </a:cubicBezTo>
                    <a:cubicBezTo>
                      <a:pt x="301" y="12584"/>
                      <a:pt x="-34" y="13106"/>
                      <a:pt x="3" y="13889"/>
                    </a:cubicBezTo>
                    <a:cubicBezTo>
                      <a:pt x="3" y="14522"/>
                      <a:pt x="338" y="15305"/>
                      <a:pt x="860" y="15715"/>
                    </a:cubicBezTo>
                    <a:cubicBezTo>
                      <a:pt x="1829" y="16535"/>
                      <a:pt x="3730" y="16796"/>
                      <a:pt x="4587" y="15604"/>
                    </a:cubicBezTo>
                    <a:cubicBezTo>
                      <a:pt x="7234" y="11876"/>
                      <a:pt x="9880" y="8186"/>
                      <a:pt x="12526" y="4459"/>
                    </a:cubicBezTo>
                    <a:cubicBezTo>
                      <a:pt x="12936" y="3863"/>
                      <a:pt x="13272" y="3341"/>
                      <a:pt x="13234" y="2558"/>
                    </a:cubicBezTo>
                    <a:cubicBezTo>
                      <a:pt x="13234" y="1925"/>
                      <a:pt x="12899" y="1142"/>
                      <a:pt x="12377" y="7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9" name="Google Shape;2029;p44"/>
              <p:cNvSpPr/>
              <p:nvPr/>
            </p:nvSpPr>
            <p:spPr>
              <a:xfrm>
                <a:off x="4289855" y="4919805"/>
                <a:ext cx="14038" cy="21522"/>
              </a:xfrm>
              <a:custGeom>
                <a:avLst/>
                <a:gdLst/>
                <a:ahLst/>
                <a:cxnLst/>
                <a:rect l="l" t="t" r="r" b="b"/>
                <a:pathLst>
                  <a:path w="14038" h="21522" extrusionOk="0">
                    <a:moveTo>
                      <a:pt x="13673" y="17470"/>
                    </a:moveTo>
                    <a:cubicBezTo>
                      <a:pt x="10728" y="12066"/>
                      <a:pt x="7821" y="6661"/>
                      <a:pt x="4876" y="1257"/>
                    </a:cubicBezTo>
                    <a:cubicBezTo>
                      <a:pt x="4205" y="27"/>
                      <a:pt x="2379" y="-383"/>
                      <a:pt x="1224" y="399"/>
                    </a:cubicBezTo>
                    <a:cubicBezTo>
                      <a:pt x="-6" y="1257"/>
                      <a:pt x="-342" y="2748"/>
                      <a:pt x="366" y="4052"/>
                    </a:cubicBezTo>
                    <a:cubicBezTo>
                      <a:pt x="3311" y="9457"/>
                      <a:pt x="6218" y="14861"/>
                      <a:pt x="9163" y="20266"/>
                    </a:cubicBezTo>
                    <a:cubicBezTo>
                      <a:pt x="9833" y="21495"/>
                      <a:pt x="11660" y="21905"/>
                      <a:pt x="12815" y="21123"/>
                    </a:cubicBezTo>
                    <a:cubicBezTo>
                      <a:pt x="14045" y="20266"/>
                      <a:pt x="14381" y="18775"/>
                      <a:pt x="13673" y="1747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0" name="Google Shape;2030;p44"/>
              <p:cNvSpPr/>
              <p:nvPr/>
            </p:nvSpPr>
            <p:spPr>
              <a:xfrm>
                <a:off x="4242988" y="4985350"/>
                <a:ext cx="7089" cy="21560"/>
              </a:xfrm>
              <a:custGeom>
                <a:avLst/>
                <a:gdLst/>
                <a:ahLst/>
                <a:cxnLst/>
                <a:rect l="l" t="t" r="r" b="b"/>
                <a:pathLst>
                  <a:path w="7089" h="21560" extrusionOk="0">
                    <a:moveTo>
                      <a:pt x="6942" y="18120"/>
                    </a:moveTo>
                    <a:cubicBezTo>
                      <a:pt x="4892" y="13461"/>
                      <a:pt x="4705" y="8205"/>
                      <a:pt x="6457" y="3844"/>
                    </a:cubicBezTo>
                    <a:cubicBezTo>
                      <a:pt x="6979" y="2577"/>
                      <a:pt x="6718" y="937"/>
                      <a:pt x="5339" y="266"/>
                    </a:cubicBezTo>
                    <a:cubicBezTo>
                      <a:pt x="4147" y="-293"/>
                      <a:pt x="2320" y="5"/>
                      <a:pt x="1761" y="1384"/>
                    </a:cubicBezTo>
                    <a:cubicBezTo>
                      <a:pt x="-550" y="7236"/>
                      <a:pt x="-662" y="13833"/>
                      <a:pt x="1873" y="19647"/>
                    </a:cubicBezTo>
                    <a:cubicBezTo>
                      <a:pt x="2432" y="20915"/>
                      <a:pt x="3699" y="21921"/>
                      <a:pt x="5153" y="21436"/>
                    </a:cubicBezTo>
                    <a:cubicBezTo>
                      <a:pt x="6383" y="21026"/>
                      <a:pt x="7501" y="19499"/>
                      <a:pt x="6942" y="181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1" name="Google Shape;2031;p44"/>
              <p:cNvSpPr/>
              <p:nvPr/>
            </p:nvSpPr>
            <p:spPr>
              <a:xfrm>
                <a:off x="4270886" y="5008273"/>
                <a:ext cx="8778" cy="17116"/>
              </a:xfrm>
              <a:custGeom>
                <a:avLst/>
                <a:gdLst/>
                <a:ahLst/>
                <a:cxnLst/>
                <a:rect l="l" t="t" r="r" b="b"/>
                <a:pathLst>
                  <a:path w="8778" h="17116" extrusionOk="0">
                    <a:moveTo>
                      <a:pt x="8676" y="13721"/>
                    </a:moveTo>
                    <a:cubicBezTo>
                      <a:pt x="7520" y="9770"/>
                      <a:pt x="6365" y="5856"/>
                      <a:pt x="5172" y="1905"/>
                    </a:cubicBezTo>
                    <a:cubicBezTo>
                      <a:pt x="4762" y="564"/>
                      <a:pt x="3234" y="-331"/>
                      <a:pt x="1892" y="116"/>
                    </a:cubicBezTo>
                    <a:cubicBezTo>
                      <a:pt x="550" y="601"/>
                      <a:pt x="-307" y="1980"/>
                      <a:pt x="103" y="3396"/>
                    </a:cubicBezTo>
                    <a:cubicBezTo>
                      <a:pt x="1258" y="7347"/>
                      <a:pt x="2414" y="11261"/>
                      <a:pt x="3607" y="15212"/>
                    </a:cubicBezTo>
                    <a:cubicBezTo>
                      <a:pt x="4017" y="16553"/>
                      <a:pt x="5545" y="17448"/>
                      <a:pt x="6887" y="17001"/>
                    </a:cubicBezTo>
                    <a:cubicBezTo>
                      <a:pt x="8228" y="16516"/>
                      <a:pt x="9086" y="15137"/>
                      <a:pt x="8676" y="137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2" name="Google Shape;2032;p44"/>
              <p:cNvSpPr/>
              <p:nvPr/>
            </p:nvSpPr>
            <p:spPr>
              <a:xfrm>
                <a:off x="4292858" y="4992063"/>
                <a:ext cx="8715" cy="17018"/>
              </a:xfrm>
              <a:custGeom>
                <a:avLst/>
                <a:gdLst/>
                <a:ahLst/>
                <a:cxnLst/>
                <a:rect l="l" t="t" r="r" b="b"/>
                <a:pathLst>
                  <a:path w="8715" h="17018" extrusionOk="0">
                    <a:moveTo>
                      <a:pt x="8321" y="12935"/>
                    </a:moveTo>
                    <a:cubicBezTo>
                      <a:pt x="7687" y="12115"/>
                      <a:pt x="7128" y="11258"/>
                      <a:pt x="6681" y="10326"/>
                    </a:cubicBezTo>
                    <a:cubicBezTo>
                      <a:pt x="6606" y="10177"/>
                      <a:pt x="6196" y="9432"/>
                      <a:pt x="6532" y="10065"/>
                    </a:cubicBezTo>
                    <a:cubicBezTo>
                      <a:pt x="6420" y="9916"/>
                      <a:pt x="6383" y="9692"/>
                      <a:pt x="6308" y="9544"/>
                    </a:cubicBezTo>
                    <a:cubicBezTo>
                      <a:pt x="6122" y="9059"/>
                      <a:pt x="5935" y="8574"/>
                      <a:pt x="5824" y="8090"/>
                    </a:cubicBezTo>
                    <a:cubicBezTo>
                      <a:pt x="5675" y="7605"/>
                      <a:pt x="5563" y="7084"/>
                      <a:pt x="5451" y="6599"/>
                    </a:cubicBezTo>
                    <a:cubicBezTo>
                      <a:pt x="5451" y="6562"/>
                      <a:pt x="5451" y="6599"/>
                      <a:pt x="5451" y="6562"/>
                    </a:cubicBezTo>
                    <a:cubicBezTo>
                      <a:pt x="5451" y="6562"/>
                      <a:pt x="5451" y="6562"/>
                      <a:pt x="5451" y="6562"/>
                    </a:cubicBezTo>
                    <a:cubicBezTo>
                      <a:pt x="5451" y="6301"/>
                      <a:pt x="5376" y="6040"/>
                      <a:pt x="5376" y="5779"/>
                    </a:cubicBezTo>
                    <a:cubicBezTo>
                      <a:pt x="5339" y="5257"/>
                      <a:pt x="5302" y="4773"/>
                      <a:pt x="5302" y="4251"/>
                    </a:cubicBezTo>
                    <a:cubicBezTo>
                      <a:pt x="5302" y="3990"/>
                      <a:pt x="5302" y="3729"/>
                      <a:pt x="5302" y="3468"/>
                    </a:cubicBezTo>
                    <a:cubicBezTo>
                      <a:pt x="5302" y="3356"/>
                      <a:pt x="5302" y="3207"/>
                      <a:pt x="5302" y="3095"/>
                    </a:cubicBezTo>
                    <a:cubicBezTo>
                      <a:pt x="5302" y="3133"/>
                      <a:pt x="5302" y="3133"/>
                      <a:pt x="5302" y="3170"/>
                    </a:cubicBezTo>
                    <a:cubicBezTo>
                      <a:pt x="5376" y="2462"/>
                      <a:pt x="5376" y="1865"/>
                      <a:pt x="4966" y="1232"/>
                    </a:cubicBezTo>
                    <a:cubicBezTo>
                      <a:pt x="4631" y="673"/>
                      <a:pt x="3960" y="151"/>
                      <a:pt x="3289" y="39"/>
                    </a:cubicBezTo>
                    <a:cubicBezTo>
                      <a:pt x="2022" y="-185"/>
                      <a:pt x="270" y="561"/>
                      <a:pt x="121" y="2052"/>
                    </a:cubicBezTo>
                    <a:cubicBezTo>
                      <a:pt x="-401" y="6897"/>
                      <a:pt x="755" y="11854"/>
                      <a:pt x="3774" y="15768"/>
                    </a:cubicBezTo>
                    <a:cubicBezTo>
                      <a:pt x="4221" y="16364"/>
                      <a:pt x="4705" y="16811"/>
                      <a:pt x="5451" y="16961"/>
                    </a:cubicBezTo>
                    <a:cubicBezTo>
                      <a:pt x="6084" y="17109"/>
                      <a:pt x="6867" y="16961"/>
                      <a:pt x="7426" y="16625"/>
                    </a:cubicBezTo>
                    <a:cubicBezTo>
                      <a:pt x="8507" y="15880"/>
                      <a:pt x="9215" y="14165"/>
                      <a:pt x="8284" y="1297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3" name="Google Shape;2033;p44"/>
              <p:cNvSpPr/>
              <p:nvPr/>
            </p:nvSpPr>
            <p:spPr>
              <a:xfrm>
                <a:off x="4303571" y="4977315"/>
                <a:ext cx="11131" cy="16341"/>
              </a:xfrm>
              <a:custGeom>
                <a:avLst/>
                <a:gdLst/>
                <a:ahLst/>
                <a:cxnLst/>
                <a:rect l="l" t="t" r="r" b="b"/>
                <a:pathLst>
                  <a:path w="11131" h="16341" extrusionOk="0">
                    <a:moveTo>
                      <a:pt x="10765" y="12289"/>
                    </a:moveTo>
                    <a:cubicBezTo>
                      <a:pt x="8790" y="8599"/>
                      <a:pt x="6852" y="4946"/>
                      <a:pt x="4876" y="1257"/>
                    </a:cubicBezTo>
                    <a:cubicBezTo>
                      <a:pt x="4243" y="27"/>
                      <a:pt x="2379" y="-383"/>
                      <a:pt x="1224" y="399"/>
                    </a:cubicBezTo>
                    <a:cubicBezTo>
                      <a:pt x="-6" y="1257"/>
                      <a:pt x="-342" y="2748"/>
                      <a:pt x="366" y="4052"/>
                    </a:cubicBezTo>
                    <a:cubicBezTo>
                      <a:pt x="2342" y="7742"/>
                      <a:pt x="4280" y="11394"/>
                      <a:pt x="6255" y="15084"/>
                    </a:cubicBezTo>
                    <a:cubicBezTo>
                      <a:pt x="6889" y="16315"/>
                      <a:pt x="8753" y="16724"/>
                      <a:pt x="9908" y="15941"/>
                    </a:cubicBezTo>
                    <a:cubicBezTo>
                      <a:pt x="11138" y="15084"/>
                      <a:pt x="11473" y="13594"/>
                      <a:pt x="10765" y="12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4" name="Google Shape;2034;p44"/>
              <p:cNvSpPr/>
              <p:nvPr/>
            </p:nvSpPr>
            <p:spPr>
              <a:xfrm>
                <a:off x="4294043" y="5029592"/>
                <a:ext cx="10321" cy="19205"/>
              </a:xfrm>
              <a:custGeom>
                <a:avLst/>
                <a:gdLst/>
                <a:ahLst/>
                <a:cxnLst/>
                <a:rect l="l" t="t" r="r" b="b"/>
                <a:pathLst>
                  <a:path w="10321" h="19205" extrusionOk="0">
                    <a:moveTo>
                      <a:pt x="8962" y="266"/>
                    </a:moveTo>
                    <a:cubicBezTo>
                      <a:pt x="7807" y="-293"/>
                      <a:pt x="5906" y="5"/>
                      <a:pt x="5384" y="1385"/>
                    </a:cubicBezTo>
                    <a:cubicBezTo>
                      <a:pt x="3670" y="6044"/>
                      <a:pt x="1955" y="10703"/>
                      <a:pt x="241" y="15361"/>
                    </a:cubicBezTo>
                    <a:cubicBezTo>
                      <a:pt x="-244" y="16666"/>
                      <a:pt x="-57" y="18268"/>
                      <a:pt x="1359" y="18939"/>
                    </a:cubicBezTo>
                    <a:cubicBezTo>
                      <a:pt x="2514" y="19499"/>
                      <a:pt x="4415" y="19200"/>
                      <a:pt x="4937" y="17821"/>
                    </a:cubicBezTo>
                    <a:lnTo>
                      <a:pt x="10080" y="3844"/>
                    </a:lnTo>
                    <a:cubicBezTo>
                      <a:pt x="10565" y="2540"/>
                      <a:pt x="10379" y="937"/>
                      <a:pt x="8962" y="2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5" name="Google Shape;2035;p44"/>
              <p:cNvSpPr/>
              <p:nvPr/>
            </p:nvSpPr>
            <p:spPr>
              <a:xfrm>
                <a:off x="4251405" y="5039713"/>
                <a:ext cx="17774" cy="13386"/>
              </a:xfrm>
              <a:custGeom>
                <a:avLst/>
                <a:gdLst/>
                <a:ahLst/>
                <a:cxnLst/>
                <a:rect l="l" t="t" r="r" b="b"/>
                <a:pathLst>
                  <a:path w="17774" h="13386" extrusionOk="0">
                    <a:moveTo>
                      <a:pt x="16379" y="8371"/>
                    </a:moveTo>
                    <a:cubicBezTo>
                      <a:pt x="12204" y="5687"/>
                      <a:pt x="8030" y="3003"/>
                      <a:pt x="3856" y="320"/>
                    </a:cubicBezTo>
                    <a:cubicBezTo>
                      <a:pt x="2700" y="-426"/>
                      <a:pt x="837" y="208"/>
                      <a:pt x="277" y="1438"/>
                    </a:cubicBezTo>
                    <a:cubicBezTo>
                      <a:pt x="-356" y="2817"/>
                      <a:pt x="128" y="4196"/>
                      <a:pt x="1396" y="5016"/>
                    </a:cubicBezTo>
                    <a:cubicBezTo>
                      <a:pt x="5570" y="7699"/>
                      <a:pt x="9745" y="10383"/>
                      <a:pt x="13919" y="13067"/>
                    </a:cubicBezTo>
                    <a:cubicBezTo>
                      <a:pt x="15074" y="13812"/>
                      <a:pt x="16938" y="13178"/>
                      <a:pt x="17497" y="11948"/>
                    </a:cubicBezTo>
                    <a:cubicBezTo>
                      <a:pt x="18131" y="10569"/>
                      <a:pt x="17646" y="9190"/>
                      <a:pt x="16379" y="83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6" name="Google Shape;2036;p44"/>
              <p:cNvSpPr/>
              <p:nvPr/>
            </p:nvSpPr>
            <p:spPr>
              <a:xfrm>
                <a:off x="4249825" y="5067555"/>
                <a:ext cx="17021" cy="7498"/>
              </a:xfrm>
              <a:custGeom>
                <a:avLst/>
                <a:gdLst/>
                <a:ahLst/>
                <a:cxnLst/>
                <a:rect l="l" t="t" r="r" b="b"/>
                <a:pathLst>
                  <a:path w="17021" h="7498" extrusionOk="0">
                    <a:moveTo>
                      <a:pt x="16915" y="1849"/>
                    </a:moveTo>
                    <a:cubicBezTo>
                      <a:pt x="16394" y="395"/>
                      <a:pt x="15089" y="-202"/>
                      <a:pt x="13635" y="60"/>
                    </a:cubicBezTo>
                    <a:cubicBezTo>
                      <a:pt x="9722" y="842"/>
                      <a:pt x="5808" y="1588"/>
                      <a:pt x="1895" y="2370"/>
                    </a:cubicBezTo>
                    <a:cubicBezTo>
                      <a:pt x="516" y="2631"/>
                      <a:pt x="-304" y="4421"/>
                      <a:pt x="106" y="5650"/>
                    </a:cubicBezTo>
                    <a:cubicBezTo>
                      <a:pt x="628" y="7104"/>
                      <a:pt x="1932" y="7700"/>
                      <a:pt x="3386" y="7439"/>
                    </a:cubicBezTo>
                    <a:cubicBezTo>
                      <a:pt x="7299" y="6657"/>
                      <a:pt x="11213" y="5911"/>
                      <a:pt x="15126" y="5129"/>
                    </a:cubicBezTo>
                    <a:cubicBezTo>
                      <a:pt x="16505" y="4868"/>
                      <a:pt x="17325" y="3078"/>
                      <a:pt x="16915" y="18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7" name="Google Shape;2037;p44"/>
              <p:cNvSpPr/>
              <p:nvPr/>
            </p:nvSpPr>
            <p:spPr>
              <a:xfrm>
                <a:off x="4278680" y="5065720"/>
                <a:ext cx="7540" cy="18474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18474" extrusionOk="0">
                    <a:moveTo>
                      <a:pt x="7479" y="15089"/>
                    </a:moveTo>
                    <a:cubicBezTo>
                      <a:pt x="6696" y="10691"/>
                      <a:pt x="5914" y="6293"/>
                      <a:pt x="5131" y="1895"/>
                    </a:cubicBezTo>
                    <a:cubicBezTo>
                      <a:pt x="4870" y="516"/>
                      <a:pt x="3081" y="-304"/>
                      <a:pt x="1851" y="106"/>
                    </a:cubicBezTo>
                    <a:cubicBezTo>
                      <a:pt x="360" y="628"/>
                      <a:pt x="-199" y="1932"/>
                      <a:pt x="62" y="3386"/>
                    </a:cubicBezTo>
                    <a:cubicBezTo>
                      <a:pt x="845" y="7784"/>
                      <a:pt x="1627" y="12182"/>
                      <a:pt x="2410" y="16580"/>
                    </a:cubicBezTo>
                    <a:cubicBezTo>
                      <a:pt x="2671" y="17959"/>
                      <a:pt x="4460" y="18779"/>
                      <a:pt x="5690" y="18369"/>
                    </a:cubicBezTo>
                    <a:cubicBezTo>
                      <a:pt x="7181" y="17847"/>
                      <a:pt x="7740" y="16542"/>
                      <a:pt x="7479" y="150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8" name="Google Shape;2038;p44"/>
              <p:cNvSpPr/>
              <p:nvPr/>
            </p:nvSpPr>
            <p:spPr>
              <a:xfrm>
                <a:off x="4298208" y="5068632"/>
                <a:ext cx="12836" cy="16973"/>
              </a:xfrm>
              <a:custGeom>
                <a:avLst/>
                <a:gdLst/>
                <a:ahLst/>
                <a:cxnLst/>
                <a:rect l="l" t="t" r="r" b="b"/>
                <a:pathLst>
                  <a:path w="12836" h="16973" extrusionOk="0">
                    <a:moveTo>
                      <a:pt x="12438" y="12922"/>
                    </a:moveTo>
                    <a:cubicBezTo>
                      <a:pt x="9941" y="9046"/>
                      <a:pt x="7406" y="5170"/>
                      <a:pt x="4909" y="1256"/>
                    </a:cubicBezTo>
                    <a:cubicBezTo>
                      <a:pt x="4164" y="101"/>
                      <a:pt x="2486" y="-421"/>
                      <a:pt x="1256" y="399"/>
                    </a:cubicBezTo>
                    <a:cubicBezTo>
                      <a:pt x="101" y="1182"/>
                      <a:pt x="-421" y="2784"/>
                      <a:pt x="399" y="4052"/>
                    </a:cubicBezTo>
                    <a:cubicBezTo>
                      <a:pt x="2896" y="7928"/>
                      <a:pt x="5431" y="11804"/>
                      <a:pt x="7928" y="15718"/>
                    </a:cubicBezTo>
                    <a:cubicBezTo>
                      <a:pt x="8673" y="16873"/>
                      <a:pt x="10351" y="17395"/>
                      <a:pt x="11581" y="16575"/>
                    </a:cubicBezTo>
                    <a:cubicBezTo>
                      <a:pt x="12736" y="15792"/>
                      <a:pt x="13258" y="14189"/>
                      <a:pt x="12438" y="1292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9" name="Google Shape;2039;p44"/>
              <p:cNvSpPr/>
              <p:nvPr/>
            </p:nvSpPr>
            <p:spPr>
              <a:xfrm>
                <a:off x="4279156" y="5100800"/>
                <a:ext cx="11098" cy="15589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15589" extrusionOk="0">
                    <a:moveTo>
                      <a:pt x="9686" y="285"/>
                    </a:moveTo>
                    <a:cubicBezTo>
                      <a:pt x="8345" y="-349"/>
                      <a:pt x="6854" y="98"/>
                      <a:pt x="6108" y="1403"/>
                    </a:cubicBezTo>
                    <a:cubicBezTo>
                      <a:pt x="4170" y="4832"/>
                      <a:pt x="2232" y="8298"/>
                      <a:pt x="294" y="11727"/>
                    </a:cubicBezTo>
                    <a:cubicBezTo>
                      <a:pt x="-377" y="12920"/>
                      <a:pt x="145" y="14709"/>
                      <a:pt x="1412" y="15305"/>
                    </a:cubicBezTo>
                    <a:cubicBezTo>
                      <a:pt x="2754" y="15939"/>
                      <a:pt x="4245" y="15491"/>
                      <a:pt x="4990" y="14187"/>
                    </a:cubicBezTo>
                    <a:lnTo>
                      <a:pt x="10804" y="3863"/>
                    </a:lnTo>
                    <a:cubicBezTo>
                      <a:pt x="11475" y="2670"/>
                      <a:pt x="10954" y="881"/>
                      <a:pt x="9686" y="2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0" name="Google Shape;2040;p44"/>
              <p:cNvSpPr/>
              <p:nvPr/>
            </p:nvSpPr>
            <p:spPr>
              <a:xfrm>
                <a:off x="4252883" y="5093601"/>
                <a:ext cx="13322" cy="13326"/>
              </a:xfrm>
              <a:custGeom>
                <a:avLst/>
                <a:gdLst/>
                <a:ahLst/>
                <a:cxnLst/>
                <a:rect l="l" t="t" r="r" b="b"/>
                <a:pathLst>
                  <a:path w="13322" h="13326" extrusionOk="0">
                    <a:moveTo>
                      <a:pt x="12515" y="700"/>
                    </a:moveTo>
                    <a:cubicBezTo>
                      <a:pt x="11397" y="-269"/>
                      <a:pt x="9832" y="-232"/>
                      <a:pt x="8788" y="811"/>
                    </a:cubicBezTo>
                    <a:cubicBezTo>
                      <a:pt x="6104" y="3495"/>
                      <a:pt x="3384" y="6179"/>
                      <a:pt x="700" y="8900"/>
                    </a:cubicBezTo>
                    <a:cubicBezTo>
                      <a:pt x="-269" y="9869"/>
                      <a:pt x="-232" y="11732"/>
                      <a:pt x="812" y="12627"/>
                    </a:cubicBezTo>
                    <a:cubicBezTo>
                      <a:pt x="1930" y="13596"/>
                      <a:pt x="3495" y="13559"/>
                      <a:pt x="4539" y="12515"/>
                    </a:cubicBezTo>
                    <a:cubicBezTo>
                      <a:pt x="7222" y="9831"/>
                      <a:pt x="9943" y="7148"/>
                      <a:pt x="12627" y="4427"/>
                    </a:cubicBezTo>
                    <a:cubicBezTo>
                      <a:pt x="13596" y="3458"/>
                      <a:pt x="13559" y="1594"/>
                      <a:pt x="12478" y="7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1" name="Google Shape;2041;p44"/>
              <p:cNvSpPr/>
              <p:nvPr/>
            </p:nvSpPr>
            <p:spPr>
              <a:xfrm>
                <a:off x="4257967" y="5121556"/>
                <a:ext cx="17690" cy="16269"/>
              </a:xfrm>
              <a:custGeom>
                <a:avLst/>
                <a:gdLst/>
                <a:ahLst/>
                <a:cxnLst/>
                <a:rect l="l" t="t" r="r" b="b"/>
                <a:pathLst>
                  <a:path w="17690" h="16269" extrusionOk="0">
                    <a:moveTo>
                      <a:pt x="16898" y="11731"/>
                    </a:moveTo>
                    <a:cubicBezTo>
                      <a:pt x="12724" y="8042"/>
                      <a:pt x="8549" y="4389"/>
                      <a:pt x="4412" y="699"/>
                    </a:cubicBezTo>
                    <a:cubicBezTo>
                      <a:pt x="3369" y="-233"/>
                      <a:pt x="1617" y="-270"/>
                      <a:pt x="685" y="811"/>
                    </a:cubicBezTo>
                    <a:cubicBezTo>
                      <a:pt x="-210" y="1892"/>
                      <a:pt x="-284" y="3569"/>
                      <a:pt x="797" y="4538"/>
                    </a:cubicBezTo>
                    <a:cubicBezTo>
                      <a:pt x="4971" y="8228"/>
                      <a:pt x="9146" y="11881"/>
                      <a:pt x="13283" y="15571"/>
                    </a:cubicBezTo>
                    <a:cubicBezTo>
                      <a:pt x="14326" y="16502"/>
                      <a:pt x="16078" y="16540"/>
                      <a:pt x="17010" y="15459"/>
                    </a:cubicBezTo>
                    <a:cubicBezTo>
                      <a:pt x="17904" y="14378"/>
                      <a:pt x="17979" y="12701"/>
                      <a:pt x="16861" y="117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2" name="Google Shape;2042;p44"/>
              <p:cNvSpPr/>
              <p:nvPr/>
            </p:nvSpPr>
            <p:spPr>
              <a:xfrm>
                <a:off x="4289577" y="5136221"/>
                <a:ext cx="13364" cy="6730"/>
              </a:xfrm>
              <a:custGeom>
                <a:avLst/>
                <a:gdLst/>
                <a:ahLst/>
                <a:cxnLst/>
                <a:rect l="l" t="t" r="r" b="b"/>
                <a:pathLst>
                  <a:path w="13364" h="6730" extrusionOk="0">
                    <a:moveTo>
                      <a:pt x="11304" y="1501"/>
                    </a:moveTo>
                    <a:cubicBezTo>
                      <a:pt x="8621" y="1017"/>
                      <a:pt x="5900" y="532"/>
                      <a:pt x="3216" y="48"/>
                    </a:cubicBezTo>
                    <a:cubicBezTo>
                      <a:pt x="1874" y="-213"/>
                      <a:pt x="309" y="607"/>
                      <a:pt x="48" y="2061"/>
                    </a:cubicBezTo>
                    <a:cubicBezTo>
                      <a:pt x="-213" y="3440"/>
                      <a:pt x="607" y="4968"/>
                      <a:pt x="2061" y="5229"/>
                    </a:cubicBezTo>
                    <a:lnTo>
                      <a:pt x="10149" y="6682"/>
                    </a:lnTo>
                    <a:cubicBezTo>
                      <a:pt x="11490" y="6943"/>
                      <a:pt x="13056" y="6123"/>
                      <a:pt x="13317" y="4670"/>
                    </a:cubicBezTo>
                    <a:cubicBezTo>
                      <a:pt x="13578" y="3291"/>
                      <a:pt x="12758" y="1762"/>
                      <a:pt x="11304" y="15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3" name="Google Shape;2043;p44"/>
              <p:cNvSpPr/>
              <p:nvPr/>
            </p:nvSpPr>
            <p:spPr>
              <a:xfrm>
                <a:off x="4297733" y="5101638"/>
                <a:ext cx="10321" cy="19205"/>
              </a:xfrm>
              <a:custGeom>
                <a:avLst/>
                <a:gdLst/>
                <a:ahLst/>
                <a:cxnLst/>
                <a:rect l="l" t="t" r="r" b="b"/>
                <a:pathLst>
                  <a:path w="10321" h="19205" extrusionOk="0">
                    <a:moveTo>
                      <a:pt x="8962" y="266"/>
                    </a:moveTo>
                    <a:cubicBezTo>
                      <a:pt x="7807" y="-293"/>
                      <a:pt x="5906" y="5"/>
                      <a:pt x="5384" y="1384"/>
                    </a:cubicBezTo>
                    <a:cubicBezTo>
                      <a:pt x="3670" y="6043"/>
                      <a:pt x="1955" y="10702"/>
                      <a:pt x="241" y="15361"/>
                    </a:cubicBezTo>
                    <a:cubicBezTo>
                      <a:pt x="-244" y="16666"/>
                      <a:pt x="-57" y="18269"/>
                      <a:pt x="1359" y="18939"/>
                    </a:cubicBezTo>
                    <a:cubicBezTo>
                      <a:pt x="2514" y="19499"/>
                      <a:pt x="4415" y="19200"/>
                      <a:pt x="4937" y="17821"/>
                    </a:cubicBezTo>
                    <a:cubicBezTo>
                      <a:pt x="6651" y="13162"/>
                      <a:pt x="8366" y="8504"/>
                      <a:pt x="10080" y="3845"/>
                    </a:cubicBezTo>
                    <a:cubicBezTo>
                      <a:pt x="10565" y="2540"/>
                      <a:pt x="10379" y="937"/>
                      <a:pt x="8962" y="2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4" name="Google Shape;2044;p44"/>
              <p:cNvSpPr/>
              <p:nvPr/>
            </p:nvSpPr>
            <p:spPr>
              <a:xfrm>
                <a:off x="4263819" y="5154597"/>
                <a:ext cx="9754" cy="1999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19996" extrusionOk="0">
                    <a:moveTo>
                      <a:pt x="7654" y="47"/>
                    </a:moveTo>
                    <a:cubicBezTo>
                      <a:pt x="6163" y="-214"/>
                      <a:pt x="4933" y="643"/>
                      <a:pt x="4486" y="2059"/>
                    </a:cubicBezTo>
                    <a:cubicBezTo>
                      <a:pt x="3032" y="6979"/>
                      <a:pt x="1542" y="11862"/>
                      <a:pt x="88" y="16782"/>
                    </a:cubicBezTo>
                    <a:cubicBezTo>
                      <a:pt x="-322" y="18123"/>
                      <a:pt x="759" y="19689"/>
                      <a:pt x="2101" y="19950"/>
                    </a:cubicBezTo>
                    <a:cubicBezTo>
                      <a:pt x="3592" y="20211"/>
                      <a:pt x="4821" y="19353"/>
                      <a:pt x="5269" y="17937"/>
                    </a:cubicBezTo>
                    <a:cubicBezTo>
                      <a:pt x="6722" y="13017"/>
                      <a:pt x="8213" y="8135"/>
                      <a:pt x="9667" y="3215"/>
                    </a:cubicBezTo>
                    <a:cubicBezTo>
                      <a:pt x="10077" y="1873"/>
                      <a:pt x="8996" y="308"/>
                      <a:pt x="7654" y="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5" name="Google Shape;2045;p44"/>
              <p:cNvSpPr/>
              <p:nvPr/>
            </p:nvSpPr>
            <p:spPr>
              <a:xfrm>
                <a:off x="4285921" y="5164635"/>
                <a:ext cx="13818" cy="16804"/>
              </a:xfrm>
              <a:custGeom>
                <a:avLst/>
                <a:gdLst/>
                <a:ahLst/>
                <a:cxnLst/>
                <a:rect l="l" t="t" r="r" b="b"/>
                <a:pathLst>
                  <a:path w="13818" h="16804" extrusionOk="0">
                    <a:moveTo>
                      <a:pt x="13394" y="12744"/>
                    </a:moveTo>
                    <a:lnTo>
                      <a:pt x="4934" y="1264"/>
                    </a:lnTo>
                    <a:cubicBezTo>
                      <a:pt x="4114" y="146"/>
                      <a:pt x="2548" y="-450"/>
                      <a:pt x="1281" y="407"/>
                    </a:cubicBezTo>
                    <a:cubicBezTo>
                      <a:pt x="163" y="1153"/>
                      <a:pt x="-471" y="2867"/>
                      <a:pt x="424" y="4060"/>
                    </a:cubicBezTo>
                    <a:lnTo>
                      <a:pt x="8885" y="15539"/>
                    </a:lnTo>
                    <a:cubicBezTo>
                      <a:pt x="9705" y="16658"/>
                      <a:pt x="11270" y="17254"/>
                      <a:pt x="12537" y="16397"/>
                    </a:cubicBezTo>
                    <a:cubicBezTo>
                      <a:pt x="13655" y="15651"/>
                      <a:pt x="14289" y="13937"/>
                      <a:pt x="13394" y="127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6" name="Google Shape;2046;p44"/>
              <p:cNvSpPr/>
              <p:nvPr/>
            </p:nvSpPr>
            <p:spPr>
              <a:xfrm>
                <a:off x="4272510" y="5189777"/>
                <a:ext cx="10301" cy="15571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15571" extrusionOk="0">
                    <a:moveTo>
                      <a:pt x="8915" y="275"/>
                    </a:moveTo>
                    <a:cubicBezTo>
                      <a:pt x="7648" y="-321"/>
                      <a:pt x="6008" y="52"/>
                      <a:pt x="5337" y="1394"/>
                    </a:cubicBezTo>
                    <a:cubicBezTo>
                      <a:pt x="3660" y="4822"/>
                      <a:pt x="1945" y="8289"/>
                      <a:pt x="268" y="11718"/>
                    </a:cubicBezTo>
                    <a:cubicBezTo>
                      <a:pt x="-328" y="12948"/>
                      <a:pt x="82" y="14662"/>
                      <a:pt x="1386" y="15296"/>
                    </a:cubicBezTo>
                    <a:cubicBezTo>
                      <a:pt x="2653" y="15892"/>
                      <a:pt x="4293" y="15519"/>
                      <a:pt x="4964" y="14178"/>
                    </a:cubicBezTo>
                    <a:cubicBezTo>
                      <a:pt x="6641" y="10749"/>
                      <a:pt x="8356" y="7282"/>
                      <a:pt x="10033" y="3853"/>
                    </a:cubicBezTo>
                    <a:cubicBezTo>
                      <a:pt x="10630" y="2623"/>
                      <a:pt x="10220" y="909"/>
                      <a:pt x="8915" y="2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7" name="Google Shape;2047;p44"/>
              <p:cNvSpPr/>
              <p:nvPr/>
            </p:nvSpPr>
            <p:spPr>
              <a:xfrm>
                <a:off x="4274413" y="5217724"/>
                <a:ext cx="10296" cy="16365"/>
              </a:xfrm>
              <a:custGeom>
                <a:avLst/>
                <a:gdLst/>
                <a:ahLst/>
                <a:cxnLst/>
                <a:rect l="l" t="t" r="r" b="b"/>
                <a:pathLst>
                  <a:path w="10296" h="16365" extrusionOk="0">
                    <a:moveTo>
                      <a:pt x="9919" y="12320"/>
                    </a:moveTo>
                    <a:cubicBezTo>
                      <a:pt x="8242" y="8630"/>
                      <a:pt x="6565" y="4940"/>
                      <a:pt x="4887" y="1250"/>
                    </a:cubicBezTo>
                    <a:cubicBezTo>
                      <a:pt x="4626" y="654"/>
                      <a:pt x="3806" y="169"/>
                      <a:pt x="3210" y="58"/>
                    </a:cubicBezTo>
                    <a:cubicBezTo>
                      <a:pt x="2576" y="-91"/>
                      <a:pt x="1794" y="58"/>
                      <a:pt x="1234" y="393"/>
                    </a:cubicBezTo>
                    <a:cubicBezTo>
                      <a:pt x="676" y="766"/>
                      <a:pt x="154" y="1362"/>
                      <a:pt x="42" y="2070"/>
                    </a:cubicBezTo>
                    <a:cubicBezTo>
                      <a:pt x="-70" y="2779"/>
                      <a:pt x="42" y="3375"/>
                      <a:pt x="377" y="4046"/>
                    </a:cubicBezTo>
                    <a:cubicBezTo>
                      <a:pt x="2055" y="7736"/>
                      <a:pt x="3732" y="11425"/>
                      <a:pt x="5409" y="15115"/>
                    </a:cubicBezTo>
                    <a:cubicBezTo>
                      <a:pt x="5670" y="15712"/>
                      <a:pt x="6490" y="16159"/>
                      <a:pt x="7086" y="16308"/>
                    </a:cubicBezTo>
                    <a:cubicBezTo>
                      <a:pt x="7720" y="16457"/>
                      <a:pt x="8503" y="16308"/>
                      <a:pt x="9062" y="15973"/>
                    </a:cubicBezTo>
                    <a:cubicBezTo>
                      <a:pt x="9621" y="15600"/>
                      <a:pt x="10142" y="15003"/>
                      <a:pt x="10254" y="14295"/>
                    </a:cubicBezTo>
                    <a:cubicBezTo>
                      <a:pt x="10366" y="13588"/>
                      <a:pt x="10254" y="12991"/>
                      <a:pt x="9919" y="123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8" name="Google Shape;2048;p44"/>
              <p:cNvSpPr/>
              <p:nvPr/>
            </p:nvSpPr>
            <p:spPr>
              <a:xfrm>
                <a:off x="4315384" y="5177272"/>
                <a:ext cx="14564" cy="23062"/>
              </a:xfrm>
              <a:custGeom>
                <a:avLst/>
                <a:gdLst/>
                <a:ahLst/>
                <a:cxnLst/>
                <a:rect l="l" t="t" r="r" b="b"/>
                <a:pathLst>
                  <a:path w="14564" h="23062" extrusionOk="0">
                    <a:moveTo>
                      <a:pt x="13153" y="294"/>
                    </a:moveTo>
                    <a:cubicBezTo>
                      <a:pt x="11885" y="-377"/>
                      <a:pt x="10245" y="145"/>
                      <a:pt x="9575" y="1412"/>
                    </a:cubicBezTo>
                    <a:cubicBezTo>
                      <a:pt x="6481" y="7338"/>
                      <a:pt x="3387" y="13264"/>
                      <a:pt x="294" y="19191"/>
                    </a:cubicBezTo>
                    <a:cubicBezTo>
                      <a:pt x="-377" y="20458"/>
                      <a:pt x="145" y="22098"/>
                      <a:pt x="1412" y="22769"/>
                    </a:cubicBezTo>
                    <a:cubicBezTo>
                      <a:pt x="2679" y="23440"/>
                      <a:pt x="4319" y="22918"/>
                      <a:pt x="4990" y="21651"/>
                    </a:cubicBezTo>
                    <a:cubicBezTo>
                      <a:pt x="8084" y="15725"/>
                      <a:pt x="11177" y="9798"/>
                      <a:pt x="14271" y="3872"/>
                    </a:cubicBezTo>
                    <a:cubicBezTo>
                      <a:pt x="14942" y="2605"/>
                      <a:pt x="14420" y="965"/>
                      <a:pt x="13153" y="2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9" name="Google Shape;2049;p44"/>
              <p:cNvSpPr/>
              <p:nvPr/>
            </p:nvSpPr>
            <p:spPr>
              <a:xfrm>
                <a:off x="4323279" y="5140628"/>
                <a:ext cx="10290" cy="20055"/>
              </a:xfrm>
              <a:custGeom>
                <a:avLst/>
                <a:gdLst/>
                <a:ahLst/>
                <a:cxnLst/>
                <a:rect l="l" t="t" r="r" b="b"/>
                <a:pathLst>
                  <a:path w="10290" h="20055" extrusionOk="0">
                    <a:moveTo>
                      <a:pt x="10177" y="16662"/>
                    </a:moveTo>
                    <a:cubicBezTo>
                      <a:pt x="8500" y="11742"/>
                      <a:pt x="6860" y="6823"/>
                      <a:pt x="5183" y="1902"/>
                    </a:cubicBezTo>
                    <a:cubicBezTo>
                      <a:pt x="4735" y="598"/>
                      <a:pt x="3282" y="-334"/>
                      <a:pt x="1903" y="114"/>
                    </a:cubicBezTo>
                    <a:cubicBezTo>
                      <a:pt x="598" y="561"/>
                      <a:pt x="-334" y="2014"/>
                      <a:pt x="114" y="3393"/>
                    </a:cubicBezTo>
                    <a:cubicBezTo>
                      <a:pt x="1791" y="8313"/>
                      <a:pt x="3431" y="13233"/>
                      <a:pt x="5108" y="18153"/>
                    </a:cubicBezTo>
                    <a:cubicBezTo>
                      <a:pt x="5555" y="19457"/>
                      <a:pt x="7009" y="20389"/>
                      <a:pt x="8388" y="19942"/>
                    </a:cubicBezTo>
                    <a:cubicBezTo>
                      <a:pt x="9692" y="19495"/>
                      <a:pt x="10624" y="18041"/>
                      <a:pt x="10177" y="166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0" name="Google Shape;2050;p44"/>
              <p:cNvSpPr/>
              <p:nvPr/>
            </p:nvSpPr>
            <p:spPr>
              <a:xfrm>
                <a:off x="4341986" y="5132600"/>
                <a:ext cx="11825" cy="16320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16320" extrusionOk="0">
                    <a:moveTo>
                      <a:pt x="10404" y="278"/>
                    </a:moveTo>
                    <a:cubicBezTo>
                      <a:pt x="9062" y="-356"/>
                      <a:pt x="7571" y="128"/>
                      <a:pt x="6826" y="1395"/>
                    </a:cubicBezTo>
                    <a:cubicBezTo>
                      <a:pt x="4664" y="5085"/>
                      <a:pt x="2465" y="8776"/>
                      <a:pt x="303" y="12465"/>
                    </a:cubicBezTo>
                    <a:cubicBezTo>
                      <a:pt x="-405" y="13658"/>
                      <a:pt x="192" y="15447"/>
                      <a:pt x="1422" y="16043"/>
                    </a:cubicBezTo>
                    <a:cubicBezTo>
                      <a:pt x="2763" y="16677"/>
                      <a:pt x="4254" y="16193"/>
                      <a:pt x="5000" y="14925"/>
                    </a:cubicBezTo>
                    <a:cubicBezTo>
                      <a:pt x="7161" y="11235"/>
                      <a:pt x="9360" y="7545"/>
                      <a:pt x="11522" y="3855"/>
                    </a:cubicBezTo>
                    <a:cubicBezTo>
                      <a:pt x="12230" y="2663"/>
                      <a:pt x="11634" y="874"/>
                      <a:pt x="10404" y="27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1" name="Google Shape;2051;p44"/>
              <p:cNvSpPr/>
              <p:nvPr/>
            </p:nvSpPr>
            <p:spPr>
              <a:xfrm>
                <a:off x="4338100" y="5099392"/>
                <a:ext cx="9720" cy="17809"/>
              </a:xfrm>
              <a:custGeom>
                <a:avLst/>
                <a:gdLst/>
                <a:ahLst/>
                <a:cxnLst/>
                <a:rect l="l" t="t" r="r" b="b"/>
                <a:pathLst>
                  <a:path w="9720" h="17809" extrusionOk="0">
                    <a:moveTo>
                      <a:pt x="9594" y="14402"/>
                    </a:moveTo>
                    <a:cubicBezTo>
                      <a:pt x="8140" y="10228"/>
                      <a:pt x="6649" y="6053"/>
                      <a:pt x="5196" y="1916"/>
                    </a:cubicBezTo>
                    <a:cubicBezTo>
                      <a:pt x="4749" y="611"/>
                      <a:pt x="3295" y="-358"/>
                      <a:pt x="1916" y="127"/>
                    </a:cubicBezTo>
                    <a:cubicBezTo>
                      <a:pt x="611" y="574"/>
                      <a:pt x="-358" y="2028"/>
                      <a:pt x="127" y="3407"/>
                    </a:cubicBezTo>
                    <a:cubicBezTo>
                      <a:pt x="1581" y="7581"/>
                      <a:pt x="3071" y="11756"/>
                      <a:pt x="4525" y="15893"/>
                    </a:cubicBezTo>
                    <a:cubicBezTo>
                      <a:pt x="4972" y="17198"/>
                      <a:pt x="6426" y="18167"/>
                      <a:pt x="7805" y="17682"/>
                    </a:cubicBezTo>
                    <a:cubicBezTo>
                      <a:pt x="9109" y="17235"/>
                      <a:pt x="10078" y="15781"/>
                      <a:pt x="9594" y="144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2" name="Google Shape;2052;p44"/>
              <p:cNvSpPr/>
              <p:nvPr/>
            </p:nvSpPr>
            <p:spPr>
              <a:xfrm>
                <a:off x="4357289" y="5083930"/>
                <a:ext cx="12522" cy="16398"/>
              </a:xfrm>
              <a:custGeom>
                <a:avLst/>
                <a:gdLst/>
                <a:ahLst/>
                <a:cxnLst/>
                <a:rect l="l" t="t" r="r" b="b"/>
                <a:pathLst>
                  <a:path w="12522" h="16398" extrusionOk="0">
                    <a:moveTo>
                      <a:pt x="11091" y="270"/>
                    </a:moveTo>
                    <a:cubicBezTo>
                      <a:pt x="9712" y="-363"/>
                      <a:pt x="8333" y="159"/>
                      <a:pt x="7513" y="1389"/>
                    </a:cubicBezTo>
                    <a:cubicBezTo>
                      <a:pt x="5128" y="5116"/>
                      <a:pt x="2742" y="8806"/>
                      <a:pt x="320" y="12533"/>
                    </a:cubicBezTo>
                    <a:cubicBezTo>
                      <a:pt x="-426" y="13688"/>
                      <a:pt x="208" y="15552"/>
                      <a:pt x="1438" y="16111"/>
                    </a:cubicBezTo>
                    <a:cubicBezTo>
                      <a:pt x="2817" y="16782"/>
                      <a:pt x="4196" y="16223"/>
                      <a:pt x="5016" y="14993"/>
                    </a:cubicBezTo>
                    <a:cubicBezTo>
                      <a:pt x="7401" y="11266"/>
                      <a:pt x="9787" y="7576"/>
                      <a:pt x="12210" y="3849"/>
                    </a:cubicBezTo>
                    <a:cubicBezTo>
                      <a:pt x="12955" y="2693"/>
                      <a:pt x="12284" y="830"/>
                      <a:pt x="11091" y="27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3" name="Google Shape;2053;p44"/>
              <p:cNvSpPr/>
              <p:nvPr/>
            </p:nvSpPr>
            <p:spPr>
              <a:xfrm>
                <a:off x="4349807" y="5054554"/>
                <a:ext cx="9677" cy="17100"/>
              </a:xfrm>
              <a:custGeom>
                <a:avLst/>
                <a:gdLst/>
                <a:ahLst/>
                <a:cxnLst/>
                <a:rect l="l" t="t" r="r" b="b"/>
                <a:pathLst>
                  <a:path w="9677" h="17100" extrusionOk="0">
                    <a:moveTo>
                      <a:pt x="9554" y="13694"/>
                    </a:moveTo>
                    <a:cubicBezTo>
                      <a:pt x="8100" y="9780"/>
                      <a:pt x="6647" y="5829"/>
                      <a:pt x="5193" y="1916"/>
                    </a:cubicBezTo>
                    <a:cubicBezTo>
                      <a:pt x="4708" y="611"/>
                      <a:pt x="3292" y="-358"/>
                      <a:pt x="1913" y="127"/>
                    </a:cubicBezTo>
                    <a:cubicBezTo>
                      <a:pt x="646" y="574"/>
                      <a:pt x="-361" y="2028"/>
                      <a:pt x="124" y="3407"/>
                    </a:cubicBezTo>
                    <a:cubicBezTo>
                      <a:pt x="1577" y="7320"/>
                      <a:pt x="3031" y="11271"/>
                      <a:pt x="4485" y="15184"/>
                    </a:cubicBezTo>
                    <a:cubicBezTo>
                      <a:pt x="4969" y="16489"/>
                      <a:pt x="6386" y="17458"/>
                      <a:pt x="7765" y="16973"/>
                    </a:cubicBezTo>
                    <a:cubicBezTo>
                      <a:pt x="9032" y="16526"/>
                      <a:pt x="10038" y="15073"/>
                      <a:pt x="9554" y="136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4" name="Google Shape;2054;p44"/>
              <p:cNvSpPr/>
              <p:nvPr/>
            </p:nvSpPr>
            <p:spPr>
              <a:xfrm>
                <a:off x="4331403" y="5047220"/>
                <a:ext cx="5970" cy="20699"/>
              </a:xfrm>
              <a:custGeom>
                <a:avLst/>
                <a:gdLst/>
                <a:ahLst/>
                <a:cxnLst/>
                <a:rect l="l" t="t" r="r" b="b"/>
                <a:pathLst>
                  <a:path w="5970" h="20699" extrusionOk="0">
                    <a:moveTo>
                      <a:pt x="5259" y="2541"/>
                    </a:moveTo>
                    <a:cubicBezTo>
                      <a:pt x="5184" y="1162"/>
                      <a:pt x="3954" y="-105"/>
                      <a:pt x="2538" y="7"/>
                    </a:cubicBezTo>
                    <a:cubicBezTo>
                      <a:pt x="1121" y="118"/>
                      <a:pt x="-71" y="1274"/>
                      <a:pt x="3" y="2728"/>
                    </a:cubicBezTo>
                    <a:cubicBezTo>
                      <a:pt x="227" y="7871"/>
                      <a:pt x="451" y="13015"/>
                      <a:pt x="711" y="18158"/>
                    </a:cubicBezTo>
                    <a:cubicBezTo>
                      <a:pt x="786" y="19537"/>
                      <a:pt x="2016" y="20804"/>
                      <a:pt x="3432" y="20692"/>
                    </a:cubicBezTo>
                    <a:cubicBezTo>
                      <a:pt x="4849" y="20581"/>
                      <a:pt x="6041" y="19425"/>
                      <a:pt x="5967" y="17972"/>
                    </a:cubicBezTo>
                    <a:cubicBezTo>
                      <a:pt x="5743" y="12828"/>
                      <a:pt x="5519" y="7685"/>
                      <a:pt x="5259" y="25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5" name="Google Shape;2055;p44"/>
              <p:cNvSpPr/>
              <p:nvPr/>
            </p:nvSpPr>
            <p:spPr>
              <a:xfrm>
                <a:off x="4339808" y="5011280"/>
                <a:ext cx="13349" cy="17811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7811" extrusionOk="0">
                    <a:moveTo>
                      <a:pt x="11911" y="277"/>
                    </a:moveTo>
                    <a:cubicBezTo>
                      <a:pt x="10532" y="-356"/>
                      <a:pt x="9153" y="128"/>
                      <a:pt x="8333" y="1396"/>
                    </a:cubicBezTo>
                    <a:cubicBezTo>
                      <a:pt x="5650" y="5570"/>
                      <a:pt x="3003" y="9744"/>
                      <a:pt x="320" y="13956"/>
                    </a:cubicBezTo>
                    <a:cubicBezTo>
                      <a:pt x="-426" y="15111"/>
                      <a:pt x="208" y="16975"/>
                      <a:pt x="1438" y="17534"/>
                    </a:cubicBezTo>
                    <a:cubicBezTo>
                      <a:pt x="2817" y="18168"/>
                      <a:pt x="4196" y="17683"/>
                      <a:pt x="5016" y="16416"/>
                    </a:cubicBezTo>
                    <a:cubicBezTo>
                      <a:pt x="7700" y="12242"/>
                      <a:pt x="10346" y="8067"/>
                      <a:pt x="13029" y="3856"/>
                    </a:cubicBezTo>
                    <a:cubicBezTo>
                      <a:pt x="13775" y="2700"/>
                      <a:pt x="13141" y="836"/>
                      <a:pt x="11911" y="27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6" name="Google Shape;2056;p44"/>
              <p:cNvSpPr/>
              <p:nvPr/>
            </p:nvSpPr>
            <p:spPr>
              <a:xfrm>
                <a:off x="4359171" y="4993850"/>
                <a:ext cx="13759" cy="15176"/>
              </a:xfrm>
              <a:custGeom>
                <a:avLst/>
                <a:gdLst/>
                <a:ahLst/>
                <a:cxnLst/>
                <a:rect l="l" t="t" r="r" b="b"/>
                <a:pathLst>
                  <a:path w="13759" h="15176" extrusionOk="0">
                    <a:moveTo>
                      <a:pt x="12899" y="10589"/>
                    </a:moveTo>
                    <a:cubicBezTo>
                      <a:pt x="10067" y="7309"/>
                      <a:pt x="7271" y="4029"/>
                      <a:pt x="4438" y="712"/>
                    </a:cubicBezTo>
                    <a:cubicBezTo>
                      <a:pt x="4029" y="227"/>
                      <a:pt x="3134" y="-34"/>
                      <a:pt x="2538" y="4"/>
                    </a:cubicBezTo>
                    <a:cubicBezTo>
                      <a:pt x="1904" y="4"/>
                      <a:pt x="1121" y="339"/>
                      <a:pt x="711" y="861"/>
                    </a:cubicBezTo>
                    <a:cubicBezTo>
                      <a:pt x="264" y="1383"/>
                      <a:pt x="-34" y="2054"/>
                      <a:pt x="3" y="2762"/>
                    </a:cubicBezTo>
                    <a:cubicBezTo>
                      <a:pt x="78" y="3507"/>
                      <a:pt x="376" y="4029"/>
                      <a:pt x="860" y="4588"/>
                    </a:cubicBezTo>
                    <a:cubicBezTo>
                      <a:pt x="3693" y="7868"/>
                      <a:pt x="6488" y="11148"/>
                      <a:pt x="9321" y="14465"/>
                    </a:cubicBezTo>
                    <a:cubicBezTo>
                      <a:pt x="9731" y="14950"/>
                      <a:pt x="10625" y="15211"/>
                      <a:pt x="11222" y="15173"/>
                    </a:cubicBezTo>
                    <a:cubicBezTo>
                      <a:pt x="11856" y="15173"/>
                      <a:pt x="12638" y="14838"/>
                      <a:pt x="13048" y="14316"/>
                    </a:cubicBezTo>
                    <a:cubicBezTo>
                      <a:pt x="13495" y="13794"/>
                      <a:pt x="13794" y="13123"/>
                      <a:pt x="13756" y="12415"/>
                    </a:cubicBezTo>
                    <a:cubicBezTo>
                      <a:pt x="13682" y="11670"/>
                      <a:pt x="13384" y="11148"/>
                      <a:pt x="12899" y="105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7" name="Google Shape;2057;p44"/>
              <p:cNvSpPr/>
              <p:nvPr/>
            </p:nvSpPr>
            <p:spPr>
              <a:xfrm>
                <a:off x="4366663" y="5028066"/>
                <a:ext cx="6005" cy="14877"/>
              </a:xfrm>
              <a:custGeom>
                <a:avLst/>
                <a:gdLst/>
                <a:ahLst/>
                <a:cxnLst/>
                <a:rect l="l" t="t" r="r" b="b"/>
                <a:pathLst>
                  <a:path w="6005" h="14877" extrusionOk="0">
                    <a:moveTo>
                      <a:pt x="5146" y="711"/>
                    </a:moveTo>
                    <a:cubicBezTo>
                      <a:pt x="4661" y="264"/>
                      <a:pt x="3916" y="-34"/>
                      <a:pt x="3245" y="3"/>
                    </a:cubicBezTo>
                    <a:cubicBezTo>
                      <a:pt x="2574" y="40"/>
                      <a:pt x="1866" y="301"/>
                      <a:pt x="1419" y="860"/>
                    </a:cubicBezTo>
                    <a:cubicBezTo>
                      <a:pt x="934" y="1419"/>
                      <a:pt x="747" y="2016"/>
                      <a:pt x="710" y="2761"/>
                    </a:cubicBezTo>
                    <a:cubicBezTo>
                      <a:pt x="487" y="5967"/>
                      <a:pt x="263" y="9135"/>
                      <a:pt x="2" y="12340"/>
                    </a:cubicBezTo>
                    <a:cubicBezTo>
                      <a:pt x="-35" y="12974"/>
                      <a:pt x="412" y="13756"/>
                      <a:pt x="859" y="14166"/>
                    </a:cubicBezTo>
                    <a:cubicBezTo>
                      <a:pt x="1344" y="14613"/>
                      <a:pt x="2089" y="14912"/>
                      <a:pt x="2760" y="14875"/>
                    </a:cubicBezTo>
                    <a:cubicBezTo>
                      <a:pt x="3431" y="14837"/>
                      <a:pt x="4139" y="14576"/>
                      <a:pt x="4587" y="14017"/>
                    </a:cubicBezTo>
                    <a:cubicBezTo>
                      <a:pt x="5071" y="13458"/>
                      <a:pt x="5257" y="12862"/>
                      <a:pt x="5295" y="12116"/>
                    </a:cubicBezTo>
                    <a:cubicBezTo>
                      <a:pt x="5518" y="8911"/>
                      <a:pt x="5742" y="5743"/>
                      <a:pt x="6003" y="2537"/>
                    </a:cubicBezTo>
                    <a:cubicBezTo>
                      <a:pt x="6040" y="1904"/>
                      <a:pt x="5593" y="1121"/>
                      <a:pt x="5146" y="7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8" name="Google Shape;2058;p44"/>
              <p:cNvSpPr/>
              <p:nvPr/>
            </p:nvSpPr>
            <p:spPr>
              <a:xfrm>
                <a:off x="4363142" y="4959702"/>
                <a:ext cx="8239" cy="19253"/>
              </a:xfrm>
              <a:custGeom>
                <a:avLst/>
                <a:gdLst/>
                <a:ahLst/>
                <a:cxnLst/>
                <a:rect l="l" t="t" r="r" b="b"/>
                <a:pathLst>
                  <a:path w="8239" h="19253" extrusionOk="0">
                    <a:moveTo>
                      <a:pt x="6170" y="48"/>
                    </a:moveTo>
                    <a:cubicBezTo>
                      <a:pt x="4791" y="-213"/>
                      <a:pt x="3300" y="607"/>
                      <a:pt x="3002" y="2061"/>
                    </a:cubicBezTo>
                    <a:cubicBezTo>
                      <a:pt x="2033" y="6720"/>
                      <a:pt x="1026" y="11379"/>
                      <a:pt x="57" y="16038"/>
                    </a:cubicBezTo>
                    <a:cubicBezTo>
                      <a:pt x="-241" y="17379"/>
                      <a:pt x="654" y="18945"/>
                      <a:pt x="2070" y="19206"/>
                    </a:cubicBezTo>
                    <a:cubicBezTo>
                      <a:pt x="3449" y="19467"/>
                      <a:pt x="4940" y="18647"/>
                      <a:pt x="5238" y="17193"/>
                    </a:cubicBezTo>
                    <a:cubicBezTo>
                      <a:pt x="6207" y="12534"/>
                      <a:pt x="7213" y="7875"/>
                      <a:pt x="8183" y="3216"/>
                    </a:cubicBezTo>
                    <a:cubicBezTo>
                      <a:pt x="8481" y="1874"/>
                      <a:pt x="7586" y="309"/>
                      <a:pt x="6170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9" name="Google Shape;2059;p44"/>
              <p:cNvSpPr/>
              <p:nvPr/>
            </p:nvSpPr>
            <p:spPr>
              <a:xfrm>
                <a:off x="4351155" y="4930227"/>
                <a:ext cx="6795" cy="22891"/>
              </a:xfrm>
              <a:custGeom>
                <a:avLst/>
                <a:gdLst/>
                <a:ahLst/>
                <a:cxnLst/>
                <a:rect l="l" t="t" r="r" b="b"/>
                <a:pathLst>
                  <a:path w="6795" h="22891" extrusionOk="0">
                    <a:moveTo>
                      <a:pt x="4069" y="3"/>
                    </a:moveTo>
                    <a:cubicBezTo>
                      <a:pt x="2503" y="41"/>
                      <a:pt x="1646" y="1308"/>
                      <a:pt x="1534" y="2724"/>
                    </a:cubicBezTo>
                    <a:lnTo>
                      <a:pt x="6" y="20354"/>
                    </a:lnTo>
                    <a:cubicBezTo>
                      <a:pt x="-106" y="21770"/>
                      <a:pt x="1422" y="22962"/>
                      <a:pt x="2727" y="22888"/>
                    </a:cubicBezTo>
                    <a:cubicBezTo>
                      <a:pt x="4292" y="22851"/>
                      <a:pt x="5149" y="21583"/>
                      <a:pt x="5261" y="20167"/>
                    </a:cubicBezTo>
                    <a:cubicBezTo>
                      <a:pt x="5783" y="14278"/>
                      <a:pt x="6267" y="8389"/>
                      <a:pt x="6789" y="2538"/>
                    </a:cubicBezTo>
                    <a:cubicBezTo>
                      <a:pt x="6901" y="1121"/>
                      <a:pt x="5373" y="-71"/>
                      <a:pt x="4069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0" name="Google Shape;2060;p44"/>
              <p:cNvSpPr/>
              <p:nvPr/>
            </p:nvSpPr>
            <p:spPr>
              <a:xfrm>
                <a:off x="4333702" y="4970655"/>
                <a:ext cx="10466" cy="20044"/>
              </a:xfrm>
              <a:custGeom>
                <a:avLst/>
                <a:gdLst/>
                <a:ahLst/>
                <a:cxnLst/>
                <a:rect l="l" t="t" r="r" b="b"/>
                <a:pathLst>
                  <a:path w="10466" h="20044" extrusionOk="0">
                    <a:moveTo>
                      <a:pt x="10339" y="16638"/>
                    </a:moveTo>
                    <a:cubicBezTo>
                      <a:pt x="8625" y="11718"/>
                      <a:pt x="6910" y="6836"/>
                      <a:pt x="5196" y="1916"/>
                    </a:cubicBezTo>
                    <a:cubicBezTo>
                      <a:pt x="4749" y="611"/>
                      <a:pt x="3295" y="-358"/>
                      <a:pt x="1916" y="127"/>
                    </a:cubicBezTo>
                    <a:cubicBezTo>
                      <a:pt x="611" y="574"/>
                      <a:pt x="-358" y="2028"/>
                      <a:pt x="127" y="3407"/>
                    </a:cubicBezTo>
                    <a:cubicBezTo>
                      <a:pt x="1841" y="8326"/>
                      <a:pt x="3556" y="13209"/>
                      <a:pt x="5270" y="18129"/>
                    </a:cubicBezTo>
                    <a:cubicBezTo>
                      <a:pt x="5718" y="19433"/>
                      <a:pt x="7171" y="20402"/>
                      <a:pt x="8550" y="19918"/>
                    </a:cubicBezTo>
                    <a:cubicBezTo>
                      <a:pt x="9855" y="19471"/>
                      <a:pt x="10824" y="18017"/>
                      <a:pt x="10339" y="166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1" name="Google Shape;2061;p44"/>
              <p:cNvSpPr/>
              <p:nvPr/>
            </p:nvSpPr>
            <p:spPr>
              <a:xfrm>
                <a:off x="4330703" y="4916267"/>
                <a:ext cx="13371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19950" extrusionOk="0">
                    <a:moveTo>
                      <a:pt x="11960" y="284"/>
                    </a:moveTo>
                    <a:cubicBezTo>
                      <a:pt x="10655" y="-349"/>
                      <a:pt x="9090" y="98"/>
                      <a:pt x="8382" y="1403"/>
                    </a:cubicBezTo>
                    <a:cubicBezTo>
                      <a:pt x="5698" y="6285"/>
                      <a:pt x="2977" y="11205"/>
                      <a:pt x="294" y="16088"/>
                    </a:cubicBezTo>
                    <a:cubicBezTo>
                      <a:pt x="-377" y="17318"/>
                      <a:pt x="145" y="19070"/>
                      <a:pt x="1412" y="19666"/>
                    </a:cubicBezTo>
                    <a:cubicBezTo>
                      <a:pt x="2716" y="20299"/>
                      <a:pt x="4282" y="19852"/>
                      <a:pt x="4990" y="18548"/>
                    </a:cubicBezTo>
                    <a:cubicBezTo>
                      <a:pt x="7674" y="13665"/>
                      <a:pt x="10394" y="8745"/>
                      <a:pt x="13078" y="3862"/>
                    </a:cubicBezTo>
                    <a:cubicBezTo>
                      <a:pt x="13749" y="2633"/>
                      <a:pt x="13227" y="881"/>
                      <a:pt x="11960" y="2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2" name="Google Shape;2062;p44"/>
              <p:cNvSpPr/>
              <p:nvPr/>
            </p:nvSpPr>
            <p:spPr>
              <a:xfrm>
                <a:off x="4317153" y="4900485"/>
                <a:ext cx="14600" cy="15029"/>
              </a:xfrm>
              <a:custGeom>
                <a:avLst/>
                <a:gdLst/>
                <a:ahLst/>
                <a:cxnLst/>
                <a:rect l="l" t="t" r="r" b="b"/>
                <a:pathLst>
                  <a:path w="14600" h="15029" extrusionOk="0">
                    <a:moveTo>
                      <a:pt x="13806" y="10438"/>
                    </a:moveTo>
                    <a:lnTo>
                      <a:pt x="4414" y="710"/>
                    </a:lnTo>
                    <a:cubicBezTo>
                      <a:pt x="3445" y="-296"/>
                      <a:pt x="1581" y="-221"/>
                      <a:pt x="687" y="860"/>
                    </a:cubicBezTo>
                    <a:cubicBezTo>
                      <a:pt x="-283" y="2015"/>
                      <a:pt x="-208" y="3543"/>
                      <a:pt x="798" y="4587"/>
                    </a:cubicBezTo>
                    <a:cubicBezTo>
                      <a:pt x="3929" y="7829"/>
                      <a:pt x="7060" y="11072"/>
                      <a:pt x="10191" y="14315"/>
                    </a:cubicBezTo>
                    <a:cubicBezTo>
                      <a:pt x="11160" y="15321"/>
                      <a:pt x="13023" y="15246"/>
                      <a:pt x="13918" y="14203"/>
                    </a:cubicBezTo>
                    <a:cubicBezTo>
                      <a:pt x="14887" y="13048"/>
                      <a:pt x="14813" y="11519"/>
                      <a:pt x="13769" y="1047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3" name="Google Shape;2063;p44"/>
              <p:cNvSpPr/>
              <p:nvPr/>
            </p:nvSpPr>
            <p:spPr>
              <a:xfrm>
                <a:off x="4329102" y="4844292"/>
                <a:ext cx="11914" cy="17795"/>
              </a:xfrm>
              <a:custGeom>
                <a:avLst/>
                <a:gdLst/>
                <a:ahLst/>
                <a:cxnLst/>
                <a:rect l="l" t="t" r="r" b="b"/>
                <a:pathLst>
                  <a:path w="11914" h="17795" extrusionOk="0">
                    <a:moveTo>
                      <a:pt x="11548" y="13743"/>
                    </a:moveTo>
                    <a:cubicBezTo>
                      <a:pt x="9312" y="9569"/>
                      <a:pt x="7076" y="5431"/>
                      <a:pt x="4876" y="1257"/>
                    </a:cubicBezTo>
                    <a:cubicBezTo>
                      <a:pt x="4206" y="27"/>
                      <a:pt x="2379" y="-383"/>
                      <a:pt x="1224" y="399"/>
                    </a:cubicBezTo>
                    <a:cubicBezTo>
                      <a:pt x="-6" y="1257"/>
                      <a:pt x="-342" y="2748"/>
                      <a:pt x="366" y="4052"/>
                    </a:cubicBezTo>
                    <a:cubicBezTo>
                      <a:pt x="2603" y="8227"/>
                      <a:pt x="4802" y="12364"/>
                      <a:pt x="7038" y="16538"/>
                    </a:cubicBezTo>
                    <a:cubicBezTo>
                      <a:pt x="7709" y="17768"/>
                      <a:pt x="9535" y="18178"/>
                      <a:pt x="10691" y="17396"/>
                    </a:cubicBezTo>
                    <a:cubicBezTo>
                      <a:pt x="11921" y="16538"/>
                      <a:pt x="12256" y="15047"/>
                      <a:pt x="11548" y="137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4" name="Google Shape;2064;p44"/>
              <p:cNvSpPr/>
              <p:nvPr/>
            </p:nvSpPr>
            <p:spPr>
              <a:xfrm>
                <a:off x="4332057" y="4810993"/>
                <a:ext cx="15695" cy="13280"/>
              </a:xfrm>
              <a:custGeom>
                <a:avLst/>
                <a:gdLst/>
                <a:ahLst/>
                <a:cxnLst/>
                <a:rect l="l" t="t" r="r" b="b"/>
                <a:pathLst>
                  <a:path w="15695" h="13280" extrusionOk="0">
                    <a:moveTo>
                      <a:pt x="15302" y="1273"/>
                    </a:moveTo>
                    <a:cubicBezTo>
                      <a:pt x="14557" y="192"/>
                      <a:pt x="12842" y="-479"/>
                      <a:pt x="11649" y="416"/>
                    </a:cubicBezTo>
                    <a:cubicBezTo>
                      <a:pt x="8183" y="3062"/>
                      <a:pt x="4717" y="5708"/>
                      <a:pt x="1250" y="8355"/>
                    </a:cubicBezTo>
                    <a:cubicBezTo>
                      <a:pt x="654" y="8802"/>
                      <a:pt x="207" y="9287"/>
                      <a:pt x="58" y="10032"/>
                    </a:cubicBezTo>
                    <a:cubicBezTo>
                      <a:pt x="-91" y="10666"/>
                      <a:pt x="58" y="11448"/>
                      <a:pt x="393" y="12007"/>
                    </a:cubicBezTo>
                    <a:cubicBezTo>
                      <a:pt x="1139" y="13088"/>
                      <a:pt x="2853" y="13759"/>
                      <a:pt x="4046" y="12864"/>
                    </a:cubicBezTo>
                    <a:cubicBezTo>
                      <a:pt x="7512" y="10218"/>
                      <a:pt x="10978" y="7572"/>
                      <a:pt x="14445" y="4926"/>
                    </a:cubicBezTo>
                    <a:cubicBezTo>
                      <a:pt x="15041" y="4478"/>
                      <a:pt x="15488" y="3994"/>
                      <a:pt x="15637" y="3249"/>
                    </a:cubicBezTo>
                    <a:cubicBezTo>
                      <a:pt x="15786" y="2615"/>
                      <a:pt x="15637" y="1832"/>
                      <a:pt x="15302" y="12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5" name="Google Shape;2065;p44"/>
              <p:cNvSpPr/>
              <p:nvPr/>
            </p:nvSpPr>
            <p:spPr>
              <a:xfrm>
                <a:off x="4342633" y="4821447"/>
                <a:ext cx="14030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4030" h="14100" extrusionOk="0">
                    <a:moveTo>
                      <a:pt x="13223" y="696"/>
                    </a:moveTo>
                    <a:cubicBezTo>
                      <a:pt x="12105" y="-273"/>
                      <a:pt x="10540" y="-236"/>
                      <a:pt x="9496" y="845"/>
                    </a:cubicBezTo>
                    <a:cubicBezTo>
                      <a:pt x="6552" y="3789"/>
                      <a:pt x="3607" y="6734"/>
                      <a:pt x="700" y="9678"/>
                    </a:cubicBezTo>
                    <a:cubicBezTo>
                      <a:pt x="-269" y="10647"/>
                      <a:pt x="-232" y="12511"/>
                      <a:pt x="812" y="13405"/>
                    </a:cubicBezTo>
                    <a:cubicBezTo>
                      <a:pt x="1930" y="14374"/>
                      <a:pt x="3495" y="14337"/>
                      <a:pt x="4539" y="13256"/>
                    </a:cubicBezTo>
                    <a:cubicBezTo>
                      <a:pt x="7483" y="10312"/>
                      <a:pt x="10428" y="7367"/>
                      <a:pt x="13335" y="4423"/>
                    </a:cubicBezTo>
                    <a:cubicBezTo>
                      <a:pt x="14304" y="3454"/>
                      <a:pt x="14267" y="1590"/>
                      <a:pt x="13186" y="6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6" name="Google Shape;2066;p44"/>
              <p:cNvSpPr/>
              <p:nvPr/>
            </p:nvSpPr>
            <p:spPr>
              <a:xfrm>
                <a:off x="4355849" y="4782220"/>
                <a:ext cx="8513" cy="19390"/>
              </a:xfrm>
              <a:custGeom>
                <a:avLst/>
                <a:gdLst/>
                <a:ahLst/>
                <a:cxnLst/>
                <a:rect l="l" t="t" r="r" b="b"/>
                <a:pathLst>
                  <a:path w="8513" h="19390" extrusionOk="0">
                    <a:moveTo>
                      <a:pt x="8431" y="15957"/>
                    </a:moveTo>
                    <a:cubicBezTo>
                      <a:pt x="7350" y="11261"/>
                      <a:pt x="6269" y="6564"/>
                      <a:pt x="5151" y="1905"/>
                    </a:cubicBezTo>
                    <a:cubicBezTo>
                      <a:pt x="4853" y="564"/>
                      <a:pt x="3139" y="-331"/>
                      <a:pt x="1871" y="116"/>
                    </a:cubicBezTo>
                    <a:cubicBezTo>
                      <a:pt x="455" y="601"/>
                      <a:pt x="-253" y="1980"/>
                      <a:pt x="82" y="3396"/>
                    </a:cubicBezTo>
                    <a:cubicBezTo>
                      <a:pt x="1163" y="8093"/>
                      <a:pt x="2244" y="12789"/>
                      <a:pt x="3362" y="17485"/>
                    </a:cubicBezTo>
                    <a:cubicBezTo>
                      <a:pt x="3660" y="18827"/>
                      <a:pt x="5375" y="19721"/>
                      <a:pt x="6642" y="19274"/>
                    </a:cubicBezTo>
                    <a:cubicBezTo>
                      <a:pt x="8059" y="18790"/>
                      <a:pt x="8767" y="17410"/>
                      <a:pt x="8431" y="159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7" name="Google Shape;2067;p44"/>
              <p:cNvSpPr/>
              <p:nvPr/>
            </p:nvSpPr>
            <p:spPr>
              <a:xfrm>
                <a:off x="4370424" y="4781631"/>
                <a:ext cx="14911" cy="11921"/>
              </a:xfrm>
              <a:custGeom>
                <a:avLst/>
                <a:gdLst/>
                <a:ahLst/>
                <a:cxnLst/>
                <a:rect l="l" t="t" r="r" b="b"/>
                <a:pathLst>
                  <a:path w="14911" h="11921" extrusionOk="0">
                    <a:moveTo>
                      <a:pt x="14504" y="1264"/>
                    </a:moveTo>
                    <a:cubicBezTo>
                      <a:pt x="13722" y="146"/>
                      <a:pt x="12082" y="-450"/>
                      <a:pt x="10852" y="407"/>
                    </a:cubicBezTo>
                    <a:cubicBezTo>
                      <a:pt x="7646" y="2606"/>
                      <a:pt x="4478" y="4805"/>
                      <a:pt x="1273" y="7004"/>
                    </a:cubicBezTo>
                    <a:cubicBezTo>
                      <a:pt x="117" y="7787"/>
                      <a:pt x="-442" y="9427"/>
                      <a:pt x="416" y="10657"/>
                    </a:cubicBezTo>
                    <a:cubicBezTo>
                      <a:pt x="1198" y="11775"/>
                      <a:pt x="2838" y="12371"/>
                      <a:pt x="4068" y="11514"/>
                    </a:cubicBezTo>
                    <a:lnTo>
                      <a:pt x="13647" y="4917"/>
                    </a:lnTo>
                    <a:cubicBezTo>
                      <a:pt x="14765" y="4134"/>
                      <a:pt x="15362" y="2494"/>
                      <a:pt x="14504" y="126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8" name="Google Shape;2068;p44"/>
              <p:cNvSpPr/>
              <p:nvPr/>
            </p:nvSpPr>
            <p:spPr>
              <a:xfrm>
                <a:off x="4388033" y="4751449"/>
                <a:ext cx="15632" cy="11867"/>
              </a:xfrm>
              <a:custGeom>
                <a:avLst/>
                <a:gdLst/>
                <a:ahLst/>
                <a:cxnLst/>
                <a:rect l="l" t="t" r="r" b="b"/>
                <a:pathLst>
                  <a:path w="15632" h="11867" extrusionOk="0">
                    <a:moveTo>
                      <a:pt x="15233" y="1256"/>
                    </a:moveTo>
                    <a:cubicBezTo>
                      <a:pt x="14450" y="101"/>
                      <a:pt x="12848" y="-421"/>
                      <a:pt x="11580" y="399"/>
                    </a:cubicBezTo>
                    <a:lnTo>
                      <a:pt x="1256" y="6959"/>
                    </a:lnTo>
                    <a:cubicBezTo>
                      <a:pt x="101" y="7704"/>
                      <a:pt x="-421" y="9419"/>
                      <a:pt x="399" y="10612"/>
                    </a:cubicBezTo>
                    <a:cubicBezTo>
                      <a:pt x="1182" y="11767"/>
                      <a:pt x="2784" y="12289"/>
                      <a:pt x="4052" y="11469"/>
                    </a:cubicBezTo>
                    <a:lnTo>
                      <a:pt x="14376" y="4909"/>
                    </a:lnTo>
                    <a:cubicBezTo>
                      <a:pt x="15531" y="4164"/>
                      <a:pt x="16053" y="2449"/>
                      <a:pt x="15233" y="12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9" name="Google Shape;2069;p44"/>
              <p:cNvSpPr/>
              <p:nvPr/>
            </p:nvSpPr>
            <p:spPr>
              <a:xfrm>
                <a:off x="4055000" y="4950047"/>
                <a:ext cx="11775" cy="20859"/>
              </a:xfrm>
              <a:custGeom>
                <a:avLst/>
                <a:gdLst/>
                <a:ahLst/>
                <a:cxnLst/>
                <a:rect l="l" t="t" r="r" b="b"/>
                <a:pathLst>
                  <a:path w="11775" h="20859" extrusionOk="0">
                    <a:moveTo>
                      <a:pt x="11628" y="17455"/>
                    </a:moveTo>
                    <a:lnTo>
                      <a:pt x="5217" y="1913"/>
                    </a:lnTo>
                    <a:cubicBezTo>
                      <a:pt x="4695" y="646"/>
                      <a:pt x="3353" y="-361"/>
                      <a:pt x="1937" y="124"/>
                    </a:cubicBezTo>
                    <a:cubicBezTo>
                      <a:pt x="707" y="571"/>
                      <a:pt x="-411" y="2062"/>
                      <a:pt x="148" y="3404"/>
                    </a:cubicBezTo>
                    <a:cubicBezTo>
                      <a:pt x="2273" y="8585"/>
                      <a:pt x="4434" y="13766"/>
                      <a:pt x="6559" y="18946"/>
                    </a:cubicBezTo>
                    <a:cubicBezTo>
                      <a:pt x="7081" y="20214"/>
                      <a:pt x="8422" y="21220"/>
                      <a:pt x="9839" y="20735"/>
                    </a:cubicBezTo>
                    <a:cubicBezTo>
                      <a:pt x="11069" y="20288"/>
                      <a:pt x="12187" y="18797"/>
                      <a:pt x="11628" y="174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0" name="Google Shape;2070;p44"/>
              <p:cNvSpPr/>
              <p:nvPr/>
            </p:nvSpPr>
            <p:spPr>
              <a:xfrm>
                <a:off x="4077720" y="4965501"/>
                <a:ext cx="17100" cy="9778"/>
              </a:xfrm>
              <a:custGeom>
                <a:avLst/>
                <a:gdLst/>
                <a:ahLst/>
                <a:cxnLst/>
                <a:rect l="l" t="t" r="r" b="b"/>
                <a:pathLst>
                  <a:path w="17100" h="9778" extrusionOk="0">
                    <a:moveTo>
                      <a:pt x="16974" y="1926"/>
                    </a:moveTo>
                    <a:cubicBezTo>
                      <a:pt x="16526" y="659"/>
                      <a:pt x="15073" y="-384"/>
                      <a:pt x="13694" y="137"/>
                    </a:cubicBezTo>
                    <a:cubicBezTo>
                      <a:pt x="9780" y="1628"/>
                      <a:pt x="5867" y="3082"/>
                      <a:pt x="1916" y="4573"/>
                    </a:cubicBezTo>
                    <a:cubicBezTo>
                      <a:pt x="611" y="5057"/>
                      <a:pt x="-358" y="6473"/>
                      <a:pt x="127" y="7853"/>
                    </a:cubicBezTo>
                    <a:cubicBezTo>
                      <a:pt x="574" y="9120"/>
                      <a:pt x="2028" y="10163"/>
                      <a:pt x="3407" y="9641"/>
                    </a:cubicBezTo>
                    <a:cubicBezTo>
                      <a:pt x="7320" y="8151"/>
                      <a:pt x="11234" y="6697"/>
                      <a:pt x="15185" y="5206"/>
                    </a:cubicBezTo>
                    <a:cubicBezTo>
                      <a:pt x="16489" y="4722"/>
                      <a:pt x="17458" y="3305"/>
                      <a:pt x="16974" y="19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1" name="Google Shape;2071;p44"/>
              <p:cNvSpPr/>
              <p:nvPr/>
            </p:nvSpPr>
            <p:spPr>
              <a:xfrm>
                <a:off x="4076542" y="4950089"/>
                <a:ext cx="5292" cy="15556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15556" extrusionOk="0">
                    <a:moveTo>
                      <a:pt x="2572" y="7"/>
                    </a:moveTo>
                    <a:cubicBezTo>
                      <a:pt x="1081" y="119"/>
                      <a:pt x="37" y="1274"/>
                      <a:pt x="37" y="2728"/>
                    </a:cubicBezTo>
                    <a:cubicBezTo>
                      <a:pt x="37" y="6157"/>
                      <a:pt x="37" y="9586"/>
                      <a:pt x="0" y="13015"/>
                    </a:cubicBezTo>
                    <a:cubicBezTo>
                      <a:pt x="0" y="14394"/>
                      <a:pt x="1342" y="15661"/>
                      <a:pt x="2721" y="15549"/>
                    </a:cubicBezTo>
                    <a:cubicBezTo>
                      <a:pt x="4212" y="15437"/>
                      <a:pt x="5255" y="14282"/>
                      <a:pt x="5255" y="12829"/>
                    </a:cubicBezTo>
                    <a:cubicBezTo>
                      <a:pt x="5255" y="9399"/>
                      <a:pt x="5255" y="5970"/>
                      <a:pt x="5293" y="2542"/>
                    </a:cubicBezTo>
                    <a:cubicBezTo>
                      <a:pt x="5293" y="1163"/>
                      <a:pt x="3951" y="-105"/>
                      <a:pt x="2572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2" name="Google Shape;2072;p44"/>
              <p:cNvSpPr/>
              <p:nvPr/>
            </p:nvSpPr>
            <p:spPr>
              <a:xfrm>
                <a:off x="4368789" y="4847894"/>
                <a:ext cx="5368" cy="24382"/>
              </a:xfrm>
              <a:custGeom>
                <a:avLst/>
                <a:gdLst/>
                <a:ahLst/>
                <a:cxnLst/>
                <a:rect l="l" t="t" r="r" b="b"/>
                <a:pathLst>
                  <a:path w="5368" h="24382" extrusionOk="0">
                    <a:moveTo>
                      <a:pt x="5256" y="2538"/>
                    </a:moveTo>
                    <a:cubicBezTo>
                      <a:pt x="5256" y="1122"/>
                      <a:pt x="3914" y="-71"/>
                      <a:pt x="2535" y="3"/>
                    </a:cubicBezTo>
                    <a:cubicBezTo>
                      <a:pt x="1082" y="41"/>
                      <a:pt x="-36" y="1308"/>
                      <a:pt x="1" y="2725"/>
                    </a:cubicBezTo>
                    <a:cubicBezTo>
                      <a:pt x="38" y="9098"/>
                      <a:pt x="75" y="15471"/>
                      <a:pt x="113" y="21845"/>
                    </a:cubicBezTo>
                    <a:cubicBezTo>
                      <a:pt x="113" y="23261"/>
                      <a:pt x="1454" y="24454"/>
                      <a:pt x="2833" y="24379"/>
                    </a:cubicBezTo>
                    <a:cubicBezTo>
                      <a:pt x="4287" y="24342"/>
                      <a:pt x="5405" y="23075"/>
                      <a:pt x="5368" y="21658"/>
                    </a:cubicBezTo>
                    <a:cubicBezTo>
                      <a:pt x="5331" y="15285"/>
                      <a:pt x="5293" y="8911"/>
                      <a:pt x="5256" y="25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3" name="Google Shape;2073;p44"/>
              <p:cNvSpPr/>
              <p:nvPr/>
            </p:nvSpPr>
            <p:spPr>
              <a:xfrm>
                <a:off x="4377920" y="4829298"/>
                <a:ext cx="18453" cy="6561"/>
              </a:xfrm>
              <a:custGeom>
                <a:avLst/>
                <a:gdLst/>
                <a:ahLst/>
                <a:cxnLst/>
                <a:rect l="l" t="t" r="r" b="b"/>
                <a:pathLst>
                  <a:path w="18453" h="6561" extrusionOk="0">
                    <a:moveTo>
                      <a:pt x="16401" y="1343"/>
                    </a:moveTo>
                    <a:cubicBezTo>
                      <a:pt x="12003" y="895"/>
                      <a:pt x="7605" y="448"/>
                      <a:pt x="3207" y="38"/>
                    </a:cubicBezTo>
                    <a:cubicBezTo>
                      <a:pt x="2499" y="-37"/>
                      <a:pt x="1865" y="-37"/>
                      <a:pt x="1232" y="374"/>
                    </a:cubicBezTo>
                    <a:cubicBezTo>
                      <a:pt x="673" y="709"/>
                      <a:pt x="151" y="1380"/>
                      <a:pt x="39" y="2051"/>
                    </a:cubicBezTo>
                    <a:cubicBezTo>
                      <a:pt x="-185" y="3318"/>
                      <a:pt x="561" y="5070"/>
                      <a:pt x="2052" y="5219"/>
                    </a:cubicBezTo>
                    <a:cubicBezTo>
                      <a:pt x="6450" y="5666"/>
                      <a:pt x="10848" y="6113"/>
                      <a:pt x="15246" y="6523"/>
                    </a:cubicBezTo>
                    <a:cubicBezTo>
                      <a:pt x="15954" y="6598"/>
                      <a:pt x="16588" y="6598"/>
                      <a:pt x="17221" y="6188"/>
                    </a:cubicBezTo>
                    <a:cubicBezTo>
                      <a:pt x="17780" y="5853"/>
                      <a:pt x="18302" y="5181"/>
                      <a:pt x="18414" y="4511"/>
                    </a:cubicBezTo>
                    <a:cubicBezTo>
                      <a:pt x="18638" y="3243"/>
                      <a:pt x="17892" y="1492"/>
                      <a:pt x="16401" y="13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4" name="Google Shape;2074;p44"/>
              <p:cNvSpPr/>
              <p:nvPr/>
            </p:nvSpPr>
            <p:spPr>
              <a:xfrm>
                <a:off x="4389676" y="4847753"/>
                <a:ext cx="12636" cy="6854"/>
              </a:xfrm>
              <a:custGeom>
                <a:avLst/>
                <a:gdLst/>
                <a:ahLst/>
                <a:cxnLst/>
                <a:rect l="l" t="t" r="r" b="b"/>
                <a:pathLst>
                  <a:path w="12636" h="6854" extrusionOk="0">
                    <a:moveTo>
                      <a:pt x="12472" y="2008"/>
                    </a:moveTo>
                    <a:cubicBezTo>
                      <a:pt x="12025" y="704"/>
                      <a:pt x="10572" y="-228"/>
                      <a:pt x="9192" y="219"/>
                    </a:cubicBezTo>
                    <a:cubicBezTo>
                      <a:pt x="8074" y="592"/>
                      <a:pt x="6956" y="1002"/>
                      <a:pt x="5801" y="1375"/>
                    </a:cubicBezTo>
                    <a:cubicBezTo>
                      <a:pt x="5167" y="1002"/>
                      <a:pt x="4496" y="666"/>
                      <a:pt x="3863" y="294"/>
                    </a:cubicBezTo>
                    <a:cubicBezTo>
                      <a:pt x="2633" y="-377"/>
                      <a:pt x="881" y="145"/>
                      <a:pt x="285" y="1412"/>
                    </a:cubicBezTo>
                    <a:cubicBezTo>
                      <a:pt x="-349" y="2754"/>
                      <a:pt x="98" y="4282"/>
                      <a:pt x="1403" y="4990"/>
                    </a:cubicBezTo>
                    <a:cubicBezTo>
                      <a:pt x="2036" y="5325"/>
                      <a:pt x="2670" y="5698"/>
                      <a:pt x="3304" y="6034"/>
                    </a:cubicBezTo>
                    <a:cubicBezTo>
                      <a:pt x="3602" y="6183"/>
                      <a:pt x="3900" y="6369"/>
                      <a:pt x="4198" y="6518"/>
                    </a:cubicBezTo>
                    <a:cubicBezTo>
                      <a:pt x="5055" y="6966"/>
                      <a:pt x="5838" y="6928"/>
                      <a:pt x="6733" y="6630"/>
                    </a:cubicBezTo>
                    <a:cubicBezTo>
                      <a:pt x="8074" y="6183"/>
                      <a:pt x="9379" y="5735"/>
                      <a:pt x="10721" y="5251"/>
                    </a:cubicBezTo>
                    <a:cubicBezTo>
                      <a:pt x="12025" y="4804"/>
                      <a:pt x="12994" y="3350"/>
                      <a:pt x="12510" y="19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5" name="Google Shape;2075;p44"/>
              <p:cNvSpPr/>
              <p:nvPr/>
            </p:nvSpPr>
            <p:spPr>
              <a:xfrm>
                <a:off x="4404759" y="4806528"/>
                <a:ext cx="10208" cy="16320"/>
              </a:xfrm>
              <a:custGeom>
                <a:avLst/>
                <a:gdLst/>
                <a:ahLst/>
                <a:cxnLst/>
                <a:rect l="l" t="t" r="r" b="b"/>
                <a:pathLst>
                  <a:path w="10208" h="16320" extrusionOk="0">
                    <a:moveTo>
                      <a:pt x="8831" y="259"/>
                    </a:moveTo>
                    <a:cubicBezTo>
                      <a:pt x="7601" y="-300"/>
                      <a:pt x="5850" y="35"/>
                      <a:pt x="5253" y="1377"/>
                    </a:cubicBezTo>
                    <a:cubicBezTo>
                      <a:pt x="3576" y="5067"/>
                      <a:pt x="1936" y="8794"/>
                      <a:pt x="259" y="12484"/>
                    </a:cubicBezTo>
                    <a:cubicBezTo>
                      <a:pt x="-300" y="13751"/>
                      <a:pt x="35" y="15428"/>
                      <a:pt x="1377" y="16062"/>
                    </a:cubicBezTo>
                    <a:cubicBezTo>
                      <a:pt x="2607" y="16621"/>
                      <a:pt x="4359" y="16285"/>
                      <a:pt x="4955" y="14944"/>
                    </a:cubicBezTo>
                    <a:cubicBezTo>
                      <a:pt x="6632" y="11254"/>
                      <a:pt x="8272" y="7527"/>
                      <a:pt x="9949" y="3837"/>
                    </a:cubicBezTo>
                    <a:cubicBezTo>
                      <a:pt x="10509" y="2570"/>
                      <a:pt x="10173" y="892"/>
                      <a:pt x="8831" y="2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6" name="Google Shape;2076;p44"/>
              <p:cNvSpPr/>
              <p:nvPr/>
            </p:nvSpPr>
            <p:spPr>
              <a:xfrm>
                <a:off x="4417572" y="4788300"/>
                <a:ext cx="13357" cy="5255"/>
              </a:xfrm>
              <a:custGeom>
                <a:avLst/>
                <a:gdLst/>
                <a:ahLst/>
                <a:cxnLst/>
                <a:rect l="l" t="t" r="r" b="b"/>
                <a:pathLst>
                  <a:path w="13357" h="5255" extrusionOk="0">
                    <a:moveTo>
                      <a:pt x="10629" y="0"/>
                    </a:moveTo>
                    <a:lnTo>
                      <a:pt x="2541" y="0"/>
                    </a:lnTo>
                    <a:cubicBezTo>
                      <a:pt x="1162" y="0"/>
                      <a:pt x="-105" y="1342"/>
                      <a:pt x="7" y="2721"/>
                    </a:cubicBezTo>
                    <a:cubicBezTo>
                      <a:pt x="119" y="4174"/>
                      <a:pt x="1274" y="5255"/>
                      <a:pt x="2728" y="5255"/>
                    </a:cubicBezTo>
                    <a:lnTo>
                      <a:pt x="10816" y="5255"/>
                    </a:lnTo>
                    <a:cubicBezTo>
                      <a:pt x="12195" y="5255"/>
                      <a:pt x="13462" y="3914"/>
                      <a:pt x="13350" y="2535"/>
                    </a:cubicBezTo>
                    <a:cubicBezTo>
                      <a:pt x="13238" y="1081"/>
                      <a:pt x="12083" y="0"/>
                      <a:pt x="106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7" name="Google Shape;2077;p44"/>
              <p:cNvSpPr/>
              <p:nvPr/>
            </p:nvSpPr>
            <p:spPr>
              <a:xfrm>
                <a:off x="4441090" y="4787435"/>
                <a:ext cx="17046" cy="5940"/>
              </a:xfrm>
              <a:custGeom>
                <a:avLst/>
                <a:gdLst/>
                <a:ahLst/>
                <a:cxnLst/>
                <a:rect l="l" t="t" r="r" b="b"/>
                <a:pathLst>
                  <a:path w="17046" h="5940" extrusionOk="0">
                    <a:moveTo>
                      <a:pt x="14319" y="7"/>
                    </a:moveTo>
                    <a:lnTo>
                      <a:pt x="2541" y="678"/>
                    </a:lnTo>
                    <a:cubicBezTo>
                      <a:pt x="1162" y="753"/>
                      <a:pt x="-105" y="1983"/>
                      <a:pt x="7" y="3399"/>
                    </a:cubicBezTo>
                    <a:cubicBezTo>
                      <a:pt x="119" y="4815"/>
                      <a:pt x="1274" y="6045"/>
                      <a:pt x="2728" y="5934"/>
                    </a:cubicBezTo>
                    <a:cubicBezTo>
                      <a:pt x="6641" y="5710"/>
                      <a:pt x="10592" y="5486"/>
                      <a:pt x="14506" y="5263"/>
                    </a:cubicBezTo>
                    <a:cubicBezTo>
                      <a:pt x="15885" y="5188"/>
                      <a:pt x="17152" y="3958"/>
                      <a:pt x="17040" y="2542"/>
                    </a:cubicBezTo>
                    <a:cubicBezTo>
                      <a:pt x="16928" y="1125"/>
                      <a:pt x="15773" y="-105"/>
                      <a:pt x="14319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8" name="Google Shape;2078;p44"/>
              <p:cNvSpPr/>
              <p:nvPr/>
            </p:nvSpPr>
            <p:spPr>
              <a:xfrm>
                <a:off x="4431505" y="4808194"/>
                <a:ext cx="8301" cy="14852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4852" extrusionOk="0">
                    <a:moveTo>
                      <a:pt x="6201" y="47"/>
                    </a:moveTo>
                    <a:cubicBezTo>
                      <a:pt x="4710" y="-214"/>
                      <a:pt x="3480" y="643"/>
                      <a:pt x="3032" y="2059"/>
                    </a:cubicBezTo>
                    <a:cubicBezTo>
                      <a:pt x="2063" y="5227"/>
                      <a:pt x="1057" y="8433"/>
                      <a:pt x="88" y="11638"/>
                    </a:cubicBezTo>
                    <a:cubicBezTo>
                      <a:pt x="-322" y="12980"/>
                      <a:pt x="759" y="14545"/>
                      <a:pt x="2101" y="14806"/>
                    </a:cubicBezTo>
                    <a:cubicBezTo>
                      <a:pt x="3592" y="15067"/>
                      <a:pt x="4822" y="14210"/>
                      <a:pt x="5269" y="12793"/>
                    </a:cubicBezTo>
                    <a:cubicBezTo>
                      <a:pt x="6238" y="9588"/>
                      <a:pt x="7244" y="6420"/>
                      <a:pt x="8213" y="3215"/>
                    </a:cubicBezTo>
                    <a:cubicBezTo>
                      <a:pt x="8623" y="1873"/>
                      <a:pt x="7542" y="307"/>
                      <a:pt x="6201" y="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9" name="Google Shape;2079;p44"/>
              <p:cNvSpPr/>
              <p:nvPr/>
            </p:nvSpPr>
            <p:spPr>
              <a:xfrm>
                <a:off x="4453576" y="4762992"/>
                <a:ext cx="17046" cy="5404"/>
              </a:xfrm>
              <a:custGeom>
                <a:avLst/>
                <a:gdLst/>
                <a:ahLst/>
                <a:cxnLst/>
                <a:rect l="l" t="t" r="r" b="b"/>
                <a:pathLst>
                  <a:path w="17046" h="5404" extrusionOk="0">
                    <a:moveTo>
                      <a:pt x="14319" y="149"/>
                    </a:moveTo>
                    <a:cubicBezTo>
                      <a:pt x="10406" y="111"/>
                      <a:pt x="6492" y="37"/>
                      <a:pt x="2541" y="0"/>
                    </a:cubicBezTo>
                    <a:cubicBezTo>
                      <a:pt x="1162" y="0"/>
                      <a:pt x="-105" y="1342"/>
                      <a:pt x="7" y="2721"/>
                    </a:cubicBezTo>
                    <a:cubicBezTo>
                      <a:pt x="119" y="4212"/>
                      <a:pt x="1274" y="5255"/>
                      <a:pt x="2728" y="5255"/>
                    </a:cubicBezTo>
                    <a:cubicBezTo>
                      <a:pt x="6641" y="5292"/>
                      <a:pt x="10555" y="5367"/>
                      <a:pt x="14505" y="5404"/>
                    </a:cubicBezTo>
                    <a:cubicBezTo>
                      <a:pt x="15884" y="5404"/>
                      <a:pt x="17152" y="4062"/>
                      <a:pt x="17040" y="2683"/>
                    </a:cubicBezTo>
                    <a:cubicBezTo>
                      <a:pt x="16928" y="1192"/>
                      <a:pt x="15773" y="149"/>
                      <a:pt x="14319" y="1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0" name="Google Shape;2080;p44"/>
              <p:cNvSpPr/>
              <p:nvPr/>
            </p:nvSpPr>
            <p:spPr>
              <a:xfrm>
                <a:off x="4485809" y="4816511"/>
                <a:ext cx="13334" cy="1185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1858" extrusionOk="0">
                    <a:moveTo>
                      <a:pt x="12537" y="7271"/>
                    </a:moveTo>
                    <a:cubicBezTo>
                      <a:pt x="9816" y="5072"/>
                      <a:pt x="7096" y="2910"/>
                      <a:pt x="4412" y="711"/>
                    </a:cubicBezTo>
                    <a:cubicBezTo>
                      <a:pt x="3853" y="264"/>
                      <a:pt x="3257" y="-34"/>
                      <a:pt x="2511" y="3"/>
                    </a:cubicBezTo>
                    <a:cubicBezTo>
                      <a:pt x="1878" y="3"/>
                      <a:pt x="1095" y="338"/>
                      <a:pt x="685" y="860"/>
                    </a:cubicBezTo>
                    <a:cubicBezTo>
                      <a:pt x="-172" y="1904"/>
                      <a:pt x="-321" y="3656"/>
                      <a:pt x="797" y="4587"/>
                    </a:cubicBezTo>
                    <a:cubicBezTo>
                      <a:pt x="3518" y="6786"/>
                      <a:pt x="6238" y="8948"/>
                      <a:pt x="8922" y="11147"/>
                    </a:cubicBezTo>
                    <a:cubicBezTo>
                      <a:pt x="9481" y="11595"/>
                      <a:pt x="10077" y="11893"/>
                      <a:pt x="10823" y="11855"/>
                    </a:cubicBezTo>
                    <a:cubicBezTo>
                      <a:pt x="11456" y="11855"/>
                      <a:pt x="12239" y="11520"/>
                      <a:pt x="12649" y="10998"/>
                    </a:cubicBezTo>
                    <a:cubicBezTo>
                      <a:pt x="13506" y="9954"/>
                      <a:pt x="13656" y="8203"/>
                      <a:pt x="12537" y="72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1" name="Google Shape;2081;p44"/>
              <p:cNvSpPr/>
              <p:nvPr/>
            </p:nvSpPr>
            <p:spPr>
              <a:xfrm>
                <a:off x="4462596" y="4834659"/>
                <a:ext cx="5940" cy="17792"/>
              </a:xfrm>
              <a:custGeom>
                <a:avLst/>
                <a:gdLst/>
                <a:ahLst/>
                <a:cxnLst/>
                <a:rect l="l" t="t" r="r" b="b"/>
                <a:pathLst>
                  <a:path w="5940" h="17792" extrusionOk="0">
                    <a:moveTo>
                      <a:pt x="5262" y="2541"/>
                    </a:moveTo>
                    <a:cubicBezTo>
                      <a:pt x="5188" y="1162"/>
                      <a:pt x="3958" y="-105"/>
                      <a:pt x="2542" y="7"/>
                    </a:cubicBezTo>
                    <a:cubicBezTo>
                      <a:pt x="1125" y="119"/>
                      <a:pt x="-105" y="1274"/>
                      <a:pt x="7" y="2728"/>
                    </a:cubicBezTo>
                    <a:cubicBezTo>
                      <a:pt x="231" y="6902"/>
                      <a:pt x="454" y="11076"/>
                      <a:pt x="678" y="15251"/>
                    </a:cubicBezTo>
                    <a:cubicBezTo>
                      <a:pt x="753" y="16630"/>
                      <a:pt x="1982" y="17897"/>
                      <a:pt x="3399" y="17786"/>
                    </a:cubicBezTo>
                    <a:cubicBezTo>
                      <a:pt x="4815" y="17674"/>
                      <a:pt x="6045" y="16518"/>
                      <a:pt x="5933" y="15065"/>
                    </a:cubicBezTo>
                    <a:cubicBezTo>
                      <a:pt x="5710" y="10890"/>
                      <a:pt x="5486" y="6716"/>
                      <a:pt x="5262" y="25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2" name="Google Shape;2082;p44"/>
              <p:cNvSpPr/>
              <p:nvPr/>
            </p:nvSpPr>
            <p:spPr>
              <a:xfrm>
                <a:off x="4426575" y="4862481"/>
                <a:ext cx="11191" cy="17049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7049" extrusionOk="0">
                    <a:moveTo>
                      <a:pt x="10832" y="12997"/>
                    </a:moveTo>
                    <a:cubicBezTo>
                      <a:pt x="8857" y="9084"/>
                      <a:pt x="6844" y="5170"/>
                      <a:pt x="4869" y="1257"/>
                    </a:cubicBezTo>
                    <a:cubicBezTo>
                      <a:pt x="4235" y="27"/>
                      <a:pt x="2334" y="-383"/>
                      <a:pt x="1216" y="399"/>
                    </a:cubicBezTo>
                    <a:cubicBezTo>
                      <a:pt x="-51" y="1257"/>
                      <a:pt x="-312" y="2710"/>
                      <a:pt x="359" y="4052"/>
                    </a:cubicBezTo>
                    <a:cubicBezTo>
                      <a:pt x="2334" y="7966"/>
                      <a:pt x="4347" y="11879"/>
                      <a:pt x="6322" y="15793"/>
                    </a:cubicBezTo>
                    <a:cubicBezTo>
                      <a:pt x="6956" y="17023"/>
                      <a:pt x="8857" y="17433"/>
                      <a:pt x="9975" y="16650"/>
                    </a:cubicBezTo>
                    <a:cubicBezTo>
                      <a:pt x="11242" y="15793"/>
                      <a:pt x="11503" y="14339"/>
                      <a:pt x="10832" y="129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3" name="Google Shape;2083;p44"/>
              <p:cNvSpPr/>
              <p:nvPr/>
            </p:nvSpPr>
            <p:spPr>
              <a:xfrm>
                <a:off x="4388196" y="4886112"/>
                <a:ext cx="18473" cy="10673"/>
              </a:xfrm>
              <a:custGeom>
                <a:avLst/>
                <a:gdLst/>
                <a:ahLst/>
                <a:cxnLst/>
                <a:rect l="l" t="t" r="r" b="b"/>
                <a:pathLst>
                  <a:path w="18473" h="10673" extrusionOk="0">
                    <a:moveTo>
                      <a:pt x="18350" y="1926"/>
                    </a:moveTo>
                    <a:cubicBezTo>
                      <a:pt x="17902" y="659"/>
                      <a:pt x="16412" y="-384"/>
                      <a:pt x="15070" y="137"/>
                    </a:cubicBezTo>
                    <a:cubicBezTo>
                      <a:pt x="10672" y="1926"/>
                      <a:pt x="6274" y="3679"/>
                      <a:pt x="1913" y="5468"/>
                    </a:cubicBezTo>
                    <a:cubicBezTo>
                      <a:pt x="646" y="5989"/>
                      <a:pt x="-361" y="7331"/>
                      <a:pt x="124" y="8747"/>
                    </a:cubicBezTo>
                    <a:cubicBezTo>
                      <a:pt x="571" y="10015"/>
                      <a:pt x="2062" y="11058"/>
                      <a:pt x="3404" y="10536"/>
                    </a:cubicBezTo>
                    <a:cubicBezTo>
                      <a:pt x="7802" y="8747"/>
                      <a:pt x="12200" y="6995"/>
                      <a:pt x="16561" y="5206"/>
                    </a:cubicBezTo>
                    <a:cubicBezTo>
                      <a:pt x="17828" y="4685"/>
                      <a:pt x="18834" y="3343"/>
                      <a:pt x="18350" y="19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4" name="Google Shape;2084;p44"/>
              <p:cNvSpPr/>
              <p:nvPr/>
            </p:nvSpPr>
            <p:spPr>
              <a:xfrm>
                <a:off x="4418434" y="4894373"/>
                <a:ext cx="16961" cy="9246"/>
              </a:xfrm>
              <a:custGeom>
                <a:avLst/>
                <a:gdLst/>
                <a:ahLst/>
                <a:cxnLst/>
                <a:rect l="l" t="t" r="r" b="b"/>
                <a:pathLst>
                  <a:path w="16961" h="9246" extrusionOk="0">
                    <a:moveTo>
                      <a:pt x="16848" y="1903"/>
                    </a:moveTo>
                    <a:cubicBezTo>
                      <a:pt x="16401" y="598"/>
                      <a:pt x="14948" y="-334"/>
                      <a:pt x="13569" y="114"/>
                    </a:cubicBezTo>
                    <a:cubicBezTo>
                      <a:pt x="9692" y="1418"/>
                      <a:pt x="5779" y="2723"/>
                      <a:pt x="1902" y="4065"/>
                    </a:cubicBezTo>
                    <a:cubicBezTo>
                      <a:pt x="598" y="4512"/>
                      <a:pt x="-334" y="5965"/>
                      <a:pt x="114" y="7344"/>
                    </a:cubicBezTo>
                    <a:cubicBezTo>
                      <a:pt x="561" y="8649"/>
                      <a:pt x="2014" y="9581"/>
                      <a:pt x="3393" y="9133"/>
                    </a:cubicBezTo>
                    <a:cubicBezTo>
                      <a:pt x="7270" y="7829"/>
                      <a:pt x="11183" y="6525"/>
                      <a:pt x="15060" y="5183"/>
                    </a:cubicBezTo>
                    <a:cubicBezTo>
                      <a:pt x="16364" y="4736"/>
                      <a:pt x="17296" y="3282"/>
                      <a:pt x="16848" y="19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5" name="Google Shape;2085;p44"/>
              <p:cNvSpPr/>
              <p:nvPr/>
            </p:nvSpPr>
            <p:spPr>
              <a:xfrm>
                <a:off x="4450500" y="4868987"/>
                <a:ext cx="17794" cy="14883"/>
              </a:xfrm>
              <a:custGeom>
                <a:avLst/>
                <a:gdLst/>
                <a:ahLst/>
                <a:cxnLst/>
                <a:rect l="l" t="t" r="r" b="b"/>
                <a:pathLst>
                  <a:path w="17794" h="14883" extrusionOk="0">
                    <a:moveTo>
                      <a:pt x="17395" y="1273"/>
                    </a:moveTo>
                    <a:cubicBezTo>
                      <a:pt x="16650" y="192"/>
                      <a:pt x="14935" y="-479"/>
                      <a:pt x="13743" y="416"/>
                    </a:cubicBezTo>
                    <a:cubicBezTo>
                      <a:pt x="9568" y="3584"/>
                      <a:pt x="5394" y="6789"/>
                      <a:pt x="1256" y="9958"/>
                    </a:cubicBezTo>
                    <a:cubicBezTo>
                      <a:pt x="176" y="10777"/>
                      <a:pt x="-458" y="12343"/>
                      <a:pt x="399" y="13610"/>
                    </a:cubicBezTo>
                    <a:cubicBezTo>
                      <a:pt x="1145" y="14691"/>
                      <a:pt x="2859" y="15362"/>
                      <a:pt x="4052" y="14467"/>
                    </a:cubicBezTo>
                    <a:cubicBezTo>
                      <a:pt x="8226" y="11299"/>
                      <a:pt x="12401" y="8094"/>
                      <a:pt x="16538" y="4926"/>
                    </a:cubicBezTo>
                    <a:cubicBezTo>
                      <a:pt x="17619" y="4106"/>
                      <a:pt x="18252" y="2540"/>
                      <a:pt x="17395" y="12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6" name="Google Shape;2086;p44"/>
              <p:cNvSpPr/>
              <p:nvPr/>
            </p:nvSpPr>
            <p:spPr>
              <a:xfrm>
                <a:off x="4481979" y="4838824"/>
                <a:ext cx="12533" cy="17066"/>
              </a:xfrm>
              <a:custGeom>
                <a:avLst/>
                <a:gdLst/>
                <a:ahLst/>
                <a:cxnLst/>
                <a:rect l="l" t="t" r="r" b="b"/>
                <a:pathLst>
                  <a:path w="12533" h="17066" extrusionOk="0">
                    <a:moveTo>
                      <a:pt x="11112" y="277"/>
                    </a:moveTo>
                    <a:cubicBezTo>
                      <a:pt x="9733" y="-356"/>
                      <a:pt x="8317" y="128"/>
                      <a:pt x="7534" y="1396"/>
                    </a:cubicBezTo>
                    <a:cubicBezTo>
                      <a:pt x="5112" y="5346"/>
                      <a:pt x="2689" y="9297"/>
                      <a:pt x="303" y="13211"/>
                    </a:cubicBezTo>
                    <a:cubicBezTo>
                      <a:pt x="-405" y="14403"/>
                      <a:pt x="192" y="16192"/>
                      <a:pt x="1422" y="16789"/>
                    </a:cubicBezTo>
                    <a:cubicBezTo>
                      <a:pt x="2801" y="17423"/>
                      <a:pt x="4217" y="16938"/>
                      <a:pt x="5000" y="15671"/>
                    </a:cubicBezTo>
                    <a:cubicBezTo>
                      <a:pt x="7422" y="11720"/>
                      <a:pt x="9845" y="7769"/>
                      <a:pt x="12230" y="3856"/>
                    </a:cubicBezTo>
                    <a:cubicBezTo>
                      <a:pt x="12939" y="2663"/>
                      <a:pt x="12342" y="874"/>
                      <a:pt x="11112" y="27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7" name="Google Shape;2087;p44"/>
              <p:cNvSpPr/>
              <p:nvPr/>
            </p:nvSpPr>
            <p:spPr>
              <a:xfrm>
                <a:off x="4446986" y="4841998"/>
                <a:ext cx="7455" cy="17762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17762" extrusionOk="0">
                    <a:moveTo>
                      <a:pt x="5405" y="48"/>
                    </a:moveTo>
                    <a:cubicBezTo>
                      <a:pt x="4063" y="-213"/>
                      <a:pt x="2498" y="607"/>
                      <a:pt x="2237" y="2061"/>
                    </a:cubicBezTo>
                    <a:cubicBezTo>
                      <a:pt x="1491" y="6235"/>
                      <a:pt x="783" y="10410"/>
                      <a:pt x="38" y="14547"/>
                    </a:cubicBezTo>
                    <a:cubicBezTo>
                      <a:pt x="-186" y="15926"/>
                      <a:pt x="597" y="17454"/>
                      <a:pt x="2050" y="17715"/>
                    </a:cubicBezTo>
                    <a:cubicBezTo>
                      <a:pt x="3392" y="17976"/>
                      <a:pt x="4958" y="17156"/>
                      <a:pt x="5218" y="15702"/>
                    </a:cubicBezTo>
                    <a:cubicBezTo>
                      <a:pt x="5964" y="11528"/>
                      <a:pt x="6672" y="7353"/>
                      <a:pt x="7417" y="3216"/>
                    </a:cubicBezTo>
                    <a:cubicBezTo>
                      <a:pt x="7641" y="1837"/>
                      <a:pt x="6858" y="309"/>
                      <a:pt x="5405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8" name="Google Shape;2088;p44"/>
              <p:cNvSpPr/>
              <p:nvPr/>
            </p:nvSpPr>
            <p:spPr>
              <a:xfrm>
                <a:off x="4406485" y="4921513"/>
                <a:ext cx="18496" cy="12626"/>
              </a:xfrm>
              <a:custGeom>
                <a:avLst/>
                <a:gdLst/>
                <a:ahLst/>
                <a:cxnLst/>
                <a:rect l="l" t="t" r="r" b="b"/>
                <a:pathLst>
                  <a:path w="18496" h="12626" extrusionOk="0">
                    <a:moveTo>
                      <a:pt x="17094" y="7636"/>
                    </a:moveTo>
                    <a:cubicBezTo>
                      <a:pt x="12696" y="5176"/>
                      <a:pt x="8261" y="2717"/>
                      <a:pt x="3863" y="294"/>
                    </a:cubicBezTo>
                    <a:cubicBezTo>
                      <a:pt x="2670" y="-377"/>
                      <a:pt x="881" y="145"/>
                      <a:pt x="285" y="1412"/>
                    </a:cubicBezTo>
                    <a:cubicBezTo>
                      <a:pt x="-349" y="2754"/>
                      <a:pt x="98" y="4245"/>
                      <a:pt x="1403" y="4990"/>
                    </a:cubicBezTo>
                    <a:cubicBezTo>
                      <a:pt x="5801" y="7450"/>
                      <a:pt x="10236" y="9910"/>
                      <a:pt x="14634" y="12333"/>
                    </a:cubicBezTo>
                    <a:cubicBezTo>
                      <a:pt x="15827" y="13004"/>
                      <a:pt x="17616" y="12482"/>
                      <a:pt x="18212" y="11214"/>
                    </a:cubicBezTo>
                    <a:cubicBezTo>
                      <a:pt x="18846" y="9873"/>
                      <a:pt x="18399" y="8382"/>
                      <a:pt x="17094" y="76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9" name="Google Shape;2089;p44"/>
              <p:cNvSpPr/>
              <p:nvPr/>
            </p:nvSpPr>
            <p:spPr>
              <a:xfrm>
                <a:off x="4440646" y="4906248"/>
                <a:ext cx="17749" cy="16284"/>
              </a:xfrm>
              <a:custGeom>
                <a:avLst/>
                <a:gdLst/>
                <a:ahLst/>
                <a:cxnLst/>
                <a:rect l="l" t="t" r="r" b="b"/>
                <a:pathLst>
                  <a:path w="17749" h="16284" extrusionOk="0">
                    <a:moveTo>
                      <a:pt x="16888" y="688"/>
                    </a:moveTo>
                    <a:cubicBezTo>
                      <a:pt x="15695" y="-318"/>
                      <a:pt x="14279" y="-169"/>
                      <a:pt x="13161" y="800"/>
                    </a:cubicBezTo>
                    <a:cubicBezTo>
                      <a:pt x="9024" y="4490"/>
                      <a:pt x="4849" y="8180"/>
                      <a:pt x="712" y="11870"/>
                    </a:cubicBezTo>
                    <a:cubicBezTo>
                      <a:pt x="-331" y="12801"/>
                      <a:pt x="-182" y="14740"/>
                      <a:pt x="861" y="15597"/>
                    </a:cubicBezTo>
                    <a:cubicBezTo>
                      <a:pt x="2054" y="16603"/>
                      <a:pt x="3470" y="16454"/>
                      <a:pt x="4588" y="15485"/>
                    </a:cubicBezTo>
                    <a:cubicBezTo>
                      <a:pt x="8726" y="11795"/>
                      <a:pt x="12900" y="8105"/>
                      <a:pt x="17037" y="4415"/>
                    </a:cubicBezTo>
                    <a:cubicBezTo>
                      <a:pt x="18081" y="3483"/>
                      <a:pt x="17932" y="1545"/>
                      <a:pt x="16888" y="68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0" name="Google Shape;2090;p44"/>
              <p:cNvSpPr/>
              <p:nvPr/>
            </p:nvSpPr>
            <p:spPr>
              <a:xfrm>
                <a:off x="4469735" y="4898618"/>
                <a:ext cx="7242" cy="16374"/>
              </a:xfrm>
              <a:custGeom>
                <a:avLst/>
                <a:gdLst/>
                <a:ahLst/>
                <a:cxnLst/>
                <a:rect l="l" t="t" r="r" b="b"/>
                <a:pathLst>
                  <a:path w="7242" h="16374" extrusionOk="0">
                    <a:moveTo>
                      <a:pt x="7181" y="12977"/>
                    </a:moveTo>
                    <a:cubicBezTo>
                      <a:pt x="6510" y="9287"/>
                      <a:pt x="5839" y="5597"/>
                      <a:pt x="5131" y="1907"/>
                    </a:cubicBezTo>
                    <a:cubicBezTo>
                      <a:pt x="5019" y="1274"/>
                      <a:pt x="4348" y="602"/>
                      <a:pt x="3826" y="304"/>
                    </a:cubicBezTo>
                    <a:cubicBezTo>
                      <a:pt x="3267" y="6"/>
                      <a:pt x="2447" y="-106"/>
                      <a:pt x="1851" y="118"/>
                    </a:cubicBezTo>
                    <a:cubicBezTo>
                      <a:pt x="360" y="640"/>
                      <a:pt x="-199" y="1944"/>
                      <a:pt x="62" y="3398"/>
                    </a:cubicBezTo>
                    <a:cubicBezTo>
                      <a:pt x="733" y="7088"/>
                      <a:pt x="1404" y="10778"/>
                      <a:pt x="2112" y="14468"/>
                    </a:cubicBezTo>
                    <a:cubicBezTo>
                      <a:pt x="2224" y="15101"/>
                      <a:pt x="2895" y="15772"/>
                      <a:pt x="3416" y="16070"/>
                    </a:cubicBezTo>
                    <a:cubicBezTo>
                      <a:pt x="3975" y="16368"/>
                      <a:pt x="4795" y="16480"/>
                      <a:pt x="5392" y="16257"/>
                    </a:cubicBezTo>
                    <a:cubicBezTo>
                      <a:pt x="6883" y="15735"/>
                      <a:pt x="7442" y="14431"/>
                      <a:pt x="7181" y="1297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1" name="Google Shape;2091;p44"/>
              <p:cNvSpPr/>
              <p:nvPr/>
            </p:nvSpPr>
            <p:spPr>
              <a:xfrm>
                <a:off x="4486998" y="4884478"/>
                <a:ext cx="8906" cy="11222"/>
              </a:xfrm>
              <a:custGeom>
                <a:avLst/>
                <a:gdLst/>
                <a:ahLst/>
                <a:cxnLst/>
                <a:rect l="l" t="t" r="r" b="b"/>
                <a:pathLst>
                  <a:path w="8906" h="11222" extrusionOk="0">
                    <a:moveTo>
                      <a:pt x="8516" y="7177"/>
                    </a:moveTo>
                    <a:cubicBezTo>
                      <a:pt x="7323" y="5201"/>
                      <a:pt x="6093" y="3226"/>
                      <a:pt x="4901" y="1250"/>
                    </a:cubicBezTo>
                    <a:cubicBezTo>
                      <a:pt x="4528" y="654"/>
                      <a:pt x="3894" y="207"/>
                      <a:pt x="3223" y="58"/>
                    </a:cubicBezTo>
                    <a:cubicBezTo>
                      <a:pt x="2590" y="-91"/>
                      <a:pt x="1807" y="58"/>
                      <a:pt x="1248" y="393"/>
                    </a:cubicBezTo>
                    <a:cubicBezTo>
                      <a:pt x="55" y="1213"/>
                      <a:pt x="-392" y="2779"/>
                      <a:pt x="391" y="4046"/>
                    </a:cubicBezTo>
                    <a:cubicBezTo>
                      <a:pt x="1583" y="6021"/>
                      <a:pt x="2814" y="7997"/>
                      <a:pt x="4006" y="9972"/>
                    </a:cubicBezTo>
                    <a:cubicBezTo>
                      <a:pt x="4379" y="10568"/>
                      <a:pt x="5013" y="11016"/>
                      <a:pt x="5684" y="11165"/>
                    </a:cubicBezTo>
                    <a:cubicBezTo>
                      <a:pt x="6317" y="11314"/>
                      <a:pt x="7100" y="11165"/>
                      <a:pt x="7659" y="10829"/>
                    </a:cubicBezTo>
                    <a:cubicBezTo>
                      <a:pt x="8852" y="10009"/>
                      <a:pt x="9299" y="8444"/>
                      <a:pt x="8516" y="717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2" name="Google Shape;2092;p44"/>
              <p:cNvSpPr/>
              <p:nvPr/>
            </p:nvSpPr>
            <p:spPr>
              <a:xfrm>
                <a:off x="4280925" y="4690511"/>
                <a:ext cx="106018" cy="72812"/>
              </a:xfrm>
              <a:custGeom>
                <a:avLst/>
                <a:gdLst/>
                <a:ahLst/>
                <a:cxnLst/>
                <a:rect l="l" t="t" r="r" b="b"/>
                <a:pathLst>
                  <a:path w="106018" h="72812" extrusionOk="0">
                    <a:moveTo>
                      <a:pt x="95953" y="32042"/>
                    </a:moveTo>
                    <a:cubicBezTo>
                      <a:pt x="90549" y="37706"/>
                      <a:pt x="83728" y="45757"/>
                      <a:pt x="87418" y="54106"/>
                    </a:cubicBezTo>
                    <a:cubicBezTo>
                      <a:pt x="89729" y="59362"/>
                      <a:pt x="94947" y="66182"/>
                      <a:pt x="88573" y="70878"/>
                    </a:cubicBezTo>
                    <a:cubicBezTo>
                      <a:pt x="83541" y="74643"/>
                      <a:pt x="76385" y="72183"/>
                      <a:pt x="71428" y="69649"/>
                    </a:cubicBezTo>
                    <a:cubicBezTo>
                      <a:pt x="68111" y="67971"/>
                      <a:pt x="65129" y="65735"/>
                      <a:pt x="62557" y="63126"/>
                    </a:cubicBezTo>
                    <a:lnTo>
                      <a:pt x="62557" y="63126"/>
                    </a:lnTo>
                    <a:cubicBezTo>
                      <a:pt x="54321" y="60331"/>
                      <a:pt x="45189" y="59697"/>
                      <a:pt x="36616" y="61337"/>
                    </a:cubicBezTo>
                    <a:cubicBezTo>
                      <a:pt x="32330" y="62194"/>
                      <a:pt x="28156" y="63573"/>
                      <a:pt x="24242" y="65474"/>
                    </a:cubicBezTo>
                    <a:cubicBezTo>
                      <a:pt x="20627" y="67226"/>
                      <a:pt x="17086" y="69239"/>
                      <a:pt x="13023" y="69761"/>
                    </a:cubicBezTo>
                    <a:cubicBezTo>
                      <a:pt x="6836" y="70506"/>
                      <a:pt x="-1103" y="66145"/>
                      <a:pt x="127" y="58952"/>
                    </a:cubicBezTo>
                    <a:cubicBezTo>
                      <a:pt x="1506" y="50901"/>
                      <a:pt x="10563" y="49634"/>
                      <a:pt x="17123" y="48515"/>
                    </a:cubicBezTo>
                    <a:cubicBezTo>
                      <a:pt x="22006" y="47658"/>
                      <a:pt x="26851" y="46876"/>
                      <a:pt x="31659" y="46093"/>
                    </a:cubicBezTo>
                    <a:cubicBezTo>
                      <a:pt x="35200" y="45459"/>
                      <a:pt x="39114" y="45310"/>
                      <a:pt x="42505" y="43968"/>
                    </a:cubicBezTo>
                    <a:cubicBezTo>
                      <a:pt x="46941" y="42179"/>
                      <a:pt x="46270" y="37706"/>
                      <a:pt x="43400" y="34650"/>
                    </a:cubicBezTo>
                    <a:cubicBezTo>
                      <a:pt x="40716" y="31743"/>
                      <a:pt x="36728" y="30215"/>
                      <a:pt x="33597" y="27867"/>
                    </a:cubicBezTo>
                    <a:cubicBezTo>
                      <a:pt x="28678" y="24177"/>
                      <a:pt x="24876" y="17878"/>
                      <a:pt x="27671" y="11691"/>
                    </a:cubicBezTo>
                    <a:cubicBezTo>
                      <a:pt x="30727" y="4870"/>
                      <a:pt x="38293" y="5541"/>
                      <a:pt x="43661" y="9305"/>
                    </a:cubicBezTo>
                    <a:cubicBezTo>
                      <a:pt x="47276" y="11915"/>
                      <a:pt x="50481" y="15195"/>
                      <a:pt x="53761" y="18213"/>
                    </a:cubicBezTo>
                    <a:cubicBezTo>
                      <a:pt x="55401" y="19704"/>
                      <a:pt x="57004" y="21158"/>
                      <a:pt x="58644" y="22649"/>
                    </a:cubicBezTo>
                    <a:cubicBezTo>
                      <a:pt x="60135" y="24028"/>
                      <a:pt x="61700" y="25929"/>
                      <a:pt x="63564" y="26935"/>
                    </a:cubicBezTo>
                    <a:cubicBezTo>
                      <a:pt x="66173" y="28351"/>
                      <a:pt x="67477" y="25817"/>
                      <a:pt x="67328" y="23543"/>
                    </a:cubicBezTo>
                    <a:cubicBezTo>
                      <a:pt x="67179" y="21158"/>
                      <a:pt x="65651" y="18996"/>
                      <a:pt x="64645" y="16984"/>
                    </a:cubicBezTo>
                    <a:cubicBezTo>
                      <a:pt x="63042" y="13927"/>
                      <a:pt x="61626" y="10386"/>
                      <a:pt x="62408" y="6883"/>
                    </a:cubicBezTo>
                    <a:cubicBezTo>
                      <a:pt x="63638" y="1180"/>
                      <a:pt x="70496" y="-1913"/>
                      <a:pt x="75491" y="1292"/>
                    </a:cubicBezTo>
                    <a:cubicBezTo>
                      <a:pt x="78286" y="3081"/>
                      <a:pt x="79628" y="6324"/>
                      <a:pt x="80187" y="9455"/>
                    </a:cubicBezTo>
                    <a:cubicBezTo>
                      <a:pt x="80821" y="12772"/>
                      <a:pt x="79963" y="18288"/>
                      <a:pt x="82945" y="20711"/>
                    </a:cubicBezTo>
                    <a:cubicBezTo>
                      <a:pt x="86188" y="23394"/>
                      <a:pt x="87492" y="19108"/>
                      <a:pt x="88461" y="16685"/>
                    </a:cubicBezTo>
                    <a:cubicBezTo>
                      <a:pt x="89319" y="14412"/>
                      <a:pt x="90213" y="12138"/>
                      <a:pt x="91965" y="10386"/>
                    </a:cubicBezTo>
                    <a:cubicBezTo>
                      <a:pt x="96102" y="6435"/>
                      <a:pt x="103594" y="8076"/>
                      <a:pt x="105495" y="13517"/>
                    </a:cubicBezTo>
                    <a:cubicBezTo>
                      <a:pt x="108104" y="20860"/>
                      <a:pt x="100351" y="27383"/>
                      <a:pt x="95953" y="320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028" name="Picture 4" descr="Guru di SDN Perung Tingkatkan Kemampuan Membaca Siswa Melalui Pengelompokan  di Luar Kelas">
            <a:extLst>
              <a:ext uri="{FF2B5EF4-FFF2-40B4-BE49-F238E27FC236}">
                <a16:creationId xmlns:a16="http://schemas.microsoft.com/office/drawing/2014/main" id="{483A5429-EB24-E52D-967E-E0797C5CC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383" y="1020862"/>
            <a:ext cx="3598689" cy="240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paya Guru Melaksanakan Literasi Sekolah | SILABUS">
            <a:extLst>
              <a:ext uri="{FF2B5EF4-FFF2-40B4-BE49-F238E27FC236}">
                <a16:creationId xmlns:a16="http://schemas.microsoft.com/office/drawing/2014/main" id="{0F26779C-BFDD-AAA1-C8D1-019C055BA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275" y="1009851"/>
            <a:ext cx="3868356" cy="241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EB359D-CC68-3FEB-0F99-2C5B7801E704}"/>
              </a:ext>
            </a:extLst>
          </p:cNvPr>
          <p:cNvSpPr txBox="1"/>
          <p:nvPr/>
        </p:nvSpPr>
        <p:spPr>
          <a:xfrm>
            <a:off x="2672080" y="3746182"/>
            <a:ext cx="774473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a typeface="Arial" panose="020B0604020202020204" pitchFamily="34" charset="0"/>
              </a:rPr>
              <a:t>Guru, </a:t>
            </a:r>
            <a:r>
              <a:rPr lang="en-US" sz="3200" dirty="0" err="1">
                <a:ea typeface="Arial" panose="020B0604020202020204" pitchFamily="34" charset="0"/>
              </a:rPr>
              <a:t>sekolah</a:t>
            </a:r>
            <a:r>
              <a:rPr lang="en-US" sz="3200" dirty="0">
                <a:ea typeface="Arial" panose="020B0604020202020204" pitchFamily="34" charset="0"/>
              </a:rPr>
              <a:t>, dan </a:t>
            </a:r>
            <a:r>
              <a:rPr lang="en-US" sz="3200" dirty="0" err="1">
                <a:ea typeface="Arial" panose="020B0604020202020204" pitchFamily="34" charset="0"/>
              </a:rPr>
              <a:t>pembuat</a:t>
            </a:r>
            <a:r>
              <a:rPr lang="en-US" sz="3200" dirty="0">
                <a:ea typeface="Arial" panose="020B0604020202020204" pitchFamily="34" charset="0"/>
              </a:rPr>
              <a:t> </a:t>
            </a:r>
            <a:r>
              <a:rPr lang="en-US" sz="3200" dirty="0" err="1">
                <a:ea typeface="Arial" panose="020B0604020202020204" pitchFamily="34" charset="0"/>
              </a:rPr>
              <a:t>kebijakan</a:t>
            </a:r>
            <a:r>
              <a:rPr lang="en-US" sz="3200" dirty="0">
                <a:ea typeface="Arial" panose="020B0604020202020204" pitchFamily="34" charset="0"/>
              </a:rPr>
              <a:t> </a:t>
            </a:r>
            <a:r>
              <a:rPr lang="en-US" sz="3200" dirty="0" err="1">
                <a:ea typeface="Arial" panose="020B0604020202020204" pitchFamily="34" charset="0"/>
              </a:rPr>
              <a:t>harus</a:t>
            </a:r>
            <a:r>
              <a:rPr lang="en-US" sz="3200" dirty="0">
                <a:ea typeface="Arial" panose="020B0604020202020204" pitchFamily="34" charset="0"/>
              </a:rPr>
              <a:t> </a:t>
            </a:r>
            <a:r>
              <a:rPr lang="en-US" sz="3200" dirty="0" err="1">
                <a:ea typeface="Arial" panose="020B0604020202020204" pitchFamily="34" charset="0"/>
              </a:rPr>
              <a:t>bekerja</a:t>
            </a:r>
            <a:r>
              <a:rPr lang="en-US" sz="3200" dirty="0">
                <a:ea typeface="Arial" panose="020B0604020202020204" pitchFamily="34" charset="0"/>
              </a:rPr>
              <a:t> </a:t>
            </a:r>
            <a:r>
              <a:rPr lang="en-US" sz="3200" dirty="0" err="1">
                <a:ea typeface="Arial" panose="020B0604020202020204" pitchFamily="34" charset="0"/>
              </a:rPr>
              <a:t>sama</a:t>
            </a:r>
            <a:r>
              <a:rPr lang="en-US" sz="3200" dirty="0">
                <a:ea typeface="Arial" panose="020B0604020202020204" pitchFamily="34" charset="0"/>
              </a:rPr>
              <a:t> </a:t>
            </a:r>
            <a:r>
              <a:rPr lang="en-US" sz="3200" dirty="0" err="1">
                <a:ea typeface="Arial" panose="020B0604020202020204" pitchFamily="34" charset="0"/>
              </a:rPr>
              <a:t>untuk</a:t>
            </a:r>
            <a:r>
              <a:rPr lang="en-US" sz="3200" dirty="0">
                <a:ea typeface="Arial" panose="020B0604020202020204" pitchFamily="34" charset="0"/>
              </a:rPr>
              <a:t> </a:t>
            </a:r>
            <a:r>
              <a:rPr lang="en-US" sz="3200" dirty="0" err="1">
                <a:ea typeface="Arial" panose="020B0604020202020204" pitchFamily="34" charset="0"/>
              </a:rPr>
              <a:t>menciptakan</a:t>
            </a:r>
            <a:r>
              <a:rPr lang="en-US" sz="3200" dirty="0">
                <a:ea typeface="Arial" panose="020B0604020202020204" pitchFamily="34" charset="0"/>
              </a:rPr>
              <a:t> </a:t>
            </a:r>
            <a:r>
              <a:rPr lang="en-US" sz="3200" dirty="0" err="1">
                <a:ea typeface="Arial" panose="020B0604020202020204" pitchFamily="34" charset="0"/>
              </a:rPr>
              <a:t>lingkungan</a:t>
            </a:r>
            <a:r>
              <a:rPr lang="en-US" sz="3200" dirty="0">
                <a:ea typeface="Arial" panose="020B0604020202020204" pitchFamily="34" charset="0"/>
              </a:rPr>
              <a:t> yang </a:t>
            </a:r>
            <a:r>
              <a:rPr lang="en-US" sz="3200" dirty="0" err="1">
                <a:ea typeface="Arial" panose="020B0604020202020204" pitchFamily="34" charset="0"/>
              </a:rPr>
              <a:t>mendukung</a:t>
            </a:r>
            <a:r>
              <a:rPr lang="en-US" sz="3200" dirty="0">
                <a:ea typeface="Arial" panose="020B0604020202020204" pitchFamily="34" charset="0"/>
              </a:rPr>
              <a:t> </a:t>
            </a:r>
            <a:r>
              <a:rPr lang="en-US" sz="3200" dirty="0" err="1">
                <a:ea typeface="Arial" panose="020B0604020202020204" pitchFamily="34" charset="0"/>
              </a:rPr>
              <a:t>pengembangan</a:t>
            </a:r>
            <a:r>
              <a:rPr lang="en-US" sz="3200" dirty="0">
                <a:ea typeface="Arial" panose="020B0604020202020204" pitchFamily="34" charset="0"/>
              </a:rPr>
              <a:t> </a:t>
            </a:r>
            <a:r>
              <a:rPr lang="en-US" sz="3200" dirty="0" err="1">
                <a:ea typeface="Arial" panose="020B0604020202020204" pitchFamily="34" charset="0"/>
              </a:rPr>
              <a:t>keterampilan</a:t>
            </a:r>
            <a:r>
              <a:rPr lang="en-US" sz="3200" dirty="0">
                <a:ea typeface="Arial" panose="020B0604020202020204" pitchFamily="34" charset="0"/>
              </a:rPr>
              <a:t> </a:t>
            </a:r>
            <a:r>
              <a:rPr lang="en-US" sz="3200" dirty="0" err="1">
                <a:ea typeface="Arial" panose="020B0604020202020204" pitchFamily="34" charset="0"/>
              </a:rPr>
              <a:t>literasi</a:t>
            </a:r>
            <a:r>
              <a:rPr lang="en-US" sz="3200" dirty="0">
                <a:ea typeface="Arial" panose="020B0604020202020204" pitchFamily="34" charset="0"/>
              </a:rPr>
              <a:t> </a:t>
            </a:r>
            <a:r>
              <a:rPr lang="en-US" sz="3200" dirty="0" err="1">
                <a:ea typeface="Arial" panose="020B0604020202020204" pitchFamily="34" charset="0"/>
              </a:rPr>
              <a:t>sejak</a:t>
            </a:r>
            <a:r>
              <a:rPr lang="en-US" sz="3200" dirty="0">
                <a:ea typeface="Arial" panose="020B0604020202020204" pitchFamily="34" charset="0"/>
              </a:rPr>
              <a:t> </a:t>
            </a:r>
            <a:r>
              <a:rPr lang="en-US" sz="3200" dirty="0" err="1">
                <a:ea typeface="Arial" panose="020B0604020202020204" pitchFamily="34" charset="0"/>
              </a:rPr>
              <a:t>dini</a:t>
            </a:r>
            <a:r>
              <a:rPr lang="en-US" sz="3200" dirty="0">
                <a:ea typeface="Arial" panose="020B0604020202020204" pitchFamily="34" charset="0"/>
              </a:rPr>
              <a:t>.</a:t>
            </a:r>
            <a:endParaRPr lang="en-US" sz="3200" dirty="0">
              <a:solidFill>
                <a:schemeClr val="accent3"/>
              </a:solidFill>
              <a:ea typeface="Manrope SemiBold"/>
              <a:cs typeface="Manrope SemiBold"/>
              <a:sym typeface="Manrope Semi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70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" name="Google Shape;493;p37"/>
          <p:cNvGrpSpPr/>
          <p:nvPr/>
        </p:nvGrpSpPr>
        <p:grpSpPr>
          <a:xfrm>
            <a:off x="28810" y="1056255"/>
            <a:ext cx="1169952" cy="1582157"/>
            <a:chOff x="9633611" y="6322654"/>
            <a:chExt cx="984640" cy="1268269"/>
          </a:xfrm>
        </p:grpSpPr>
        <p:sp>
          <p:nvSpPr>
            <p:cNvPr id="494" name="Google Shape;494;p37"/>
            <p:cNvSpPr/>
            <p:nvPr/>
          </p:nvSpPr>
          <p:spPr>
            <a:xfrm rot="-3960144">
              <a:off x="9789004" y="6736043"/>
              <a:ext cx="673854" cy="777817"/>
            </a:xfrm>
            <a:custGeom>
              <a:avLst/>
              <a:gdLst/>
              <a:ahLst/>
              <a:cxnLst/>
              <a:rect l="l" t="t" r="r" b="b"/>
              <a:pathLst>
                <a:path w="325288" h="375474" extrusionOk="0">
                  <a:moveTo>
                    <a:pt x="3838" y="362227"/>
                  </a:moveTo>
                  <a:cubicBezTo>
                    <a:pt x="26649" y="350113"/>
                    <a:pt x="48565" y="336397"/>
                    <a:pt x="69400" y="321153"/>
                  </a:cubicBezTo>
                  <a:cubicBezTo>
                    <a:pt x="71711" y="319476"/>
                    <a:pt x="73947" y="317762"/>
                    <a:pt x="76221" y="316010"/>
                  </a:cubicBezTo>
                  <a:cubicBezTo>
                    <a:pt x="81737" y="325216"/>
                    <a:pt x="88557" y="333565"/>
                    <a:pt x="96646" y="340721"/>
                  </a:cubicBezTo>
                  <a:cubicBezTo>
                    <a:pt x="112038" y="354251"/>
                    <a:pt x="131085" y="363270"/>
                    <a:pt x="151360" y="366178"/>
                  </a:cubicBezTo>
                  <a:cubicBezTo>
                    <a:pt x="175736" y="369681"/>
                    <a:pt x="229706" y="377359"/>
                    <a:pt x="228438" y="375048"/>
                  </a:cubicBezTo>
                  <a:cubicBezTo>
                    <a:pt x="217182" y="354251"/>
                    <a:pt x="200633" y="336435"/>
                    <a:pt x="180656" y="323837"/>
                  </a:cubicBezTo>
                  <a:cubicBezTo>
                    <a:pt x="161312" y="311723"/>
                    <a:pt x="138911" y="304716"/>
                    <a:pt x="116176" y="303412"/>
                  </a:cubicBezTo>
                  <a:cubicBezTo>
                    <a:pt x="107529" y="302927"/>
                    <a:pt x="99217" y="303673"/>
                    <a:pt x="90831" y="304605"/>
                  </a:cubicBezTo>
                  <a:cubicBezTo>
                    <a:pt x="104287" y="293684"/>
                    <a:pt x="117332" y="282167"/>
                    <a:pt x="129743" y="270016"/>
                  </a:cubicBezTo>
                  <a:cubicBezTo>
                    <a:pt x="135408" y="278067"/>
                    <a:pt x="143086" y="284441"/>
                    <a:pt x="151956" y="288764"/>
                  </a:cubicBezTo>
                  <a:cubicBezTo>
                    <a:pt x="199627" y="311947"/>
                    <a:pt x="304622" y="291485"/>
                    <a:pt x="303616" y="289472"/>
                  </a:cubicBezTo>
                  <a:cubicBezTo>
                    <a:pt x="293068" y="268675"/>
                    <a:pt x="272755" y="254698"/>
                    <a:pt x="250689" y="248324"/>
                  </a:cubicBezTo>
                  <a:cubicBezTo>
                    <a:pt x="226948" y="241466"/>
                    <a:pt x="201565" y="243665"/>
                    <a:pt x="177824" y="249405"/>
                  </a:cubicBezTo>
                  <a:cubicBezTo>
                    <a:pt x="165263" y="252499"/>
                    <a:pt x="153261" y="257419"/>
                    <a:pt x="140775" y="260438"/>
                  </a:cubicBezTo>
                  <a:cubicBezTo>
                    <a:pt x="140141" y="260587"/>
                    <a:pt x="139545" y="260773"/>
                    <a:pt x="138874" y="260885"/>
                  </a:cubicBezTo>
                  <a:cubicBezTo>
                    <a:pt x="149459" y="250076"/>
                    <a:pt x="159635" y="238820"/>
                    <a:pt x="169326" y="227154"/>
                  </a:cubicBezTo>
                  <a:cubicBezTo>
                    <a:pt x="174357" y="221116"/>
                    <a:pt x="179165" y="214929"/>
                    <a:pt x="183936" y="208667"/>
                  </a:cubicBezTo>
                  <a:cubicBezTo>
                    <a:pt x="183973" y="208667"/>
                    <a:pt x="184085" y="208630"/>
                    <a:pt x="184160" y="208630"/>
                  </a:cubicBezTo>
                  <a:cubicBezTo>
                    <a:pt x="191801" y="215115"/>
                    <a:pt x="200447" y="220259"/>
                    <a:pt x="209877" y="223613"/>
                  </a:cubicBezTo>
                  <a:cubicBezTo>
                    <a:pt x="229407" y="230583"/>
                    <a:pt x="250205" y="229241"/>
                    <a:pt x="269437" y="222160"/>
                  </a:cubicBezTo>
                  <a:cubicBezTo>
                    <a:pt x="290459" y="214444"/>
                    <a:pt x="326911" y="183732"/>
                    <a:pt x="325233" y="183061"/>
                  </a:cubicBezTo>
                  <a:cubicBezTo>
                    <a:pt x="314872" y="178999"/>
                    <a:pt x="304025" y="176241"/>
                    <a:pt x="293030" y="174675"/>
                  </a:cubicBezTo>
                  <a:cubicBezTo>
                    <a:pt x="258479" y="169867"/>
                    <a:pt x="222475" y="177657"/>
                    <a:pt x="193030" y="196293"/>
                  </a:cubicBezTo>
                  <a:cubicBezTo>
                    <a:pt x="197466" y="190069"/>
                    <a:pt x="201826" y="183807"/>
                    <a:pt x="206000" y="177433"/>
                  </a:cubicBezTo>
                  <a:cubicBezTo>
                    <a:pt x="206932" y="177583"/>
                    <a:pt x="226985" y="154884"/>
                    <a:pt x="238278" y="146386"/>
                  </a:cubicBezTo>
                  <a:cubicBezTo>
                    <a:pt x="248267" y="138820"/>
                    <a:pt x="258666" y="131664"/>
                    <a:pt x="267797" y="122979"/>
                  </a:cubicBezTo>
                  <a:cubicBezTo>
                    <a:pt x="277786" y="113475"/>
                    <a:pt x="285762" y="101958"/>
                    <a:pt x="291652" y="89472"/>
                  </a:cubicBezTo>
                  <a:cubicBezTo>
                    <a:pt x="304882" y="61593"/>
                    <a:pt x="308200" y="30583"/>
                    <a:pt x="311293" y="206"/>
                  </a:cubicBezTo>
                  <a:cubicBezTo>
                    <a:pt x="311554" y="-2440"/>
                    <a:pt x="289191" y="21078"/>
                    <a:pt x="278196" y="30061"/>
                  </a:cubicBezTo>
                  <a:cubicBezTo>
                    <a:pt x="257995" y="46535"/>
                    <a:pt x="236154" y="60885"/>
                    <a:pt x="223220" y="84329"/>
                  </a:cubicBezTo>
                  <a:cubicBezTo>
                    <a:pt x="208237" y="111537"/>
                    <a:pt x="205106" y="142883"/>
                    <a:pt x="202348" y="173259"/>
                  </a:cubicBezTo>
                  <a:cubicBezTo>
                    <a:pt x="201789" y="174116"/>
                    <a:pt x="201268" y="174973"/>
                    <a:pt x="200708" y="175868"/>
                  </a:cubicBezTo>
                  <a:cubicBezTo>
                    <a:pt x="196609" y="182092"/>
                    <a:pt x="192322" y="188205"/>
                    <a:pt x="187961" y="194243"/>
                  </a:cubicBezTo>
                  <a:cubicBezTo>
                    <a:pt x="190458" y="184142"/>
                    <a:pt x="192844" y="173930"/>
                    <a:pt x="194671" y="163643"/>
                  </a:cubicBezTo>
                  <a:cubicBezTo>
                    <a:pt x="198882" y="140013"/>
                    <a:pt x="200299" y="115749"/>
                    <a:pt x="194559" y="92230"/>
                  </a:cubicBezTo>
                  <a:cubicBezTo>
                    <a:pt x="189377" y="71246"/>
                    <a:pt x="179202" y="51679"/>
                    <a:pt x="165039" y="35354"/>
                  </a:cubicBezTo>
                  <a:cubicBezTo>
                    <a:pt x="163586" y="33676"/>
                    <a:pt x="161312" y="66923"/>
                    <a:pt x="160678" y="81794"/>
                  </a:cubicBezTo>
                  <a:cubicBezTo>
                    <a:pt x="160082" y="94877"/>
                    <a:pt x="158852" y="107959"/>
                    <a:pt x="157175" y="120929"/>
                  </a:cubicBezTo>
                  <a:cubicBezTo>
                    <a:pt x="155461" y="134012"/>
                    <a:pt x="153485" y="147131"/>
                    <a:pt x="154454" y="160326"/>
                  </a:cubicBezTo>
                  <a:cubicBezTo>
                    <a:pt x="155758" y="178104"/>
                    <a:pt x="163250" y="196889"/>
                    <a:pt x="179016" y="206319"/>
                  </a:cubicBezTo>
                  <a:cubicBezTo>
                    <a:pt x="165822" y="223688"/>
                    <a:pt x="151435" y="240162"/>
                    <a:pt x="136265" y="255853"/>
                  </a:cubicBezTo>
                  <a:cubicBezTo>
                    <a:pt x="140216" y="247840"/>
                    <a:pt x="143385" y="239416"/>
                    <a:pt x="145471" y="230732"/>
                  </a:cubicBezTo>
                  <a:cubicBezTo>
                    <a:pt x="151099" y="206990"/>
                    <a:pt x="148826" y="182726"/>
                    <a:pt x="140515" y="159953"/>
                  </a:cubicBezTo>
                  <a:cubicBezTo>
                    <a:pt x="131979" y="136546"/>
                    <a:pt x="118412" y="115450"/>
                    <a:pt x="104845" y="94765"/>
                  </a:cubicBezTo>
                  <a:cubicBezTo>
                    <a:pt x="103280" y="92342"/>
                    <a:pt x="106410" y="156114"/>
                    <a:pt x="105665" y="186080"/>
                  </a:cubicBezTo>
                  <a:cubicBezTo>
                    <a:pt x="105293" y="199498"/>
                    <a:pt x="105069" y="212953"/>
                    <a:pt x="105814" y="226297"/>
                  </a:cubicBezTo>
                  <a:cubicBezTo>
                    <a:pt x="106373" y="236248"/>
                    <a:pt x="106895" y="247206"/>
                    <a:pt x="112262" y="255965"/>
                  </a:cubicBezTo>
                  <a:cubicBezTo>
                    <a:pt x="115356" y="261034"/>
                    <a:pt x="119679" y="264165"/>
                    <a:pt x="124637" y="265767"/>
                  </a:cubicBezTo>
                  <a:cubicBezTo>
                    <a:pt x="124413" y="266401"/>
                    <a:pt x="124413" y="266960"/>
                    <a:pt x="124674" y="267482"/>
                  </a:cubicBezTo>
                  <a:cubicBezTo>
                    <a:pt x="120611" y="271358"/>
                    <a:pt x="116623" y="275309"/>
                    <a:pt x="112449" y="279111"/>
                  </a:cubicBezTo>
                  <a:cubicBezTo>
                    <a:pt x="102832" y="287981"/>
                    <a:pt x="92769" y="296405"/>
                    <a:pt x="82482" y="304456"/>
                  </a:cubicBezTo>
                  <a:cubicBezTo>
                    <a:pt x="87440" y="294169"/>
                    <a:pt x="91464" y="283360"/>
                    <a:pt x="94111" y="272253"/>
                  </a:cubicBezTo>
                  <a:cubicBezTo>
                    <a:pt x="105144" y="225589"/>
                    <a:pt x="94074" y="176092"/>
                    <a:pt x="64629" y="138335"/>
                  </a:cubicBezTo>
                  <a:cubicBezTo>
                    <a:pt x="62989" y="136286"/>
                    <a:pt x="62728" y="197225"/>
                    <a:pt x="57808" y="224880"/>
                  </a:cubicBezTo>
                  <a:cubicBezTo>
                    <a:pt x="55535" y="237478"/>
                    <a:pt x="53485" y="250188"/>
                    <a:pt x="53038" y="263009"/>
                  </a:cubicBezTo>
                  <a:cubicBezTo>
                    <a:pt x="52702" y="273967"/>
                    <a:pt x="53075" y="285894"/>
                    <a:pt x="57249" y="296218"/>
                  </a:cubicBezTo>
                  <a:cubicBezTo>
                    <a:pt x="60380" y="303934"/>
                    <a:pt x="66231" y="309636"/>
                    <a:pt x="74133" y="310978"/>
                  </a:cubicBezTo>
                  <a:cubicBezTo>
                    <a:pt x="60194" y="321563"/>
                    <a:pt x="45695" y="331366"/>
                    <a:pt x="30786" y="340535"/>
                  </a:cubicBezTo>
                  <a:cubicBezTo>
                    <a:pt x="34477" y="331776"/>
                    <a:pt x="37420" y="322681"/>
                    <a:pt x="39545" y="313401"/>
                  </a:cubicBezTo>
                  <a:cubicBezTo>
                    <a:pt x="48826" y="272215"/>
                    <a:pt x="41856" y="228570"/>
                    <a:pt x="20351" y="192305"/>
                  </a:cubicBezTo>
                  <a:cubicBezTo>
                    <a:pt x="18896" y="189882"/>
                    <a:pt x="11145" y="219513"/>
                    <a:pt x="9094" y="232521"/>
                  </a:cubicBezTo>
                  <a:cubicBezTo>
                    <a:pt x="7380" y="243777"/>
                    <a:pt x="5516" y="254959"/>
                    <a:pt x="3913" y="266215"/>
                  </a:cubicBezTo>
                  <a:cubicBezTo>
                    <a:pt x="2236" y="277247"/>
                    <a:pt x="1006" y="288429"/>
                    <a:pt x="1715" y="299610"/>
                  </a:cubicBezTo>
                  <a:cubicBezTo>
                    <a:pt x="2796" y="317016"/>
                    <a:pt x="9020" y="334198"/>
                    <a:pt x="22624" y="345566"/>
                  </a:cubicBezTo>
                  <a:cubicBezTo>
                    <a:pt x="15654" y="349666"/>
                    <a:pt x="8572" y="353692"/>
                    <a:pt x="1416" y="357530"/>
                  </a:cubicBezTo>
                  <a:cubicBezTo>
                    <a:pt x="-1678" y="359170"/>
                    <a:pt x="820" y="363904"/>
                    <a:pt x="3913" y="3623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endParaRPr sz="163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37"/>
            <p:cNvSpPr/>
            <p:nvPr/>
          </p:nvSpPr>
          <p:spPr>
            <a:xfrm rot="-1274425">
              <a:off x="10146632" y="6363728"/>
              <a:ext cx="274408" cy="254169"/>
            </a:xfrm>
            <a:custGeom>
              <a:avLst/>
              <a:gdLst/>
              <a:ahLst/>
              <a:cxnLst/>
              <a:rect l="l" t="t" r="r" b="b"/>
              <a:pathLst>
                <a:path w="186691" h="172922" extrusionOk="0">
                  <a:moveTo>
                    <a:pt x="179327" y="88987"/>
                  </a:moveTo>
                  <a:cubicBezTo>
                    <a:pt x="170754" y="107884"/>
                    <a:pt x="156331" y="123501"/>
                    <a:pt x="140825" y="137254"/>
                  </a:cubicBezTo>
                  <a:cubicBezTo>
                    <a:pt x="125768" y="150635"/>
                    <a:pt x="109517" y="162561"/>
                    <a:pt x="92261" y="172923"/>
                  </a:cubicBezTo>
                  <a:cubicBezTo>
                    <a:pt x="75190" y="162263"/>
                    <a:pt x="59163" y="149964"/>
                    <a:pt x="44329" y="136322"/>
                  </a:cubicBezTo>
                  <a:cubicBezTo>
                    <a:pt x="29122" y="122271"/>
                    <a:pt x="14959" y="106393"/>
                    <a:pt x="6759" y="87310"/>
                  </a:cubicBezTo>
                  <a:cubicBezTo>
                    <a:pt x="-1403" y="68189"/>
                    <a:pt x="-2969" y="45454"/>
                    <a:pt x="6499" y="27004"/>
                  </a:cubicBezTo>
                  <a:cubicBezTo>
                    <a:pt x="15965" y="8517"/>
                    <a:pt x="37881" y="-3931"/>
                    <a:pt x="57933" y="1138"/>
                  </a:cubicBezTo>
                  <a:cubicBezTo>
                    <a:pt x="68668" y="3821"/>
                    <a:pt x="77836" y="11015"/>
                    <a:pt x="84918" y="19550"/>
                  </a:cubicBezTo>
                  <a:cubicBezTo>
                    <a:pt x="88161" y="23463"/>
                    <a:pt x="90993" y="27638"/>
                    <a:pt x="93602" y="31961"/>
                  </a:cubicBezTo>
                  <a:cubicBezTo>
                    <a:pt x="96248" y="27675"/>
                    <a:pt x="99193" y="23538"/>
                    <a:pt x="102473" y="19699"/>
                  </a:cubicBezTo>
                  <a:cubicBezTo>
                    <a:pt x="109666" y="11313"/>
                    <a:pt x="119022" y="4306"/>
                    <a:pt x="129830" y="1808"/>
                  </a:cubicBezTo>
                  <a:cubicBezTo>
                    <a:pt x="149995" y="-2851"/>
                    <a:pt x="171649" y="10008"/>
                    <a:pt x="180744" y="28681"/>
                  </a:cubicBezTo>
                  <a:cubicBezTo>
                    <a:pt x="189838" y="47317"/>
                    <a:pt x="187825" y="70016"/>
                    <a:pt x="179290" y="889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endParaRPr sz="163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6" name="Google Shape;496;p37"/>
          <p:cNvSpPr txBox="1">
            <a:spLocks noGrp="1"/>
          </p:cNvSpPr>
          <p:nvPr>
            <p:ph type="title"/>
          </p:nvPr>
        </p:nvSpPr>
        <p:spPr>
          <a:xfrm>
            <a:off x="935455" y="895829"/>
            <a:ext cx="10138210" cy="594658"/>
          </a:xfrm>
          <a:prstGeom prst="rect">
            <a:avLst/>
          </a:prstGeom>
        </p:spPr>
        <p:txBody>
          <a:bodyPr spcFirstLastPara="1" vert="horz" wrap="square" lIns="82939" tIns="82939" rIns="82939" bIns="82939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dirty="0">
                <a:solidFill>
                  <a:schemeClr val="tx1"/>
                </a:solidFill>
              </a:rPr>
              <a:t>Tujuan dan Manfaat Literasi dalam Pendidikan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A266E2-C52F-4626-B95E-F281877D9358}"/>
              </a:ext>
            </a:extLst>
          </p:cNvPr>
          <p:cNvSpPr txBox="1"/>
          <p:nvPr/>
        </p:nvSpPr>
        <p:spPr>
          <a:xfrm>
            <a:off x="566633" y="2591251"/>
            <a:ext cx="9000558" cy="430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lnSpc>
                <a:spcPct val="115000"/>
              </a:lnSpc>
              <a:buAutoNum type="arabicPeriod"/>
            </a:pP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Mengembangkan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kemampuan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membaca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 dan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menulis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siswa</a:t>
            </a:r>
            <a:endParaRPr lang="en-US" sz="2800" dirty="0">
              <a:solidFill>
                <a:schemeClr val="accent2">
                  <a:lumMod val="50000"/>
                </a:schemeClr>
              </a:solidFill>
              <a:ea typeface="Manrope"/>
              <a:cs typeface="Manrope"/>
              <a:sym typeface="Manrope"/>
            </a:endParaRPr>
          </a:p>
          <a:p>
            <a:pPr marL="414772" indent="-414772">
              <a:lnSpc>
                <a:spcPct val="115000"/>
              </a:lnSpc>
              <a:buAutoNum type="arabicPeriod"/>
            </a:pP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Meningkatkan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pemahaman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siswa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 </a:t>
            </a:r>
          </a:p>
          <a:p>
            <a:pPr marL="414772" indent="-414772">
              <a:lnSpc>
                <a:spcPct val="115000"/>
              </a:lnSpc>
              <a:buAutoNum type="arabicPeriod"/>
            </a:pP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Mendorong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 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pemikiran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kritis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siswa</a:t>
            </a:r>
            <a:endParaRPr lang="en-US" sz="2800" dirty="0">
              <a:solidFill>
                <a:schemeClr val="accent2">
                  <a:lumMod val="50000"/>
                </a:schemeClr>
              </a:solidFill>
              <a:ea typeface="Manrope"/>
              <a:cs typeface="Manrope"/>
              <a:sym typeface="Manrope"/>
            </a:endParaRPr>
          </a:p>
          <a:p>
            <a:pPr marL="414772" indent="-414772">
              <a:lnSpc>
                <a:spcPct val="115000"/>
              </a:lnSpc>
              <a:buAutoNum type="arabicPeriod"/>
            </a:pP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Mengembangkan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keterampilan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menulis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siswa</a:t>
            </a:r>
            <a:endParaRPr lang="en-US" sz="2800" dirty="0">
              <a:solidFill>
                <a:schemeClr val="accent2">
                  <a:lumMod val="50000"/>
                </a:schemeClr>
              </a:solidFill>
              <a:ea typeface="Manrope"/>
              <a:cs typeface="Manrope"/>
              <a:sym typeface="Manrope"/>
            </a:endParaRPr>
          </a:p>
          <a:p>
            <a:pPr marL="414772" indent="-414772">
              <a:lnSpc>
                <a:spcPct val="115000"/>
              </a:lnSpc>
              <a:buAutoNum type="arabicPeriod"/>
            </a:pP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Mendorong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kreativitas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 dan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ekspresi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diri</a:t>
            </a:r>
            <a:endParaRPr lang="en-US" sz="2800" dirty="0">
              <a:solidFill>
                <a:schemeClr val="accent2">
                  <a:lumMod val="50000"/>
                </a:schemeClr>
              </a:solidFill>
              <a:ea typeface="Manrope"/>
              <a:cs typeface="Manrope"/>
              <a:sym typeface="Manrope"/>
            </a:endParaRPr>
          </a:p>
          <a:p>
            <a:pPr marL="414772" indent="-414772">
              <a:lnSpc>
                <a:spcPct val="115000"/>
              </a:lnSpc>
              <a:buAutoNum type="arabicPeriod"/>
            </a:pP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Mempersiapkan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untuk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partisipatif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aktif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siswa</a:t>
            </a:r>
            <a:endParaRPr lang="en-US" sz="2800" dirty="0">
              <a:solidFill>
                <a:schemeClr val="accent2">
                  <a:lumMod val="50000"/>
                </a:schemeClr>
              </a:solidFill>
              <a:ea typeface="Manrope"/>
              <a:cs typeface="Manrope"/>
              <a:sym typeface="Manrope"/>
            </a:endParaRPr>
          </a:p>
          <a:p>
            <a:pPr marL="414772" indent="-414772">
              <a:lnSpc>
                <a:spcPct val="115000"/>
              </a:lnSpc>
              <a:buAutoNum type="arabicPeriod"/>
            </a:pP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Mendukung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pembelajaran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lainnya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 di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sekolah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a typeface="Manrope"/>
                <a:cs typeface="Manrope"/>
                <a:sym typeface="Manrope"/>
              </a:rPr>
              <a:t> </a:t>
            </a:r>
          </a:p>
          <a:p>
            <a:pPr marL="414772" indent="-414772">
              <a:lnSpc>
                <a:spcPct val="115000"/>
              </a:lnSpc>
              <a:buAutoNum type="arabicPeriod"/>
            </a:pPr>
            <a:endParaRPr lang="en-US" sz="2800" b="1" dirty="0">
              <a:solidFill>
                <a:schemeClr val="accent2">
                  <a:lumMod val="50000"/>
                </a:schemeClr>
              </a:solidFill>
              <a:latin typeface="Manrope"/>
              <a:ea typeface="Manrope"/>
              <a:cs typeface="Manrope"/>
              <a:sym typeface="Manrope"/>
            </a:endParaRPr>
          </a:p>
          <a:p>
            <a:endParaRPr lang="en-US" sz="1633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D79DAE-162E-4E6E-1755-281A58AC47A5}"/>
              </a:ext>
            </a:extLst>
          </p:cNvPr>
          <p:cNvSpPr txBox="1"/>
          <p:nvPr/>
        </p:nvSpPr>
        <p:spPr>
          <a:xfrm>
            <a:off x="1152874" y="2104357"/>
            <a:ext cx="257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Tujuan</a:t>
            </a:r>
            <a:endParaRPr lang="en-US" sz="2800" b="1" dirty="0"/>
          </a:p>
        </p:txBody>
      </p:sp>
      <p:grpSp>
        <p:nvGrpSpPr>
          <p:cNvPr id="550" name="Google Shape;974;p40">
            <a:extLst>
              <a:ext uri="{FF2B5EF4-FFF2-40B4-BE49-F238E27FC236}">
                <a16:creationId xmlns:a16="http://schemas.microsoft.com/office/drawing/2014/main" id="{D31EB09D-41AD-21A7-93FE-0EB30BAAA727}"/>
              </a:ext>
            </a:extLst>
          </p:cNvPr>
          <p:cNvGrpSpPr/>
          <p:nvPr/>
        </p:nvGrpSpPr>
        <p:grpSpPr>
          <a:xfrm>
            <a:off x="9474197" y="1977381"/>
            <a:ext cx="1897995" cy="4595932"/>
            <a:chOff x="8989238" y="5315625"/>
            <a:chExt cx="1539103" cy="4042608"/>
          </a:xfrm>
        </p:grpSpPr>
        <p:sp>
          <p:nvSpPr>
            <p:cNvPr id="551" name="Google Shape;975;p40">
              <a:extLst>
                <a:ext uri="{FF2B5EF4-FFF2-40B4-BE49-F238E27FC236}">
                  <a16:creationId xmlns:a16="http://schemas.microsoft.com/office/drawing/2014/main" id="{AFBB8208-B21E-3ADE-3147-DDB51179EFD7}"/>
                </a:ext>
              </a:extLst>
            </p:cNvPr>
            <p:cNvSpPr/>
            <p:nvPr/>
          </p:nvSpPr>
          <p:spPr>
            <a:xfrm>
              <a:off x="9262218" y="8981653"/>
              <a:ext cx="462932" cy="370963"/>
            </a:xfrm>
            <a:custGeom>
              <a:avLst/>
              <a:gdLst/>
              <a:ahLst/>
              <a:cxnLst/>
              <a:rect l="l" t="t" r="r" b="b"/>
              <a:pathLst>
                <a:path w="417056" h="334201" extrusionOk="0">
                  <a:moveTo>
                    <a:pt x="380076" y="0"/>
                  </a:moveTo>
                  <a:lnTo>
                    <a:pt x="417057" y="291550"/>
                  </a:lnTo>
                  <a:cubicBezTo>
                    <a:pt x="417057" y="291550"/>
                    <a:pt x="279452" y="364530"/>
                    <a:pt x="58792" y="319563"/>
                  </a:cubicBezTo>
                  <a:cubicBezTo>
                    <a:pt x="-129309" y="277790"/>
                    <a:pt x="197995" y="179747"/>
                    <a:pt x="154133" y="0"/>
                  </a:cubicBezTo>
                  <a:cubicBezTo>
                    <a:pt x="291369" y="10197"/>
                    <a:pt x="379953" y="0"/>
                    <a:pt x="379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976;p40">
              <a:extLst>
                <a:ext uri="{FF2B5EF4-FFF2-40B4-BE49-F238E27FC236}">
                  <a16:creationId xmlns:a16="http://schemas.microsoft.com/office/drawing/2014/main" id="{3D9B1A09-4E71-F735-4217-19276805A6FB}"/>
                </a:ext>
              </a:extLst>
            </p:cNvPr>
            <p:cNvSpPr/>
            <p:nvPr/>
          </p:nvSpPr>
          <p:spPr>
            <a:xfrm>
              <a:off x="9410629" y="9109427"/>
              <a:ext cx="131194" cy="24935"/>
            </a:xfrm>
            <a:custGeom>
              <a:avLst/>
              <a:gdLst/>
              <a:ahLst/>
              <a:cxnLst/>
              <a:rect l="l" t="t" r="r" b="b"/>
              <a:pathLst>
                <a:path w="118193" h="22464" extrusionOk="0">
                  <a:moveTo>
                    <a:pt x="0" y="595"/>
                  </a:moveTo>
                  <a:cubicBezTo>
                    <a:pt x="0" y="595"/>
                    <a:pt x="60571" y="-5671"/>
                    <a:pt x="118193" y="22464"/>
                  </a:cubicBezTo>
                </a:path>
              </a:pathLst>
            </a:custGeom>
            <a:noFill/>
            <a:ln w="104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977;p40">
              <a:extLst>
                <a:ext uri="{FF2B5EF4-FFF2-40B4-BE49-F238E27FC236}">
                  <a16:creationId xmlns:a16="http://schemas.microsoft.com/office/drawing/2014/main" id="{AAAF0102-022A-B197-F9C4-24327B1314D7}"/>
                </a:ext>
              </a:extLst>
            </p:cNvPr>
            <p:cNvSpPr/>
            <p:nvPr/>
          </p:nvSpPr>
          <p:spPr>
            <a:xfrm>
              <a:off x="9432853" y="9065116"/>
              <a:ext cx="131193" cy="24935"/>
            </a:xfrm>
            <a:custGeom>
              <a:avLst/>
              <a:gdLst/>
              <a:ahLst/>
              <a:cxnLst/>
              <a:rect l="l" t="t" r="r" b="b"/>
              <a:pathLst>
                <a:path w="118192" h="22464" extrusionOk="0">
                  <a:moveTo>
                    <a:pt x="0" y="595"/>
                  </a:moveTo>
                  <a:cubicBezTo>
                    <a:pt x="0" y="595"/>
                    <a:pt x="60571" y="-5671"/>
                    <a:pt x="118193" y="22464"/>
                  </a:cubicBezTo>
                </a:path>
              </a:pathLst>
            </a:custGeom>
            <a:noFill/>
            <a:ln w="104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978;p40">
              <a:extLst>
                <a:ext uri="{FF2B5EF4-FFF2-40B4-BE49-F238E27FC236}">
                  <a16:creationId xmlns:a16="http://schemas.microsoft.com/office/drawing/2014/main" id="{2C6D957E-9B00-57AD-A202-72EBB01FE41D}"/>
                </a:ext>
              </a:extLst>
            </p:cNvPr>
            <p:cNvSpPr/>
            <p:nvPr/>
          </p:nvSpPr>
          <p:spPr>
            <a:xfrm>
              <a:off x="9439261" y="9023071"/>
              <a:ext cx="132011" cy="18849"/>
            </a:xfrm>
            <a:custGeom>
              <a:avLst/>
              <a:gdLst/>
              <a:ahLst/>
              <a:cxnLst/>
              <a:rect l="l" t="t" r="r" b="b"/>
              <a:pathLst>
                <a:path w="118929" h="16981" extrusionOk="0">
                  <a:moveTo>
                    <a:pt x="0" y="1870"/>
                  </a:moveTo>
                  <a:cubicBezTo>
                    <a:pt x="0" y="1870"/>
                    <a:pt x="59957" y="-7837"/>
                    <a:pt x="118930" y="16981"/>
                  </a:cubicBezTo>
                </a:path>
              </a:pathLst>
            </a:custGeom>
            <a:noFill/>
            <a:ln w="104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979;p40">
              <a:extLst>
                <a:ext uri="{FF2B5EF4-FFF2-40B4-BE49-F238E27FC236}">
                  <a16:creationId xmlns:a16="http://schemas.microsoft.com/office/drawing/2014/main" id="{165E407C-41DF-8AC2-BA9B-DFBEC2703560}"/>
                </a:ext>
              </a:extLst>
            </p:cNvPr>
            <p:cNvSpPr/>
            <p:nvPr/>
          </p:nvSpPr>
          <p:spPr>
            <a:xfrm>
              <a:off x="9504023" y="8986698"/>
              <a:ext cx="71493" cy="206610"/>
            </a:xfrm>
            <a:custGeom>
              <a:avLst/>
              <a:gdLst/>
              <a:ahLst/>
              <a:cxnLst/>
              <a:rect l="l" t="t" r="r" b="b"/>
              <a:pathLst>
                <a:path w="64408" h="186135" extrusionOk="0">
                  <a:moveTo>
                    <a:pt x="0" y="186135"/>
                  </a:moveTo>
                  <a:cubicBezTo>
                    <a:pt x="0" y="186135"/>
                    <a:pt x="69294" y="106398"/>
                    <a:pt x="64134" y="0"/>
                  </a:cubicBezTo>
                </a:path>
              </a:pathLst>
            </a:custGeom>
            <a:noFill/>
            <a:ln w="104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980;p40">
              <a:extLst>
                <a:ext uri="{FF2B5EF4-FFF2-40B4-BE49-F238E27FC236}">
                  <a16:creationId xmlns:a16="http://schemas.microsoft.com/office/drawing/2014/main" id="{4AD0C2FE-F3F9-968B-510E-8894546BA60F}"/>
                </a:ext>
              </a:extLst>
            </p:cNvPr>
            <p:cNvSpPr/>
            <p:nvPr/>
          </p:nvSpPr>
          <p:spPr>
            <a:xfrm>
              <a:off x="9629320" y="9157125"/>
              <a:ext cx="82099" cy="113874"/>
            </a:xfrm>
            <a:custGeom>
              <a:avLst/>
              <a:gdLst/>
              <a:ahLst/>
              <a:cxnLst/>
              <a:rect l="l" t="t" r="r" b="b"/>
              <a:pathLst>
                <a:path w="73963" h="102589" extrusionOk="0">
                  <a:moveTo>
                    <a:pt x="1" y="102590"/>
                  </a:moveTo>
                  <a:cubicBezTo>
                    <a:pt x="1" y="102590"/>
                    <a:pt x="-1227" y="13023"/>
                    <a:pt x="73964" y="0"/>
                  </a:cubicBezTo>
                </a:path>
              </a:pathLst>
            </a:custGeom>
            <a:noFill/>
            <a:ln w="104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981;p40">
              <a:extLst>
                <a:ext uri="{FF2B5EF4-FFF2-40B4-BE49-F238E27FC236}">
                  <a16:creationId xmlns:a16="http://schemas.microsoft.com/office/drawing/2014/main" id="{4B423A6C-D7D7-2E42-FC86-CA26BED5DF11}"/>
                </a:ext>
              </a:extLst>
            </p:cNvPr>
            <p:cNvSpPr/>
            <p:nvPr/>
          </p:nvSpPr>
          <p:spPr>
            <a:xfrm>
              <a:off x="9244019" y="9128482"/>
              <a:ext cx="481273" cy="229751"/>
            </a:xfrm>
            <a:custGeom>
              <a:avLst/>
              <a:gdLst/>
              <a:ahLst/>
              <a:cxnLst/>
              <a:rect l="l" t="t" r="r" b="b"/>
              <a:pathLst>
                <a:path w="433579" h="206983" extrusionOk="0">
                  <a:moveTo>
                    <a:pt x="428788" y="103951"/>
                  </a:moveTo>
                  <a:cubicBezTo>
                    <a:pt x="387015" y="135404"/>
                    <a:pt x="338608" y="147567"/>
                    <a:pt x="291429" y="157396"/>
                  </a:cubicBezTo>
                  <a:cubicBezTo>
                    <a:pt x="285531" y="47435"/>
                    <a:pt x="167339" y="-6501"/>
                    <a:pt x="117825" y="625"/>
                  </a:cubicBezTo>
                  <a:cubicBezTo>
                    <a:pt x="-40543" y="47435"/>
                    <a:pt x="615" y="166611"/>
                    <a:pt x="17939" y="183320"/>
                  </a:cubicBezTo>
                  <a:cubicBezTo>
                    <a:pt x="253956" y="248191"/>
                    <a:pt x="433580" y="159116"/>
                    <a:pt x="433580" y="159116"/>
                  </a:cubicBezTo>
                  <a:lnTo>
                    <a:pt x="428911" y="1038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982;p40">
              <a:extLst>
                <a:ext uri="{FF2B5EF4-FFF2-40B4-BE49-F238E27FC236}">
                  <a16:creationId xmlns:a16="http://schemas.microsoft.com/office/drawing/2014/main" id="{0CD521FE-E24E-EC0D-78CA-4581FD8D7991}"/>
                </a:ext>
              </a:extLst>
            </p:cNvPr>
            <p:cNvSpPr/>
            <p:nvPr/>
          </p:nvSpPr>
          <p:spPr>
            <a:xfrm>
              <a:off x="9242657" y="9271380"/>
              <a:ext cx="324848" cy="41956"/>
            </a:xfrm>
            <a:custGeom>
              <a:avLst/>
              <a:gdLst/>
              <a:ahLst/>
              <a:cxnLst/>
              <a:rect l="l" t="t" r="r" b="b"/>
              <a:pathLst>
                <a:path w="292656" h="37798" extrusionOk="0">
                  <a:moveTo>
                    <a:pt x="0" y="0"/>
                  </a:moveTo>
                  <a:cubicBezTo>
                    <a:pt x="0" y="0"/>
                    <a:pt x="65977" y="60079"/>
                    <a:pt x="292656" y="28750"/>
                  </a:cubicBezTo>
                </a:path>
              </a:pathLst>
            </a:custGeom>
            <a:noFill/>
            <a:ln w="104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983;p40">
              <a:extLst>
                <a:ext uri="{FF2B5EF4-FFF2-40B4-BE49-F238E27FC236}">
                  <a16:creationId xmlns:a16="http://schemas.microsoft.com/office/drawing/2014/main" id="{6DD5728B-3C61-DCAD-3407-4C59DD22C7B9}"/>
                </a:ext>
              </a:extLst>
            </p:cNvPr>
            <p:cNvSpPr/>
            <p:nvPr/>
          </p:nvSpPr>
          <p:spPr>
            <a:xfrm>
              <a:off x="9932408" y="8981653"/>
              <a:ext cx="462289" cy="370963"/>
            </a:xfrm>
            <a:custGeom>
              <a:avLst/>
              <a:gdLst/>
              <a:ahLst/>
              <a:cxnLst/>
              <a:rect l="l" t="t" r="r" b="b"/>
              <a:pathLst>
                <a:path w="416477" h="334201" extrusionOk="0">
                  <a:moveTo>
                    <a:pt x="22975" y="0"/>
                  </a:moveTo>
                  <a:lnTo>
                    <a:pt x="0" y="291550"/>
                  </a:lnTo>
                  <a:cubicBezTo>
                    <a:pt x="0" y="291550"/>
                    <a:pt x="141168" y="364530"/>
                    <a:pt x="359493" y="319563"/>
                  </a:cubicBezTo>
                  <a:cubicBezTo>
                    <a:pt x="545505" y="277790"/>
                    <a:pt x="213534" y="179747"/>
                    <a:pt x="248795" y="0"/>
                  </a:cubicBezTo>
                  <a:cubicBezTo>
                    <a:pt x="112050" y="10197"/>
                    <a:pt x="22975" y="0"/>
                    <a:pt x="22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984;p40">
              <a:extLst>
                <a:ext uri="{FF2B5EF4-FFF2-40B4-BE49-F238E27FC236}">
                  <a16:creationId xmlns:a16="http://schemas.microsoft.com/office/drawing/2014/main" id="{823853D2-8957-E7DD-105D-F7BC53F3713A}"/>
                </a:ext>
              </a:extLst>
            </p:cNvPr>
            <p:cNvSpPr/>
            <p:nvPr/>
          </p:nvSpPr>
          <p:spPr>
            <a:xfrm>
              <a:off x="10107470" y="9109427"/>
              <a:ext cx="129967" cy="24935"/>
            </a:xfrm>
            <a:custGeom>
              <a:avLst/>
              <a:gdLst/>
              <a:ahLst/>
              <a:cxnLst/>
              <a:rect l="l" t="t" r="r" b="b"/>
              <a:pathLst>
                <a:path w="117087" h="22464" extrusionOk="0">
                  <a:moveTo>
                    <a:pt x="117088" y="595"/>
                  </a:moveTo>
                  <a:cubicBezTo>
                    <a:pt x="117088" y="595"/>
                    <a:pt x="56271" y="-5671"/>
                    <a:pt x="0" y="22464"/>
                  </a:cubicBezTo>
                </a:path>
              </a:pathLst>
            </a:custGeom>
            <a:noFill/>
            <a:ln w="104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985;p40">
              <a:extLst>
                <a:ext uri="{FF2B5EF4-FFF2-40B4-BE49-F238E27FC236}">
                  <a16:creationId xmlns:a16="http://schemas.microsoft.com/office/drawing/2014/main" id="{8FBACAED-614C-0321-3000-91DAEF4EB6CF}"/>
                </a:ext>
              </a:extLst>
            </p:cNvPr>
            <p:cNvSpPr/>
            <p:nvPr/>
          </p:nvSpPr>
          <p:spPr>
            <a:xfrm>
              <a:off x="10083065" y="9065116"/>
              <a:ext cx="129967" cy="24935"/>
            </a:xfrm>
            <a:custGeom>
              <a:avLst/>
              <a:gdLst/>
              <a:ahLst/>
              <a:cxnLst/>
              <a:rect l="l" t="t" r="r" b="b"/>
              <a:pathLst>
                <a:path w="117087" h="22464" extrusionOk="0">
                  <a:moveTo>
                    <a:pt x="117088" y="595"/>
                  </a:moveTo>
                  <a:cubicBezTo>
                    <a:pt x="117088" y="595"/>
                    <a:pt x="56271" y="-5671"/>
                    <a:pt x="0" y="22464"/>
                  </a:cubicBezTo>
                </a:path>
              </a:pathLst>
            </a:custGeom>
            <a:noFill/>
            <a:ln w="104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986;p40">
              <a:extLst>
                <a:ext uri="{FF2B5EF4-FFF2-40B4-BE49-F238E27FC236}">
                  <a16:creationId xmlns:a16="http://schemas.microsoft.com/office/drawing/2014/main" id="{2492A1A7-3E5F-0E20-4C9B-4B7A5A2A4232}"/>
                </a:ext>
              </a:extLst>
            </p:cNvPr>
            <p:cNvSpPr/>
            <p:nvPr/>
          </p:nvSpPr>
          <p:spPr>
            <a:xfrm>
              <a:off x="10073658" y="9023071"/>
              <a:ext cx="131193" cy="18849"/>
            </a:xfrm>
            <a:custGeom>
              <a:avLst/>
              <a:gdLst/>
              <a:ahLst/>
              <a:cxnLst/>
              <a:rect l="l" t="t" r="r" b="b"/>
              <a:pathLst>
                <a:path w="118192" h="16981" extrusionOk="0">
                  <a:moveTo>
                    <a:pt x="118193" y="1870"/>
                  </a:moveTo>
                  <a:cubicBezTo>
                    <a:pt x="118193" y="1870"/>
                    <a:pt x="57745" y="-7837"/>
                    <a:pt x="0" y="16981"/>
                  </a:cubicBezTo>
                </a:path>
              </a:pathLst>
            </a:custGeom>
            <a:noFill/>
            <a:ln w="104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987;p40">
              <a:extLst>
                <a:ext uri="{FF2B5EF4-FFF2-40B4-BE49-F238E27FC236}">
                  <a16:creationId xmlns:a16="http://schemas.microsoft.com/office/drawing/2014/main" id="{AD25DCB3-9FC1-E328-C226-9FD1B11EEA2E}"/>
                </a:ext>
              </a:extLst>
            </p:cNvPr>
            <p:cNvSpPr/>
            <p:nvPr/>
          </p:nvSpPr>
          <p:spPr>
            <a:xfrm>
              <a:off x="10066978" y="8986698"/>
              <a:ext cx="81143" cy="206610"/>
            </a:xfrm>
            <a:custGeom>
              <a:avLst/>
              <a:gdLst/>
              <a:ahLst/>
              <a:cxnLst/>
              <a:rect l="l" t="t" r="r" b="b"/>
              <a:pathLst>
                <a:path w="73102" h="186135" extrusionOk="0">
                  <a:moveTo>
                    <a:pt x="73103" y="186135"/>
                  </a:moveTo>
                  <a:cubicBezTo>
                    <a:pt x="73103" y="186135"/>
                    <a:pt x="0" y="106398"/>
                    <a:pt x="0" y="0"/>
                  </a:cubicBezTo>
                </a:path>
              </a:pathLst>
            </a:custGeom>
            <a:noFill/>
            <a:ln w="104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988;p40">
              <a:extLst>
                <a:ext uri="{FF2B5EF4-FFF2-40B4-BE49-F238E27FC236}">
                  <a16:creationId xmlns:a16="http://schemas.microsoft.com/office/drawing/2014/main" id="{CF248506-0CDA-EBB5-6ABD-82F4860F730E}"/>
                </a:ext>
              </a:extLst>
            </p:cNvPr>
            <p:cNvSpPr/>
            <p:nvPr/>
          </p:nvSpPr>
          <p:spPr>
            <a:xfrm>
              <a:off x="9938953" y="9157125"/>
              <a:ext cx="87552" cy="113874"/>
            </a:xfrm>
            <a:custGeom>
              <a:avLst/>
              <a:gdLst/>
              <a:ahLst/>
              <a:cxnLst/>
              <a:rect l="l" t="t" r="r" b="b"/>
              <a:pathLst>
                <a:path w="78876" h="102589" extrusionOk="0">
                  <a:moveTo>
                    <a:pt x="78877" y="102590"/>
                  </a:moveTo>
                  <a:cubicBezTo>
                    <a:pt x="78877" y="102590"/>
                    <a:pt x="75805" y="13023"/>
                    <a:pt x="0" y="0"/>
                  </a:cubicBezTo>
                </a:path>
              </a:pathLst>
            </a:custGeom>
            <a:noFill/>
            <a:ln w="104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989;p40">
              <a:extLst>
                <a:ext uri="{FF2B5EF4-FFF2-40B4-BE49-F238E27FC236}">
                  <a16:creationId xmlns:a16="http://schemas.microsoft.com/office/drawing/2014/main" id="{722D9F34-CE33-D6DF-EC92-473612599632}"/>
                </a:ext>
              </a:extLst>
            </p:cNvPr>
            <p:cNvSpPr/>
            <p:nvPr/>
          </p:nvSpPr>
          <p:spPr>
            <a:xfrm>
              <a:off x="9932544" y="9128482"/>
              <a:ext cx="479468" cy="229751"/>
            </a:xfrm>
            <a:custGeom>
              <a:avLst/>
              <a:gdLst/>
              <a:ahLst/>
              <a:cxnLst/>
              <a:rect l="l" t="t" r="r" b="b"/>
              <a:pathLst>
                <a:path w="431953" h="206983" extrusionOk="0">
                  <a:moveTo>
                    <a:pt x="1966" y="103951"/>
                  </a:moveTo>
                  <a:cubicBezTo>
                    <a:pt x="45336" y="135404"/>
                    <a:pt x="94235" y="147567"/>
                    <a:pt x="141905" y="157396"/>
                  </a:cubicBezTo>
                  <a:cubicBezTo>
                    <a:pt x="142520" y="47435"/>
                    <a:pt x="258010" y="-6501"/>
                    <a:pt x="308015" y="625"/>
                  </a:cubicBezTo>
                  <a:cubicBezTo>
                    <a:pt x="468717" y="47435"/>
                    <a:pt x="433211" y="166611"/>
                    <a:pt x="416747" y="183320"/>
                  </a:cubicBezTo>
                  <a:cubicBezTo>
                    <a:pt x="183801" y="248191"/>
                    <a:pt x="0" y="159116"/>
                    <a:pt x="0" y="159116"/>
                  </a:cubicBezTo>
                  <a:lnTo>
                    <a:pt x="1966" y="1038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990;p40">
              <a:extLst>
                <a:ext uri="{FF2B5EF4-FFF2-40B4-BE49-F238E27FC236}">
                  <a16:creationId xmlns:a16="http://schemas.microsoft.com/office/drawing/2014/main" id="{6D22DC89-E4DD-529F-B9EA-A7309979B8D6}"/>
                </a:ext>
              </a:extLst>
            </p:cNvPr>
            <p:cNvSpPr/>
            <p:nvPr/>
          </p:nvSpPr>
          <p:spPr>
            <a:xfrm>
              <a:off x="10090020" y="9271380"/>
              <a:ext cx="323349" cy="41888"/>
            </a:xfrm>
            <a:custGeom>
              <a:avLst/>
              <a:gdLst/>
              <a:ahLst/>
              <a:cxnLst/>
              <a:rect l="l" t="t" r="r" b="b"/>
              <a:pathLst>
                <a:path w="291305" h="37737" extrusionOk="0">
                  <a:moveTo>
                    <a:pt x="291305" y="0"/>
                  </a:moveTo>
                  <a:cubicBezTo>
                    <a:pt x="291305" y="0"/>
                    <a:pt x="228277" y="60079"/>
                    <a:pt x="0" y="28627"/>
                  </a:cubicBezTo>
                </a:path>
              </a:pathLst>
            </a:custGeom>
            <a:noFill/>
            <a:ln w="104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991;p40">
              <a:extLst>
                <a:ext uri="{FF2B5EF4-FFF2-40B4-BE49-F238E27FC236}">
                  <a16:creationId xmlns:a16="http://schemas.microsoft.com/office/drawing/2014/main" id="{865E95AC-0F33-28D9-D6B9-48E3631DB90C}"/>
                </a:ext>
              </a:extLst>
            </p:cNvPr>
            <p:cNvSpPr/>
            <p:nvPr/>
          </p:nvSpPr>
          <p:spPr>
            <a:xfrm>
              <a:off x="9398223" y="8904620"/>
              <a:ext cx="301119" cy="103509"/>
            </a:xfrm>
            <a:custGeom>
              <a:avLst/>
              <a:gdLst/>
              <a:ahLst/>
              <a:cxnLst/>
              <a:rect l="l" t="t" r="r" b="b"/>
              <a:pathLst>
                <a:path w="271278" h="93251" extrusionOk="0">
                  <a:moveTo>
                    <a:pt x="0" y="0"/>
                  </a:moveTo>
                  <a:lnTo>
                    <a:pt x="491" y="93252"/>
                  </a:lnTo>
                  <a:lnTo>
                    <a:pt x="271278" y="93252"/>
                  </a:lnTo>
                  <a:lnTo>
                    <a:pt x="267101" y="6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992;p40">
              <a:extLst>
                <a:ext uri="{FF2B5EF4-FFF2-40B4-BE49-F238E27FC236}">
                  <a16:creationId xmlns:a16="http://schemas.microsoft.com/office/drawing/2014/main" id="{3CA0863C-87EE-76E0-A174-8D7783B830F5}"/>
                </a:ext>
              </a:extLst>
            </p:cNvPr>
            <p:cNvSpPr/>
            <p:nvPr/>
          </p:nvSpPr>
          <p:spPr>
            <a:xfrm>
              <a:off x="9928318" y="8904620"/>
              <a:ext cx="300574" cy="103509"/>
            </a:xfrm>
            <a:custGeom>
              <a:avLst/>
              <a:gdLst/>
              <a:ahLst/>
              <a:cxnLst/>
              <a:rect l="l" t="t" r="r" b="b"/>
              <a:pathLst>
                <a:path w="270787" h="93251" extrusionOk="0">
                  <a:moveTo>
                    <a:pt x="3932" y="0"/>
                  </a:moveTo>
                  <a:lnTo>
                    <a:pt x="0" y="93252"/>
                  </a:lnTo>
                  <a:lnTo>
                    <a:pt x="270787" y="93252"/>
                  </a:lnTo>
                  <a:lnTo>
                    <a:pt x="270787" y="6512"/>
                  </a:lnTo>
                  <a:lnTo>
                    <a:pt x="39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993;p40">
              <a:extLst>
                <a:ext uri="{FF2B5EF4-FFF2-40B4-BE49-F238E27FC236}">
                  <a16:creationId xmlns:a16="http://schemas.microsoft.com/office/drawing/2014/main" id="{14385D72-B1A7-50A9-49E9-186599460E37}"/>
                </a:ext>
              </a:extLst>
            </p:cNvPr>
            <p:cNvSpPr/>
            <p:nvPr/>
          </p:nvSpPr>
          <p:spPr>
            <a:xfrm>
              <a:off x="9728306" y="6932161"/>
              <a:ext cx="554569" cy="2012226"/>
            </a:xfrm>
            <a:custGeom>
              <a:avLst/>
              <a:gdLst/>
              <a:ahLst/>
              <a:cxnLst/>
              <a:rect l="l" t="t" r="r" b="b"/>
              <a:pathLst>
                <a:path w="499612" h="1812816" extrusionOk="0">
                  <a:moveTo>
                    <a:pt x="0" y="20886"/>
                  </a:moveTo>
                  <a:lnTo>
                    <a:pt x="64502" y="901067"/>
                  </a:lnTo>
                  <a:cubicBezTo>
                    <a:pt x="131953" y="1265475"/>
                    <a:pt x="131216" y="1369539"/>
                    <a:pt x="113893" y="1474463"/>
                  </a:cubicBezTo>
                  <a:cubicBezTo>
                    <a:pt x="107750" y="1511444"/>
                    <a:pt x="83300" y="1637500"/>
                    <a:pt x="143625" y="1754464"/>
                  </a:cubicBezTo>
                  <a:cubicBezTo>
                    <a:pt x="156894" y="1780265"/>
                    <a:pt x="171269" y="1799554"/>
                    <a:pt x="181221" y="1811718"/>
                  </a:cubicBezTo>
                  <a:cubicBezTo>
                    <a:pt x="256904" y="1807909"/>
                    <a:pt x="375343" y="1815526"/>
                    <a:pt x="451025" y="1811718"/>
                  </a:cubicBezTo>
                  <a:cubicBezTo>
                    <a:pt x="456554" y="1792920"/>
                    <a:pt x="474737" y="1753236"/>
                    <a:pt x="481740" y="1718343"/>
                  </a:cubicBezTo>
                  <a:cubicBezTo>
                    <a:pt x="515404" y="1550391"/>
                    <a:pt x="493289" y="1501001"/>
                    <a:pt x="481740" y="1420403"/>
                  </a:cubicBezTo>
                  <a:cubicBezTo>
                    <a:pt x="465154" y="1304914"/>
                    <a:pt x="447585" y="1140033"/>
                    <a:pt x="440582" y="909790"/>
                  </a:cubicBezTo>
                  <a:cubicBezTo>
                    <a:pt x="424855" y="569464"/>
                    <a:pt x="409007" y="340450"/>
                    <a:pt x="393280" y="0"/>
                  </a:cubicBezTo>
                  <a:lnTo>
                    <a:pt x="123" y="207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994;p40">
              <a:extLst>
                <a:ext uri="{FF2B5EF4-FFF2-40B4-BE49-F238E27FC236}">
                  <a16:creationId xmlns:a16="http://schemas.microsoft.com/office/drawing/2014/main" id="{522B4E5C-B801-6E6E-FA18-23949CCA286F}"/>
                </a:ext>
              </a:extLst>
            </p:cNvPr>
            <p:cNvSpPr/>
            <p:nvPr/>
          </p:nvSpPr>
          <p:spPr>
            <a:xfrm>
              <a:off x="9348097" y="6935161"/>
              <a:ext cx="488724" cy="2017143"/>
            </a:xfrm>
            <a:custGeom>
              <a:avLst/>
              <a:gdLst/>
              <a:ahLst/>
              <a:cxnLst/>
              <a:rect l="l" t="t" r="r" b="b"/>
              <a:pathLst>
                <a:path w="440292" h="1817246" extrusionOk="0">
                  <a:moveTo>
                    <a:pt x="440293" y="18183"/>
                  </a:moveTo>
                  <a:lnTo>
                    <a:pt x="420881" y="898364"/>
                  </a:lnTo>
                  <a:cubicBezTo>
                    <a:pt x="417072" y="990879"/>
                    <a:pt x="406260" y="1213504"/>
                    <a:pt x="378985" y="1445590"/>
                  </a:cubicBezTo>
                  <a:cubicBezTo>
                    <a:pt x="349990" y="1692542"/>
                    <a:pt x="351464" y="1639957"/>
                    <a:pt x="354904" y="1692788"/>
                  </a:cubicBezTo>
                  <a:cubicBezTo>
                    <a:pt x="355518" y="1702616"/>
                    <a:pt x="358836" y="1740950"/>
                    <a:pt x="340284" y="1779528"/>
                  </a:cubicBezTo>
                  <a:cubicBezTo>
                    <a:pt x="331929" y="1797097"/>
                    <a:pt x="321486" y="1809383"/>
                    <a:pt x="313869" y="1817246"/>
                  </a:cubicBezTo>
                  <a:cubicBezTo>
                    <a:pt x="253175" y="1813929"/>
                    <a:pt x="112744" y="1810735"/>
                    <a:pt x="52050" y="1807417"/>
                  </a:cubicBezTo>
                  <a:cubicBezTo>
                    <a:pt x="45784" y="1801766"/>
                    <a:pt x="36324" y="1792060"/>
                    <a:pt x="28706" y="1777931"/>
                  </a:cubicBezTo>
                  <a:cubicBezTo>
                    <a:pt x="7697" y="1739229"/>
                    <a:pt x="16175" y="1696965"/>
                    <a:pt x="18017" y="1686276"/>
                  </a:cubicBezTo>
                  <a:cubicBezTo>
                    <a:pt x="29935" y="1618210"/>
                    <a:pt x="3643" y="1728663"/>
                    <a:pt x="448" y="1450627"/>
                  </a:cubicBezTo>
                  <a:cubicBezTo>
                    <a:pt x="-903" y="1330960"/>
                    <a:pt x="-534" y="1091011"/>
                    <a:pt x="21335" y="907210"/>
                  </a:cubicBezTo>
                  <a:cubicBezTo>
                    <a:pt x="27601" y="567744"/>
                    <a:pt x="39150" y="339590"/>
                    <a:pt x="45416" y="0"/>
                  </a:cubicBezTo>
                  <a:lnTo>
                    <a:pt x="440047" y="181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995;p40">
              <a:extLst>
                <a:ext uri="{FF2B5EF4-FFF2-40B4-BE49-F238E27FC236}">
                  <a16:creationId xmlns:a16="http://schemas.microsoft.com/office/drawing/2014/main" id="{B8F29B0C-3B99-82A1-7185-CD4CA5DEB938}"/>
                </a:ext>
              </a:extLst>
            </p:cNvPr>
            <p:cNvSpPr/>
            <p:nvPr/>
          </p:nvSpPr>
          <p:spPr>
            <a:xfrm>
              <a:off x="9394269" y="6994060"/>
              <a:ext cx="778709" cy="37821"/>
            </a:xfrm>
            <a:custGeom>
              <a:avLst/>
              <a:gdLst/>
              <a:ahLst/>
              <a:cxnLst/>
              <a:rect l="l" t="t" r="r" b="b"/>
              <a:pathLst>
                <a:path w="701540" h="34073" extrusionOk="0">
                  <a:moveTo>
                    <a:pt x="701540" y="0"/>
                  </a:moveTo>
                  <a:cubicBezTo>
                    <a:pt x="701540" y="0"/>
                    <a:pt x="445742" y="76666"/>
                    <a:pt x="0" y="0"/>
                  </a:cubicBezTo>
                </a:path>
              </a:pathLst>
            </a:custGeom>
            <a:noFill/>
            <a:ln w="10425" cap="flat" cmpd="sng">
              <a:solidFill>
                <a:srgbClr val="1A2E3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996;p40">
              <a:extLst>
                <a:ext uri="{FF2B5EF4-FFF2-40B4-BE49-F238E27FC236}">
                  <a16:creationId xmlns:a16="http://schemas.microsoft.com/office/drawing/2014/main" id="{2FA501B2-8C18-19B5-10E4-B9FFCF123299}"/>
                </a:ext>
              </a:extLst>
            </p:cNvPr>
            <p:cNvSpPr/>
            <p:nvPr/>
          </p:nvSpPr>
          <p:spPr>
            <a:xfrm>
              <a:off x="9351347" y="5849608"/>
              <a:ext cx="874104" cy="1258574"/>
            </a:xfrm>
            <a:custGeom>
              <a:avLst/>
              <a:gdLst/>
              <a:ahLst/>
              <a:cxnLst/>
              <a:rect l="l" t="t" r="r" b="b"/>
              <a:pathLst>
                <a:path w="787481" h="1133850" extrusionOk="0">
                  <a:moveTo>
                    <a:pt x="28358" y="978592"/>
                  </a:moveTo>
                  <a:cubicBezTo>
                    <a:pt x="263146" y="1288080"/>
                    <a:pt x="504323" y="1045920"/>
                    <a:pt x="740218" y="1006850"/>
                  </a:cubicBezTo>
                  <a:cubicBezTo>
                    <a:pt x="775602" y="576097"/>
                    <a:pt x="798700" y="422766"/>
                    <a:pt x="781868" y="150259"/>
                  </a:cubicBezTo>
                  <a:cubicBezTo>
                    <a:pt x="776585" y="88705"/>
                    <a:pt x="695005" y="23343"/>
                    <a:pt x="610844" y="14128"/>
                  </a:cubicBezTo>
                  <a:cubicBezTo>
                    <a:pt x="468325" y="-370"/>
                    <a:pt x="326911" y="-6021"/>
                    <a:pt x="184269" y="8354"/>
                  </a:cubicBezTo>
                  <a:cubicBezTo>
                    <a:pt x="100231" y="17568"/>
                    <a:pt x="18528" y="88705"/>
                    <a:pt x="13245" y="150259"/>
                  </a:cubicBezTo>
                  <a:cubicBezTo>
                    <a:pt x="-11818" y="423872"/>
                    <a:pt x="1819" y="551893"/>
                    <a:pt x="28112" y="9785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997;p40">
              <a:extLst>
                <a:ext uri="{FF2B5EF4-FFF2-40B4-BE49-F238E27FC236}">
                  <a16:creationId xmlns:a16="http://schemas.microsoft.com/office/drawing/2014/main" id="{928D4B1F-1787-61BD-3949-5FCF103E6B30}"/>
                </a:ext>
              </a:extLst>
            </p:cNvPr>
            <p:cNvSpPr/>
            <p:nvPr/>
          </p:nvSpPr>
          <p:spPr>
            <a:xfrm>
              <a:off x="10123968" y="6348209"/>
              <a:ext cx="82507" cy="284344"/>
            </a:xfrm>
            <a:custGeom>
              <a:avLst/>
              <a:gdLst/>
              <a:ahLst/>
              <a:cxnLst/>
              <a:rect l="l" t="t" r="r" b="b"/>
              <a:pathLst>
                <a:path w="74331" h="256166" extrusionOk="0">
                  <a:moveTo>
                    <a:pt x="74331" y="256166"/>
                  </a:moveTo>
                  <a:lnTo>
                    <a:pt x="0" y="0"/>
                  </a:lnTo>
                </a:path>
              </a:pathLst>
            </a:custGeom>
            <a:noFill/>
            <a:ln w="10425" cap="flat" cmpd="sng">
              <a:solidFill>
                <a:srgbClr val="1A2E3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998;p40">
              <a:extLst>
                <a:ext uri="{FF2B5EF4-FFF2-40B4-BE49-F238E27FC236}">
                  <a16:creationId xmlns:a16="http://schemas.microsoft.com/office/drawing/2014/main" id="{5C855DA8-7CA8-489E-1082-B6FBA2540D29}"/>
                </a:ext>
              </a:extLst>
            </p:cNvPr>
            <p:cNvSpPr/>
            <p:nvPr/>
          </p:nvSpPr>
          <p:spPr>
            <a:xfrm>
              <a:off x="9627139" y="6918936"/>
              <a:ext cx="428494" cy="144412"/>
            </a:xfrm>
            <a:custGeom>
              <a:avLst/>
              <a:gdLst/>
              <a:ahLst/>
              <a:cxnLst/>
              <a:rect l="l" t="t" r="r" b="b"/>
              <a:pathLst>
                <a:path w="386031" h="130101" extrusionOk="0">
                  <a:moveTo>
                    <a:pt x="386031" y="0"/>
                  </a:moveTo>
                  <a:cubicBezTo>
                    <a:pt x="386031" y="0"/>
                    <a:pt x="131094" y="163037"/>
                    <a:pt x="0" y="124090"/>
                  </a:cubicBezTo>
                </a:path>
              </a:pathLst>
            </a:custGeom>
            <a:noFill/>
            <a:ln w="104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999;p40">
              <a:extLst>
                <a:ext uri="{FF2B5EF4-FFF2-40B4-BE49-F238E27FC236}">
                  <a16:creationId xmlns:a16="http://schemas.microsoft.com/office/drawing/2014/main" id="{A921F3F8-7672-59F9-FF8A-719B07E8618E}"/>
                </a:ext>
              </a:extLst>
            </p:cNvPr>
            <p:cNvSpPr/>
            <p:nvPr/>
          </p:nvSpPr>
          <p:spPr>
            <a:xfrm>
              <a:off x="9440624" y="6935161"/>
              <a:ext cx="438177" cy="93802"/>
            </a:xfrm>
            <a:custGeom>
              <a:avLst/>
              <a:gdLst/>
              <a:ahLst/>
              <a:cxnLst/>
              <a:rect l="l" t="t" r="r" b="b"/>
              <a:pathLst>
                <a:path w="394754" h="84506" extrusionOk="0">
                  <a:moveTo>
                    <a:pt x="394755" y="28012"/>
                  </a:moveTo>
                  <a:cubicBezTo>
                    <a:pt x="394755" y="28012"/>
                    <a:pt x="116842" y="172129"/>
                    <a:pt x="0" y="0"/>
                  </a:cubicBezTo>
                </a:path>
              </a:pathLst>
            </a:custGeom>
            <a:noFill/>
            <a:ln w="104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1000;p40">
              <a:extLst>
                <a:ext uri="{FF2B5EF4-FFF2-40B4-BE49-F238E27FC236}">
                  <a16:creationId xmlns:a16="http://schemas.microsoft.com/office/drawing/2014/main" id="{52868167-7C13-A47C-AEBB-7F14B5350D67}"/>
                </a:ext>
              </a:extLst>
            </p:cNvPr>
            <p:cNvSpPr/>
            <p:nvPr/>
          </p:nvSpPr>
          <p:spPr>
            <a:xfrm>
              <a:off x="9256115" y="5850304"/>
              <a:ext cx="357346" cy="1269921"/>
            </a:xfrm>
            <a:custGeom>
              <a:avLst/>
              <a:gdLst/>
              <a:ahLst/>
              <a:cxnLst/>
              <a:rect l="l" t="t" r="r" b="b"/>
              <a:pathLst>
                <a:path w="321933" h="1144073" extrusionOk="0">
                  <a:moveTo>
                    <a:pt x="321934" y="2566"/>
                  </a:moveTo>
                  <a:cubicBezTo>
                    <a:pt x="293184" y="37582"/>
                    <a:pt x="279301" y="1144074"/>
                    <a:pt x="279301" y="1144074"/>
                  </a:cubicBezTo>
                  <a:lnTo>
                    <a:pt x="86039" y="1104021"/>
                  </a:lnTo>
                  <a:lnTo>
                    <a:pt x="86039" y="1026372"/>
                  </a:lnTo>
                  <a:cubicBezTo>
                    <a:pt x="86039" y="1026372"/>
                    <a:pt x="27188" y="965187"/>
                    <a:pt x="29769" y="879061"/>
                  </a:cubicBezTo>
                  <a:cubicBezTo>
                    <a:pt x="33454" y="757797"/>
                    <a:pt x="-142729" y="-51247"/>
                    <a:pt x="321934" y="256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1001;p40">
              <a:extLst>
                <a:ext uri="{FF2B5EF4-FFF2-40B4-BE49-F238E27FC236}">
                  <a16:creationId xmlns:a16="http://schemas.microsoft.com/office/drawing/2014/main" id="{D77AD92C-A49E-A904-372F-E4BD49AEB027}"/>
                </a:ext>
              </a:extLst>
            </p:cNvPr>
            <p:cNvSpPr/>
            <p:nvPr/>
          </p:nvSpPr>
          <p:spPr>
            <a:xfrm>
              <a:off x="9927636" y="5854697"/>
              <a:ext cx="370428" cy="1245615"/>
            </a:xfrm>
            <a:custGeom>
              <a:avLst/>
              <a:gdLst/>
              <a:ahLst/>
              <a:cxnLst/>
              <a:rect l="l" t="t" r="r" b="b"/>
              <a:pathLst>
                <a:path w="333719" h="1122176" extrusionOk="0">
                  <a:moveTo>
                    <a:pt x="27030" y="3890"/>
                  </a:moveTo>
                  <a:lnTo>
                    <a:pt x="0" y="1122176"/>
                  </a:lnTo>
                  <a:lnTo>
                    <a:pt x="242160" y="1089127"/>
                  </a:lnTo>
                  <a:lnTo>
                    <a:pt x="235403" y="1011355"/>
                  </a:lnTo>
                  <a:cubicBezTo>
                    <a:pt x="235403" y="1011355"/>
                    <a:pt x="267347" y="950784"/>
                    <a:pt x="268084" y="898077"/>
                  </a:cubicBezTo>
                  <a:cubicBezTo>
                    <a:pt x="268821" y="845369"/>
                    <a:pt x="415396" y="220126"/>
                    <a:pt x="268084" y="66795"/>
                  </a:cubicBezTo>
                  <a:cubicBezTo>
                    <a:pt x="181221" y="-23754"/>
                    <a:pt x="27030" y="4013"/>
                    <a:pt x="27030" y="40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1002;p40">
              <a:extLst>
                <a:ext uri="{FF2B5EF4-FFF2-40B4-BE49-F238E27FC236}">
                  <a16:creationId xmlns:a16="http://schemas.microsoft.com/office/drawing/2014/main" id="{258CFB63-0AFA-C12E-5101-AC68A0E6F282}"/>
                </a:ext>
              </a:extLst>
            </p:cNvPr>
            <p:cNvSpPr/>
            <p:nvPr/>
          </p:nvSpPr>
          <p:spPr>
            <a:xfrm>
              <a:off x="9351594" y="6994060"/>
              <a:ext cx="207155" cy="58354"/>
            </a:xfrm>
            <a:custGeom>
              <a:avLst/>
              <a:gdLst/>
              <a:ahLst/>
              <a:cxnLst/>
              <a:rect l="l" t="t" r="r" b="b"/>
              <a:pathLst>
                <a:path w="186626" h="52571" extrusionOk="0">
                  <a:moveTo>
                    <a:pt x="0" y="0"/>
                  </a:moveTo>
                  <a:cubicBezTo>
                    <a:pt x="0" y="0"/>
                    <a:pt x="84529" y="68434"/>
                    <a:pt x="186627" y="49145"/>
                  </a:cubicBezTo>
                </a:path>
              </a:pathLst>
            </a:custGeom>
            <a:noFill/>
            <a:ln w="10425" cap="flat" cmpd="sng">
              <a:solidFill>
                <a:schemeClr val="accent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1003;p40">
              <a:extLst>
                <a:ext uri="{FF2B5EF4-FFF2-40B4-BE49-F238E27FC236}">
                  <a16:creationId xmlns:a16="http://schemas.microsoft.com/office/drawing/2014/main" id="{16EB7538-88C5-8468-2EB3-F8DF4520E7C9}"/>
                </a:ext>
              </a:extLst>
            </p:cNvPr>
            <p:cNvSpPr/>
            <p:nvPr/>
          </p:nvSpPr>
          <p:spPr>
            <a:xfrm>
              <a:off x="9951496" y="6981925"/>
              <a:ext cx="237431" cy="38901"/>
            </a:xfrm>
            <a:custGeom>
              <a:avLst/>
              <a:gdLst/>
              <a:ahLst/>
              <a:cxnLst/>
              <a:rect l="l" t="t" r="r" b="b"/>
              <a:pathLst>
                <a:path w="213902" h="35046" extrusionOk="0">
                  <a:moveTo>
                    <a:pt x="0" y="27890"/>
                  </a:moveTo>
                  <a:cubicBezTo>
                    <a:pt x="0" y="27890"/>
                    <a:pt x="172744" y="56271"/>
                    <a:pt x="213902" y="0"/>
                  </a:cubicBezTo>
                </a:path>
              </a:pathLst>
            </a:custGeom>
            <a:noFill/>
            <a:ln w="10425" cap="flat" cmpd="sng">
              <a:solidFill>
                <a:schemeClr val="accent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1004;p40">
              <a:extLst>
                <a:ext uri="{FF2B5EF4-FFF2-40B4-BE49-F238E27FC236}">
                  <a16:creationId xmlns:a16="http://schemas.microsoft.com/office/drawing/2014/main" id="{399B2E2D-61F4-E1F4-6891-6622FD3A5E03}"/>
                </a:ext>
              </a:extLst>
            </p:cNvPr>
            <p:cNvSpPr/>
            <p:nvPr/>
          </p:nvSpPr>
          <p:spPr>
            <a:xfrm>
              <a:off x="9666471" y="5852809"/>
              <a:ext cx="224345" cy="71410"/>
            </a:xfrm>
            <a:custGeom>
              <a:avLst/>
              <a:gdLst/>
              <a:ahLst/>
              <a:cxnLst/>
              <a:rect l="l" t="t" r="r" b="b"/>
              <a:pathLst>
                <a:path w="202113" h="64333" extrusionOk="0">
                  <a:moveTo>
                    <a:pt x="184479" y="185"/>
                  </a:moveTo>
                  <a:cubicBezTo>
                    <a:pt x="226498" y="11734"/>
                    <a:pt x="192711" y="60633"/>
                    <a:pt x="90736" y="64196"/>
                  </a:cubicBezTo>
                  <a:cubicBezTo>
                    <a:pt x="-11239" y="67882"/>
                    <a:pt x="-11731" y="-4115"/>
                    <a:pt x="14685" y="185"/>
                  </a:cubicBezTo>
                </a:path>
              </a:pathLst>
            </a:custGeom>
            <a:noFill/>
            <a:ln w="10425" cap="flat" cmpd="sng">
              <a:solidFill>
                <a:srgbClr val="DEA9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1005;p40">
              <a:extLst>
                <a:ext uri="{FF2B5EF4-FFF2-40B4-BE49-F238E27FC236}">
                  <a16:creationId xmlns:a16="http://schemas.microsoft.com/office/drawing/2014/main" id="{3FA3E524-6435-B976-0245-A8FB72E51365}"/>
                </a:ext>
              </a:extLst>
            </p:cNvPr>
            <p:cNvSpPr/>
            <p:nvPr/>
          </p:nvSpPr>
          <p:spPr>
            <a:xfrm>
              <a:off x="9608227" y="5315625"/>
              <a:ext cx="355990" cy="404967"/>
            </a:xfrm>
            <a:custGeom>
              <a:avLst/>
              <a:gdLst/>
              <a:ahLst/>
              <a:cxnLst/>
              <a:rect l="l" t="t" r="r" b="b"/>
              <a:pathLst>
                <a:path w="320712" h="364835" extrusionOk="0">
                  <a:moveTo>
                    <a:pt x="16306" y="191601"/>
                  </a:moveTo>
                  <a:cubicBezTo>
                    <a:pt x="84740" y="305248"/>
                    <a:pt x="118896" y="364836"/>
                    <a:pt x="164969" y="364836"/>
                  </a:cubicBezTo>
                  <a:cubicBezTo>
                    <a:pt x="249620" y="364836"/>
                    <a:pt x="304171" y="224159"/>
                    <a:pt x="313632" y="191601"/>
                  </a:cubicBezTo>
                  <a:cubicBezTo>
                    <a:pt x="317440" y="178209"/>
                    <a:pt x="324197" y="155234"/>
                    <a:pt x="318546" y="127836"/>
                  </a:cubicBezTo>
                  <a:cubicBezTo>
                    <a:pt x="314860" y="110267"/>
                    <a:pt x="306628" y="93435"/>
                    <a:pt x="302328" y="84589"/>
                  </a:cubicBezTo>
                  <a:cubicBezTo>
                    <a:pt x="299502" y="78814"/>
                    <a:pt x="294219" y="68002"/>
                    <a:pt x="286110" y="56330"/>
                  </a:cubicBezTo>
                  <a:cubicBezTo>
                    <a:pt x="274807" y="39990"/>
                    <a:pt x="258589" y="16400"/>
                    <a:pt x="234017" y="7431"/>
                  </a:cubicBezTo>
                  <a:cubicBezTo>
                    <a:pt x="210428" y="-1292"/>
                    <a:pt x="207479" y="13820"/>
                    <a:pt x="167549" y="9274"/>
                  </a:cubicBezTo>
                  <a:cubicBezTo>
                    <a:pt x="137079" y="5834"/>
                    <a:pt x="129462" y="-3995"/>
                    <a:pt x="110050" y="1780"/>
                  </a:cubicBezTo>
                  <a:cubicBezTo>
                    <a:pt x="97026" y="5588"/>
                    <a:pt x="98869" y="10380"/>
                    <a:pt x="74051" y="26229"/>
                  </a:cubicBezTo>
                  <a:cubicBezTo>
                    <a:pt x="42967" y="46133"/>
                    <a:pt x="30804" y="44536"/>
                    <a:pt x="25521" y="58173"/>
                  </a:cubicBezTo>
                  <a:cubicBezTo>
                    <a:pt x="20238" y="71811"/>
                    <a:pt x="30927" y="76848"/>
                    <a:pt x="28101" y="96260"/>
                  </a:cubicBezTo>
                  <a:cubicBezTo>
                    <a:pt x="24292" y="121938"/>
                    <a:pt x="3406" y="126607"/>
                    <a:pt x="334" y="148477"/>
                  </a:cubicBezTo>
                  <a:cubicBezTo>
                    <a:pt x="-2123" y="165923"/>
                    <a:pt x="9549" y="180175"/>
                    <a:pt x="16306" y="191478"/>
                  </a:cubicBezTo>
                  <a:close/>
                </a:path>
              </a:pathLst>
            </a:custGeom>
            <a:solidFill>
              <a:srgbClr val="4D1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1006;p40">
              <a:extLst>
                <a:ext uri="{FF2B5EF4-FFF2-40B4-BE49-F238E27FC236}">
                  <a16:creationId xmlns:a16="http://schemas.microsoft.com/office/drawing/2014/main" id="{A906EB0F-E8EA-DC79-F1BE-847A015C72A1}"/>
                </a:ext>
              </a:extLst>
            </p:cNvPr>
            <p:cNvSpPr/>
            <p:nvPr/>
          </p:nvSpPr>
          <p:spPr>
            <a:xfrm>
              <a:off x="9699946" y="5685178"/>
              <a:ext cx="155742" cy="216594"/>
            </a:xfrm>
            <a:custGeom>
              <a:avLst/>
              <a:gdLst/>
              <a:ahLst/>
              <a:cxnLst/>
              <a:rect l="l" t="t" r="r" b="b"/>
              <a:pathLst>
                <a:path w="140308" h="195130" extrusionOk="0">
                  <a:moveTo>
                    <a:pt x="140308" y="177781"/>
                  </a:moveTo>
                  <a:cubicBezTo>
                    <a:pt x="125565" y="185398"/>
                    <a:pt x="100133" y="195719"/>
                    <a:pt x="67574" y="195104"/>
                  </a:cubicBezTo>
                  <a:cubicBezTo>
                    <a:pt x="37719" y="194613"/>
                    <a:pt x="14252" y="185152"/>
                    <a:pt x="0" y="177781"/>
                  </a:cubicBezTo>
                  <a:lnTo>
                    <a:pt x="0" y="0"/>
                  </a:lnTo>
                  <a:lnTo>
                    <a:pt x="140185" y="0"/>
                  </a:lnTo>
                  <a:lnTo>
                    <a:pt x="140185" y="177781"/>
                  </a:lnTo>
                  <a:close/>
                </a:path>
              </a:pathLst>
            </a:custGeom>
            <a:solidFill>
              <a:srgbClr val="AC49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1007;p40">
              <a:extLst>
                <a:ext uri="{FF2B5EF4-FFF2-40B4-BE49-F238E27FC236}">
                  <a16:creationId xmlns:a16="http://schemas.microsoft.com/office/drawing/2014/main" id="{E23476B7-3A6C-14C6-2A2C-4797B4D76891}"/>
                </a:ext>
              </a:extLst>
            </p:cNvPr>
            <p:cNvSpPr/>
            <p:nvPr/>
          </p:nvSpPr>
          <p:spPr>
            <a:xfrm>
              <a:off x="9649408" y="5352503"/>
              <a:ext cx="279845" cy="448269"/>
            </a:xfrm>
            <a:custGeom>
              <a:avLst/>
              <a:gdLst/>
              <a:ahLst/>
              <a:cxnLst/>
              <a:rect l="l" t="t" r="r" b="b"/>
              <a:pathLst>
                <a:path w="252113" h="403846" extrusionOk="0">
                  <a:moveTo>
                    <a:pt x="247894" y="239580"/>
                  </a:moveTo>
                  <a:cubicBezTo>
                    <a:pt x="235608" y="349296"/>
                    <a:pt x="193712" y="403846"/>
                    <a:pt x="125155" y="403846"/>
                  </a:cubicBezTo>
                  <a:cubicBezTo>
                    <a:pt x="56599" y="403846"/>
                    <a:pt x="9788" y="349541"/>
                    <a:pt x="2417" y="239580"/>
                  </a:cubicBezTo>
                  <a:cubicBezTo>
                    <a:pt x="-12081" y="24449"/>
                    <a:pt x="39889" y="0"/>
                    <a:pt x="125155" y="0"/>
                  </a:cubicBezTo>
                  <a:cubicBezTo>
                    <a:pt x="210421" y="0"/>
                    <a:pt x="268658" y="55042"/>
                    <a:pt x="247894" y="239580"/>
                  </a:cubicBezTo>
                  <a:close/>
                </a:path>
              </a:pathLst>
            </a:custGeom>
            <a:solidFill>
              <a:srgbClr val="AC49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1008;p40">
              <a:extLst>
                <a:ext uri="{FF2B5EF4-FFF2-40B4-BE49-F238E27FC236}">
                  <a16:creationId xmlns:a16="http://schemas.microsoft.com/office/drawing/2014/main" id="{099FE818-86E0-A5C7-3BD3-82A4ED2BEB72}"/>
                </a:ext>
              </a:extLst>
            </p:cNvPr>
            <p:cNvSpPr/>
            <p:nvPr/>
          </p:nvSpPr>
          <p:spPr>
            <a:xfrm>
              <a:off x="9645385" y="5347392"/>
              <a:ext cx="292041" cy="313870"/>
            </a:xfrm>
            <a:custGeom>
              <a:avLst/>
              <a:gdLst/>
              <a:ahLst/>
              <a:cxnLst/>
              <a:rect l="l" t="t" r="r" b="b"/>
              <a:pathLst>
                <a:path w="263100" h="282766" extrusionOk="0">
                  <a:moveTo>
                    <a:pt x="257417" y="190864"/>
                  </a:moveTo>
                  <a:cubicBezTo>
                    <a:pt x="257417" y="190864"/>
                    <a:pt x="252503" y="283256"/>
                    <a:pt x="240708" y="282765"/>
                  </a:cubicBezTo>
                  <a:cubicBezTo>
                    <a:pt x="228913" y="282273"/>
                    <a:pt x="221173" y="174524"/>
                    <a:pt x="221173" y="174524"/>
                  </a:cubicBezTo>
                  <a:cubicBezTo>
                    <a:pt x="221173" y="174524"/>
                    <a:pt x="79513" y="206468"/>
                    <a:pt x="29631" y="130171"/>
                  </a:cubicBezTo>
                  <a:cubicBezTo>
                    <a:pt x="22751" y="236937"/>
                    <a:pt x="29631" y="270478"/>
                    <a:pt x="15502" y="270478"/>
                  </a:cubicBezTo>
                  <a:cubicBezTo>
                    <a:pt x="1373" y="270478"/>
                    <a:pt x="-1330" y="142948"/>
                    <a:pt x="513" y="117393"/>
                  </a:cubicBezTo>
                  <a:cubicBezTo>
                    <a:pt x="2356" y="91838"/>
                    <a:pt x="12185" y="-8295"/>
                    <a:pt x="143278" y="551"/>
                  </a:cubicBezTo>
                  <a:cubicBezTo>
                    <a:pt x="274372" y="9398"/>
                    <a:pt x="269458" y="129679"/>
                    <a:pt x="257417" y="190864"/>
                  </a:cubicBezTo>
                  <a:close/>
                </a:path>
              </a:pathLst>
            </a:custGeom>
            <a:solidFill>
              <a:srgbClr val="4D1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1009;p40">
              <a:extLst>
                <a:ext uri="{FF2B5EF4-FFF2-40B4-BE49-F238E27FC236}">
                  <a16:creationId xmlns:a16="http://schemas.microsoft.com/office/drawing/2014/main" id="{6AA0596E-05A8-106E-CD1F-E05D57C2680F}"/>
                </a:ext>
              </a:extLst>
            </p:cNvPr>
            <p:cNvSpPr/>
            <p:nvPr/>
          </p:nvSpPr>
          <p:spPr>
            <a:xfrm>
              <a:off x="9830697" y="5432946"/>
              <a:ext cx="48959" cy="46777"/>
            </a:xfrm>
            <a:custGeom>
              <a:avLst/>
              <a:gdLst/>
              <a:ahLst/>
              <a:cxnLst/>
              <a:rect l="l" t="t" r="r" b="b"/>
              <a:pathLst>
                <a:path w="44107" h="42141" extrusionOk="0">
                  <a:moveTo>
                    <a:pt x="44108" y="42142"/>
                  </a:moveTo>
                  <a:cubicBezTo>
                    <a:pt x="44108" y="42142"/>
                    <a:pt x="4546" y="38210"/>
                    <a:pt x="0" y="0"/>
                  </a:cubicBezTo>
                </a:path>
              </a:pathLst>
            </a:custGeom>
            <a:noFill/>
            <a:ln w="10425" cap="rnd" cmpd="sng">
              <a:solidFill>
                <a:srgbClr val="3811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1010;p40">
              <a:extLst>
                <a:ext uri="{FF2B5EF4-FFF2-40B4-BE49-F238E27FC236}">
                  <a16:creationId xmlns:a16="http://schemas.microsoft.com/office/drawing/2014/main" id="{3A85280A-DFB1-F44B-CE34-A6D3A9B76F54}"/>
                </a:ext>
              </a:extLst>
            </p:cNvPr>
            <p:cNvSpPr/>
            <p:nvPr/>
          </p:nvSpPr>
          <p:spPr>
            <a:xfrm>
              <a:off x="9842150" y="5390407"/>
              <a:ext cx="61096" cy="69688"/>
            </a:xfrm>
            <a:custGeom>
              <a:avLst/>
              <a:gdLst/>
              <a:ahLst/>
              <a:cxnLst/>
              <a:rect l="l" t="t" r="r" b="b"/>
              <a:pathLst>
                <a:path w="55041" h="62782" extrusionOk="0">
                  <a:moveTo>
                    <a:pt x="55042" y="62782"/>
                  </a:moveTo>
                  <a:cubicBezTo>
                    <a:pt x="55042" y="62782"/>
                    <a:pt x="1351" y="40790"/>
                    <a:pt x="0" y="0"/>
                  </a:cubicBezTo>
                </a:path>
              </a:pathLst>
            </a:custGeom>
            <a:noFill/>
            <a:ln w="10425" cap="rnd" cmpd="sng">
              <a:solidFill>
                <a:srgbClr val="3811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1011;p40">
              <a:extLst>
                <a:ext uri="{FF2B5EF4-FFF2-40B4-BE49-F238E27FC236}">
                  <a16:creationId xmlns:a16="http://schemas.microsoft.com/office/drawing/2014/main" id="{EFE7F51A-FB47-A68E-E3FA-C239262F0840}"/>
                </a:ext>
              </a:extLst>
            </p:cNvPr>
            <p:cNvSpPr/>
            <p:nvPr/>
          </p:nvSpPr>
          <p:spPr>
            <a:xfrm>
              <a:off x="9758982" y="5400632"/>
              <a:ext cx="46095" cy="71461"/>
            </a:xfrm>
            <a:custGeom>
              <a:avLst/>
              <a:gdLst/>
              <a:ahLst/>
              <a:cxnLst/>
              <a:rect l="l" t="t" r="r" b="b"/>
              <a:pathLst>
                <a:path w="41527" h="64379" extrusionOk="0">
                  <a:moveTo>
                    <a:pt x="41527" y="64380"/>
                  </a:moveTo>
                  <a:cubicBezTo>
                    <a:pt x="37719" y="62045"/>
                    <a:pt x="983" y="33418"/>
                    <a:pt x="0" y="0"/>
                  </a:cubicBezTo>
                </a:path>
              </a:pathLst>
            </a:custGeom>
            <a:noFill/>
            <a:ln w="10425" cap="rnd" cmpd="sng">
              <a:solidFill>
                <a:srgbClr val="3811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1012;p40">
              <a:extLst>
                <a:ext uri="{FF2B5EF4-FFF2-40B4-BE49-F238E27FC236}">
                  <a16:creationId xmlns:a16="http://schemas.microsoft.com/office/drawing/2014/main" id="{DA159023-4191-64FF-BBF0-84E837459435}"/>
                </a:ext>
              </a:extLst>
            </p:cNvPr>
            <p:cNvSpPr/>
            <p:nvPr/>
          </p:nvSpPr>
          <p:spPr>
            <a:xfrm>
              <a:off x="9717322" y="5406223"/>
              <a:ext cx="32396" cy="53868"/>
            </a:xfrm>
            <a:custGeom>
              <a:avLst/>
              <a:gdLst/>
              <a:ahLst/>
              <a:cxnLst/>
              <a:rect l="l" t="t" r="r" b="b"/>
              <a:pathLst>
                <a:path w="29186" h="48530" extrusionOk="0">
                  <a:moveTo>
                    <a:pt x="29187" y="48530"/>
                  </a:moveTo>
                  <a:cubicBezTo>
                    <a:pt x="26730" y="48530"/>
                    <a:pt x="-2635" y="28627"/>
                    <a:pt x="191" y="0"/>
                  </a:cubicBezTo>
                </a:path>
              </a:pathLst>
            </a:custGeom>
            <a:noFill/>
            <a:ln w="10425" cap="rnd" cmpd="sng">
              <a:solidFill>
                <a:srgbClr val="3811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1013;p40">
              <a:extLst>
                <a:ext uri="{FF2B5EF4-FFF2-40B4-BE49-F238E27FC236}">
                  <a16:creationId xmlns:a16="http://schemas.microsoft.com/office/drawing/2014/main" id="{6E16B9C2-32C0-BC68-F46D-13E936BDB6B9}"/>
                </a:ext>
              </a:extLst>
            </p:cNvPr>
            <p:cNvSpPr/>
            <p:nvPr/>
          </p:nvSpPr>
          <p:spPr>
            <a:xfrm>
              <a:off x="9689650" y="5400632"/>
              <a:ext cx="16436" cy="71461"/>
            </a:xfrm>
            <a:custGeom>
              <a:avLst/>
              <a:gdLst/>
              <a:ahLst/>
              <a:cxnLst/>
              <a:rect l="l" t="t" r="r" b="b"/>
              <a:pathLst>
                <a:path w="14807" h="64379" extrusionOk="0">
                  <a:moveTo>
                    <a:pt x="14807" y="64380"/>
                  </a:moveTo>
                  <a:cubicBezTo>
                    <a:pt x="14807" y="64380"/>
                    <a:pt x="-6939" y="23835"/>
                    <a:pt x="2276" y="0"/>
                  </a:cubicBezTo>
                </a:path>
              </a:pathLst>
            </a:custGeom>
            <a:noFill/>
            <a:ln w="10425" cap="rnd" cmpd="sng">
              <a:solidFill>
                <a:srgbClr val="3811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1014;p40">
              <a:extLst>
                <a:ext uri="{FF2B5EF4-FFF2-40B4-BE49-F238E27FC236}">
                  <a16:creationId xmlns:a16="http://schemas.microsoft.com/office/drawing/2014/main" id="{78139DB8-6103-5309-6BA8-8AB0EC0E958A}"/>
                </a:ext>
              </a:extLst>
            </p:cNvPr>
            <p:cNvSpPr/>
            <p:nvPr/>
          </p:nvSpPr>
          <p:spPr>
            <a:xfrm>
              <a:off x="9778738" y="5367501"/>
              <a:ext cx="28379" cy="83462"/>
            </a:xfrm>
            <a:custGeom>
              <a:avLst/>
              <a:gdLst/>
              <a:ahLst/>
              <a:cxnLst/>
              <a:rect l="l" t="t" r="r" b="b"/>
              <a:pathLst>
                <a:path w="25567" h="75191" extrusionOk="0">
                  <a:moveTo>
                    <a:pt x="627" y="0"/>
                  </a:moveTo>
                  <a:cubicBezTo>
                    <a:pt x="627" y="0"/>
                    <a:pt x="-6253" y="51725"/>
                    <a:pt x="25568" y="75191"/>
                  </a:cubicBezTo>
                </a:path>
              </a:pathLst>
            </a:custGeom>
            <a:noFill/>
            <a:ln w="10425" cap="rnd" cmpd="sng">
              <a:solidFill>
                <a:srgbClr val="3811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1015;p40">
              <a:extLst>
                <a:ext uri="{FF2B5EF4-FFF2-40B4-BE49-F238E27FC236}">
                  <a16:creationId xmlns:a16="http://schemas.microsoft.com/office/drawing/2014/main" id="{9167F133-9533-7249-0D46-537582A7E4A9}"/>
                </a:ext>
              </a:extLst>
            </p:cNvPr>
            <p:cNvSpPr/>
            <p:nvPr/>
          </p:nvSpPr>
          <p:spPr>
            <a:xfrm>
              <a:off x="9858647" y="5369683"/>
              <a:ext cx="45412" cy="52231"/>
            </a:xfrm>
            <a:custGeom>
              <a:avLst/>
              <a:gdLst/>
              <a:ahLst/>
              <a:cxnLst/>
              <a:rect l="l" t="t" r="r" b="b"/>
              <a:pathLst>
                <a:path w="40912" h="47055" extrusionOk="0">
                  <a:moveTo>
                    <a:pt x="0" y="0"/>
                  </a:moveTo>
                  <a:cubicBezTo>
                    <a:pt x="0" y="0"/>
                    <a:pt x="13392" y="33173"/>
                    <a:pt x="40913" y="47056"/>
                  </a:cubicBezTo>
                </a:path>
              </a:pathLst>
            </a:custGeom>
            <a:noFill/>
            <a:ln w="10425" cap="rnd" cmpd="sng">
              <a:solidFill>
                <a:srgbClr val="3811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2" name="Google Shape;1016;p40">
              <a:extLst>
                <a:ext uri="{FF2B5EF4-FFF2-40B4-BE49-F238E27FC236}">
                  <a16:creationId xmlns:a16="http://schemas.microsoft.com/office/drawing/2014/main" id="{4021183A-8CF3-5487-68BF-A470278D49F7}"/>
                </a:ext>
              </a:extLst>
            </p:cNvPr>
            <p:cNvGrpSpPr/>
            <p:nvPr/>
          </p:nvGrpSpPr>
          <p:grpSpPr>
            <a:xfrm>
              <a:off x="8989238" y="5465490"/>
              <a:ext cx="1539103" cy="1158124"/>
              <a:chOff x="7099363" y="2113349"/>
              <a:chExt cx="1386954" cy="1043637"/>
            </a:xfrm>
          </p:grpSpPr>
          <p:sp>
            <p:nvSpPr>
              <p:cNvPr id="604" name="Google Shape;1017;p40">
                <a:extLst>
                  <a:ext uri="{FF2B5EF4-FFF2-40B4-BE49-F238E27FC236}">
                    <a16:creationId xmlns:a16="http://schemas.microsoft.com/office/drawing/2014/main" id="{9CDAC8A7-6EC3-E168-B301-38A6DA533E3D}"/>
                  </a:ext>
                </a:extLst>
              </p:cNvPr>
              <p:cNvSpPr/>
              <p:nvPr/>
            </p:nvSpPr>
            <p:spPr>
              <a:xfrm>
                <a:off x="7099363" y="2627280"/>
                <a:ext cx="358888" cy="529706"/>
              </a:xfrm>
              <a:custGeom>
                <a:avLst/>
                <a:gdLst/>
                <a:ahLst/>
                <a:cxnLst/>
                <a:rect l="l" t="t" r="r" b="b"/>
                <a:pathLst>
                  <a:path w="358888" h="529706" extrusionOk="0">
                    <a:moveTo>
                      <a:pt x="136975" y="0"/>
                    </a:moveTo>
                    <a:cubicBezTo>
                      <a:pt x="-47563" y="303100"/>
                      <a:pt x="-42157" y="504101"/>
                      <a:pt x="132184" y="528059"/>
                    </a:cubicBezTo>
                    <a:cubicBezTo>
                      <a:pt x="386999" y="562952"/>
                      <a:pt x="357881" y="31944"/>
                      <a:pt x="357881" y="31944"/>
                    </a:cubicBezTo>
                    <a:lnTo>
                      <a:pt x="13697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1018;p40">
                <a:extLst>
                  <a:ext uri="{FF2B5EF4-FFF2-40B4-BE49-F238E27FC236}">
                    <a16:creationId xmlns:a16="http://schemas.microsoft.com/office/drawing/2014/main" id="{ACA16712-ED10-36B3-FD89-EF693FDDC007}"/>
                  </a:ext>
                </a:extLst>
              </p:cNvPr>
              <p:cNvSpPr/>
              <p:nvPr/>
            </p:nvSpPr>
            <p:spPr>
              <a:xfrm>
                <a:off x="7190388" y="2614379"/>
                <a:ext cx="258992" cy="287987"/>
              </a:xfrm>
              <a:custGeom>
                <a:avLst/>
                <a:gdLst/>
                <a:ahLst/>
                <a:cxnLst/>
                <a:rect l="l" t="t" r="r" b="b"/>
                <a:pathLst>
                  <a:path w="258992" h="287987" extrusionOk="0">
                    <a:moveTo>
                      <a:pt x="258993" y="143994"/>
                    </a:moveTo>
                    <a:cubicBezTo>
                      <a:pt x="258993" y="223519"/>
                      <a:pt x="201015" y="287988"/>
                      <a:pt x="129496" y="287988"/>
                    </a:cubicBezTo>
                    <a:cubicBezTo>
                      <a:pt x="57978" y="287988"/>
                      <a:pt x="0" y="223519"/>
                      <a:pt x="0" y="143994"/>
                    </a:cubicBezTo>
                    <a:cubicBezTo>
                      <a:pt x="0" y="64468"/>
                      <a:pt x="57978" y="0"/>
                      <a:pt x="129496" y="0"/>
                    </a:cubicBezTo>
                    <a:cubicBezTo>
                      <a:pt x="201015" y="0"/>
                      <a:pt x="258993" y="64468"/>
                      <a:pt x="258993" y="1439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1019;p40">
                <a:extLst>
                  <a:ext uri="{FF2B5EF4-FFF2-40B4-BE49-F238E27FC236}">
                    <a16:creationId xmlns:a16="http://schemas.microsoft.com/office/drawing/2014/main" id="{EB6D9938-04B7-44A9-25A9-D26AEB0656E5}"/>
                  </a:ext>
                </a:extLst>
              </p:cNvPr>
              <p:cNvSpPr/>
              <p:nvPr/>
            </p:nvSpPr>
            <p:spPr>
              <a:xfrm>
                <a:off x="8127429" y="2627280"/>
                <a:ext cx="358888" cy="529706"/>
              </a:xfrm>
              <a:custGeom>
                <a:avLst/>
                <a:gdLst/>
                <a:ahLst/>
                <a:cxnLst/>
                <a:rect l="l" t="t" r="r" b="b"/>
                <a:pathLst>
                  <a:path w="358888" h="529706" extrusionOk="0">
                    <a:moveTo>
                      <a:pt x="221913" y="0"/>
                    </a:moveTo>
                    <a:cubicBezTo>
                      <a:pt x="406451" y="303100"/>
                      <a:pt x="401045" y="504101"/>
                      <a:pt x="226705" y="528059"/>
                    </a:cubicBezTo>
                    <a:cubicBezTo>
                      <a:pt x="-28110" y="562952"/>
                      <a:pt x="1008" y="31944"/>
                      <a:pt x="1008" y="31944"/>
                    </a:cubicBezTo>
                    <a:lnTo>
                      <a:pt x="2219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1020;p40">
                <a:extLst>
                  <a:ext uri="{FF2B5EF4-FFF2-40B4-BE49-F238E27FC236}">
                    <a16:creationId xmlns:a16="http://schemas.microsoft.com/office/drawing/2014/main" id="{A9D92544-C720-CEDE-FBDF-ACFB0C62B8C5}"/>
                  </a:ext>
                </a:extLst>
              </p:cNvPr>
              <p:cNvSpPr/>
              <p:nvPr/>
            </p:nvSpPr>
            <p:spPr>
              <a:xfrm>
                <a:off x="8136300" y="2614379"/>
                <a:ext cx="258992" cy="287987"/>
              </a:xfrm>
              <a:custGeom>
                <a:avLst/>
                <a:gdLst/>
                <a:ahLst/>
                <a:cxnLst/>
                <a:rect l="l" t="t" r="r" b="b"/>
                <a:pathLst>
                  <a:path w="258992" h="287987" extrusionOk="0">
                    <a:moveTo>
                      <a:pt x="258992" y="143994"/>
                    </a:moveTo>
                    <a:cubicBezTo>
                      <a:pt x="258992" y="223519"/>
                      <a:pt x="201015" y="287988"/>
                      <a:pt x="129496" y="287988"/>
                    </a:cubicBezTo>
                    <a:cubicBezTo>
                      <a:pt x="57977" y="287988"/>
                      <a:pt x="1" y="223519"/>
                      <a:pt x="1" y="143994"/>
                    </a:cubicBezTo>
                    <a:cubicBezTo>
                      <a:pt x="1" y="64468"/>
                      <a:pt x="57978" y="0"/>
                      <a:pt x="129496" y="0"/>
                    </a:cubicBezTo>
                    <a:cubicBezTo>
                      <a:pt x="201016" y="0"/>
                      <a:pt x="258992" y="64468"/>
                      <a:pt x="258992" y="1439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1021;p40">
                <a:extLst>
                  <a:ext uri="{FF2B5EF4-FFF2-40B4-BE49-F238E27FC236}">
                    <a16:creationId xmlns:a16="http://schemas.microsoft.com/office/drawing/2014/main" id="{5F3C6424-BC89-2622-5CAE-6194B81E8459}"/>
                  </a:ext>
                </a:extLst>
              </p:cNvPr>
              <p:cNvSpPr/>
              <p:nvPr/>
            </p:nvSpPr>
            <p:spPr>
              <a:xfrm>
                <a:off x="7210285" y="2532172"/>
                <a:ext cx="224686" cy="346368"/>
              </a:xfrm>
              <a:custGeom>
                <a:avLst/>
                <a:gdLst/>
                <a:ahLst/>
                <a:cxnLst/>
                <a:rect l="l" t="t" r="r" b="b"/>
                <a:pathLst>
                  <a:path w="224686" h="346368" extrusionOk="0">
                    <a:moveTo>
                      <a:pt x="60331" y="136"/>
                    </a:moveTo>
                    <a:cubicBezTo>
                      <a:pt x="-35132" y="80488"/>
                      <a:pt x="-4294" y="289967"/>
                      <a:pt x="63034" y="335303"/>
                    </a:cubicBezTo>
                    <a:cubicBezTo>
                      <a:pt x="130363" y="380639"/>
                      <a:pt x="269196" y="289229"/>
                      <a:pt x="210591" y="13651"/>
                    </a:cubicBezTo>
                    <a:cubicBezTo>
                      <a:pt x="130363" y="-2321"/>
                      <a:pt x="60454" y="136"/>
                      <a:pt x="60454" y="136"/>
                    </a:cubicBezTo>
                    <a:close/>
                  </a:path>
                </a:pathLst>
              </a:custGeom>
              <a:solidFill>
                <a:srgbClr val="AC49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1022;p40">
                <a:extLst>
                  <a:ext uri="{FF2B5EF4-FFF2-40B4-BE49-F238E27FC236}">
                    <a16:creationId xmlns:a16="http://schemas.microsoft.com/office/drawing/2014/main" id="{74423F34-B4DA-C529-A143-11AC4A498B55}"/>
                  </a:ext>
                </a:extLst>
              </p:cNvPr>
              <p:cNvSpPr/>
              <p:nvPr/>
            </p:nvSpPr>
            <p:spPr>
              <a:xfrm>
                <a:off x="8131911" y="2518165"/>
                <a:ext cx="224685" cy="346368"/>
              </a:xfrm>
              <a:custGeom>
                <a:avLst/>
                <a:gdLst/>
                <a:ahLst/>
                <a:cxnLst/>
                <a:rect l="l" t="t" r="r" b="b"/>
                <a:pathLst>
                  <a:path w="224685" h="346368" extrusionOk="0">
                    <a:moveTo>
                      <a:pt x="164354" y="136"/>
                    </a:moveTo>
                    <a:cubicBezTo>
                      <a:pt x="259818" y="80488"/>
                      <a:pt x="228980" y="289967"/>
                      <a:pt x="161651" y="335303"/>
                    </a:cubicBezTo>
                    <a:cubicBezTo>
                      <a:pt x="94323" y="380639"/>
                      <a:pt x="-44510" y="289229"/>
                      <a:pt x="14095" y="13651"/>
                    </a:cubicBezTo>
                    <a:cubicBezTo>
                      <a:pt x="94323" y="-2321"/>
                      <a:pt x="164231" y="136"/>
                      <a:pt x="164231" y="136"/>
                    </a:cubicBezTo>
                    <a:close/>
                  </a:path>
                </a:pathLst>
              </a:custGeom>
              <a:solidFill>
                <a:srgbClr val="AC49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10" name="Google Shape;1023;p40">
                <a:extLst>
                  <a:ext uri="{FF2B5EF4-FFF2-40B4-BE49-F238E27FC236}">
                    <a16:creationId xmlns:a16="http://schemas.microsoft.com/office/drawing/2014/main" id="{32942763-39E9-A005-659A-34D5B94C4BD3}"/>
                  </a:ext>
                </a:extLst>
              </p:cNvPr>
              <p:cNvGrpSpPr/>
              <p:nvPr/>
            </p:nvGrpSpPr>
            <p:grpSpPr>
              <a:xfrm>
                <a:off x="7325044" y="2113349"/>
                <a:ext cx="915687" cy="682619"/>
                <a:chOff x="7325044" y="2113349"/>
                <a:chExt cx="915687" cy="682619"/>
              </a:xfrm>
            </p:grpSpPr>
            <p:sp>
              <p:nvSpPr>
                <p:cNvPr id="623" name="Google Shape;1024;p40">
                  <a:extLst>
                    <a:ext uri="{FF2B5EF4-FFF2-40B4-BE49-F238E27FC236}">
                      <a16:creationId xmlns:a16="http://schemas.microsoft.com/office/drawing/2014/main" id="{3460032C-1B1B-48F0-79CB-AFC2FAB81CB7}"/>
                    </a:ext>
                  </a:extLst>
                </p:cNvPr>
                <p:cNvSpPr/>
                <p:nvPr/>
              </p:nvSpPr>
              <p:spPr>
                <a:xfrm>
                  <a:off x="7343719" y="2113349"/>
                  <a:ext cx="882637" cy="5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637" h="591210" extrusionOk="0">
                      <a:moveTo>
                        <a:pt x="0" y="46933"/>
                      </a:moveTo>
                      <a:lnTo>
                        <a:pt x="31821" y="31944"/>
                      </a:lnTo>
                      <a:cubicBezTo>
                        <a:pt x="31821" y="31944"/>
                        <a:pt x="384557" y="33050"/>
                        <a:pt x="408515" y="118439"/>
                      </a:cubicBezTo>
                      <a:cubicBezTo>
                        <a:pt x="493044" y="43370"/>
                        <a:pt x="851308" y="0"/>
                        <a:pt x="851308" y="0"/>
                      </a:cubicBezTo>
                      <a:lnTo>
                        <a:pt x="882638" y="30838"/>
                      </a:lnTo>
                      <a:lnTo>
                        <a:pt x="780663" y="516633"/>
                      </a:lnTo>
                      <a:lnTo>
                        <a:pt x="370059" y="591210"/>
                      </a:lnTo>
                      <a:cubicBezTo>
                        <a:pt x="370059" y="591210"/>
                        <a:pt x="116227" y="556195"/>
                        <a:pt x="113524" y="540346"/>
                      </a:cubicBezTo>
                      <a:cubicBezTo>
                        <a:pt x="110821" y="524496"/>
                        <a:pt x="0" y="47056"/>
                        <a:pt x="0" y="4705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1025;p40">
                  <a:extLst>
                    <a:ext uri="{FF2B5EF4-FFF2-40B4-BE49-F238E27FC236}">
                      <a16:creationId xmlns:a16="http://schemas.microsoft.com/office/drawing/2014/main" id="{0C3B0762-C35C-A74A-EE35-AC197420BEA0}"/>
                    </a:ext>
                  </a:extLst>
                </p:cNvPr>
                <p:cNvSpPr/>
                <p:nvPr/>
              </p:nvSpPr>
              <p:spPr>
                <a:xfrm>
                  <a:off x="7325044" y="2129444"/>
                  <a:ext cx="915687" cy="666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687" h="666524" extrusionOk="0">
                      <a:moveTo>
                        <a:pt x="0" y="32558"/>
                      </a:moveTo>
                      <a:lnTo>
                        <a:pt x="380994" y="123967"/>
                      </a:lnTo>
                      <a:lnTo>
                        <a:pt x="472649" y="120650"/>
                      </a:lnTo>
                      <a:lnTo>
                        <a:pt x="915688" y="0"/>
                      </a:lnTo>
                      <a:lnTo>
                        <a:pt x="895170" y="536782"/>
                      </a:lnTo>
                      <a:lnTo>
                        <a:pt x="491078" y="663207"/>
                      </a:lnTo>
                      <a:lnTo>
                        <a:pt x="399423" y="666524"/>
                      </a:lnTo>
                      <a:lnTo>
                        <a:pt x="43370" y="567006"/>
                      </a:lnTo>
                      <a:lnTo>
                        <a:pt x="0" y="3255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5" name="Google Shape;1026;p40">
                  <a:extLst>
                    <a:ext uri="{FF2B5EF4-FFF2-40B4-BE49-F238E27FC236}">
                      <a16:creationId xmlns:a16="http://schemas.microsoft.com/office/drawing/2014/main" id="{1E6F43A8-6DEB-FE6C-EC13-64D68C9CAD50}"/>
                    </a:ext>
                  </a:extLst>
                </p:cNvPr>
                <p:cNvSpPr/>
                <p:nvPr/>
              </p:nvSpPr>
              <p:spPr>
                <a:xfrm>
                  <a:off x="7706038" y="2253412"/>
                  <a:ext cx="18429" cy="542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9" h="542556" extrusionOk="0">
                      <a:moveTo>
                        <a:pt x="0" y="0"/>
                      </a:moveTo>
                      <a:lnTo>
                        <a:pt x="18429" y="542557"/>
                      </a:lnTo>
                    </a:path>
                  </a:pathLst>
                </a:custGeom>
                <a:noFill/>
                <a:ln w="104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6" name="Google Shape;1027;p40">
                  <a:extLst>
                    <a:ext uri="{FF2B5EF4-FFF2-40B4-BE49-F238E27FC236}">
                      <a16:creationId xmlns:a16="http://schemas.microsoft.com/office/drawing/2014/main" id="{82368BBB-229D-7ED1-7EDB-B7F8D1C37AB3}"/>
                    </a:ext>
                  </a:extLst>
                </p:cNvPr>
                <p:cNvSpPr/>
                <p:nvPr/>
              </p:nvSpPr>
              <p:spPr>
                <a:xfrm>
                  <a:off x="7797693" y="2250094"/>
                  <a:ext cx="18429" cy="542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9" h="542556" extrusionOk="0">
                      <a:moveTo>
                        <a:pt x="0" y="0"/>
                      </a:moveTo>
                      <a:lnTo>
                        <a:pt x="18429" y="542557"/>
                      </a:lnTo>
                    </a:path>
                  </a:pathLst>
                </a:custGeom>
                <a:noFill/>
                <a:ln w="104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1" name="Google Shape;1028;p40">
                <a:extLst>
                  <a:ext uri="{FF2B5EF4-FFF2-40B4-BE49-F238E27FC236}">
                    <a16:creationId xmlns:a16="http://schemas.microsoft.com/office/drawing/2014/main" id="{FC6EFD15-75A1-7D61-7B31-842F2A555240}"/>
                  </a:ext>
                </a:extLst>
              </p:cNvPr>
              <p:cNvGrpSpPr/>
              <p:nvPr/>
            </p:nvGrpSpPr>
            <p:grpSpPr>
              <a:xfrm>
                <a:off x="7255303" y="2505454"/>
                <a:ext cx="174306" cy="292480"/>
                <a:chOff x="7255303" y="2505454"/>
                <a:chExt cx="174306" cy="292480"/>
              </a:xfrm>
            </p:grpSpPr>
            <p:sp>
              <p:nvSpPr>
                <p:cNvPr id="619" name="Google Shape;1029;p40">
                  <a:extLst>
                    <a:ext uri="{FF2B5EF4-FFF2-40B4-BE49-F238E27FC236}">
                      <a16:creationId xmlns:a16="http://schemas.microsoft.com/office/drawing/2014/main" id="{7917656D-72E4-3E17-B15E-7007581B67D3}"/>
                    </a:ext>
                  </a:extLst>
                </p:cNvPr>
                <p:cNvSpPr/>
                <p:nvPr/>
              </p:nvSpPr>
              <p:spPr>
                <a:xfrm>
                  <a:off x="7255303" y="2505454"/>
                  <a:ext cx="174306" cy="292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306" h="292480" extrusionOk="0">
                      <a:moveTo>
                        <a:pt x="108075" y="292357"/>
                      </a:moveTo>
                      <a:cubicBezTo>
                        <a:pt x="27109" y="290023"/>
                        <a:pt x="44678" y="245916"/>
                        <a:pt x="69619" y="234367"/>
                      </a:cubicBezTo>
                      <a:cubicBezTo>
                        <a:pt x="35341" y="225275"/>
                        <a:pt x="34972" y="174902"/>
                        <a:pt x="62370" y="164213"/>
                      </a:cubicBezTo>
                      <a:cubicBezTo>
                        <a:pt x="17403" y="145783"/>
                        <a:pt x="29812" y="92461"/>
                        <a:pt x="70110" y="87178"/>
                      </a:cubicBezTo>
                      <a:cubicBezTo>
                        <a:pt x="-48205" y="86195"/>
                        <a:pt x="-6678" y="-4722"/>
                        <a:pt x="119378" y="192"/>
                      </a:cubicBezTo>
                      <a:cubicBezTo>
                        <a:pt x="212753" y="3878"/>
                        <a:pt x="173805" y="97744"/>
                        <a:pt x="101072" y="84107"/>
                      </a:cubicBezTo>
                      <a:cubicBezTo>
                        <a:pt x="191621" y="78332"/>
                        <a:pt x="167908" y="148486"/>
                        <a:pt x="124538" y="162001"/>
                      </a:cubicBezTo>
                      <a:cubicBezTo>
                        <a:pt x="191866" y="179939"/>
                        <a:pt x="153533" y="224906"/>
                        <a:pt x="117412" y="226258"/>
                      </a:cubicBezTo>
                      <a:cubicBezTo>
                        <a:pt x="180932" y="242844"/>
                        <a:pt x="163608" y="290514"/>
                        <a:pt x="107952" y="292480"/>
                      </a:cubicBezTo>
                      <a:close/>
                    </a:path>
                  </a:pathLst>
                </a:custGeom>
                <a:solidFill>
                  <a:srgbClr val="AC494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0" name="Google Shape;1030;p40">
                  <a:extLst>
                    <a:ext uri="{FF2B5EF4-FFF2-40B4-BE49-F238E27FC236}">
                      <a16:creationId xmlns:a16="http://schemas.microsoft.com/office/drawing/2014/main" id="{0715509F-A3EC-67EB-2D6E-B6263AA4B7E7}"/>
                    </a:ext>
                  </a:extLst>
                </p:cNvPr>
                <p:cNvSpPr/>
                <p:nvPr/>
              </p:nvSpPr>
              <p:spPr>
                <a:xfrm>
                  <a:off x="7315707" y="2586475"/>
                  <a:ext cx="79122" cy="5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22" h="5665" extrusionOk="0">
                      <a:moveTo>
                        <a:pt x="0" y="5666"/>
                      </a:moveTo>
                      <a:cubicBezTo>
                        <a:pt x="31575" y="-5146"/>
                        <a:pt x="79123" y="2840"/>
                        <a:pt x="79123" y="2840"/>
                      </a:cubicBezTo>
                    </a:path>
                  </a:pathLst>
                </a:custGeom>
                <a:noFill/>
                <a:ln w="10425" cap="rnd" cmpd="sng">
                  <a:solidFill>
                    <a:srgbClr val="762F0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1" name="Google Shape;1031;p40">
                  <a:extLst>
                    <a:ext uri="{FF2B5EF4-FFF2-40B4-BE49-F238E27FC236}">
                      <a16:creationId xmlns:a16="http://schemas.microsoft.com/office/drawing/2014/main" id="{3B189EE6-E7E4-4741-B99C-3C31AF2B6469}"/>
                    </a:ext>
                  </a:extLst>
                </p:cNvPr>
                <p:cNvSpPr/>
                <p:nvPr/>
              </p:nvSpPr>
              <p:spPr>
                <a:xfrm>
                  <a:off x="7313004" y="2663461"/>
                  <a:ext cx="73348" cy="3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48" h="3993" extrusionOk="0">
                      <a:moveTo>
                        <a:pt x="0" y="3994"/>
                      </a:moveTo>
                      <a:cubicBezTo>
                        <a:pt x="0" y="3994"/>
                        <a:pt x="46933" y="-2886"/>
                        <a:pt x="73348" y="1414"/>
                      </a:cubicBezTo>
                    </a:path>
                  </a:pathLst>
                </a:custGeom>
                <a:noFill/>
                <a:ln w="10425" cap="rnd" cmpd="sng">
                  <a:solidFill>
                    <a:srgbClr val="762F0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2" name="Google Shape;1032;p40">
                  <a:extLst>
                    <a:ext uri="{FF2B5EF4-FFF2-40B4-BE49-F238E27FC236}">
                      <a16:creationId xmlns:a16="http://schemas.microsoft.com/office/drawing/2014/main" id="{273BD532-7EAC-1CEE-DD62-6B6005A6FCEE}"/>
                    </a:ext>
                  </a:extLst>
                </p:cNvPr>
                <p:cNvSpPr/>
                <p:nvPr/>
              </p:nvSpPr>
              <p:spPr>
                <a:xfrm>
                  <a:off x="7320498" y="2731634"/>
                  <a:ext cx="64993" cy="6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93" h="6589" extrusionOk="0">
                      <a:moveTo>
                        <a:pt x="0" y="6590"/>
                      </a:moveTo>
                      <a:cubicBezTo>
                        <a:pt x="0" y="6590"/>
                        <a:pt x="27398" y="-5573"/>
                        <a:pt x="64994" y="3150"/>
                      </a:cubicBezTo>
                    </a:path>
                  </a:pathLst>
                </a:custGeom>
                <a:noFill/>
                <a:ln w="10425" cap="rnd" cmpd="sng">
                  <a:solidFill>
                    <a:srgbClr val="762F0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2" name="Google Shape;1033;p40">
                <a:extLst>
                  <a:ext uri="{FF2B5EF4-FFF2-40B4-BE49-F238E27FC236}">
                    <a16:creationId xmlns:a16="http://schemas.microsoft.com/office/drawing/2014/main" id="{9D2C3F87-B6CB-E88D-D5AB-D6AE10AF1354}"/>
                  </a:ext>
                </a:extLst>
              </p:cNvPr>
              <p:cNvGrpSpPr/>
              <p:nvPr/>
            </p:nvGrpSpPr>
            <p:grpSpPr>
              <a:xfrm>
                <a:off x="8123882" y="2475682"/>
                <a:ext cx="174979" cy="292212"/>
                <a:chOff x="8123882" y="2475682"/>
                <a:chExt cx="174979" cy="292212"/>
              </a:xfrm>
            </p:grpSpPr>
            <p:sp>
              <p:nvSpPr>
                <p:cNvPr id="615" name="Google Shape;1034;p40">
                  <a:extLst>
                    <a:ext uri="{FF2B5EF4-FFF2-40B4-BE49-F238E27FC236}">
                      <a16:creationId xmlns:a16="http://schemas.microsoft.com/office/drawing/2014/main" id="{3DA75621-5133-B65B-0F18-AD21A9D20B34}"/>
                    </a:ext>
                  </a:extLst>
                </p:cNvPr>
                <p:cNvSpPr/>
                <p:nvPr/>
              </p:nvSpPr>
              <p:spPr>
                <a:xfrm>
                  <a:off x="8123882" y="2475682"/>
                  <a:ext cx="174979" cy="292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979" h="292212" extrusionOk="0">
                      <a:moveTo>
                        <a:pt x="82694" y="292152"/>
                      </a:moveTo>
                      <a:cubicBezTo>
                        <a:pt x="163415" y="284166"/>
                        <a:pt x="143019" y="241287"/>
                        <a:pt x="117219" y="231581"/>
                      </a:cubicBezTo>
                      <a:cubicBezTo>
                        <a:pt x="150760" y="220032"/>
                        <a:pt x="147934" y="169782"/>
                        <a:pt x="119921" y="161058"/>
                      </a:cubicBezTo>
                      <a:cubicBezTo>
                        <a:pt x="163660" y="139558"/>
                        <a:pt x="147811" y="87096"/>
                        <a:pt x="107144" y="84761"/>
                      </a:cubicBezTo>
                      <a:cubicBezTo>
                        <a:pt x="225091" y="75424"/>
                        <a:pt x="177912" y="-12299"/>
                        <a:pt x="52470" y="1461"/>
                      </a:cubicBezTo>
                      <a:cubicBezTo>
                        <a:pt x="-40536" y="11659"/>
                        <a:pt x="4554" y="102576"/>
                        <a:pt x="76059" y="83901"/>
                      </a:cubicBezTo>
                      <a:cubicBezTo>
                        <a:pt x="-14613" y="84516"/>
                        <a:pt x="13523" y="152950"/>
                        <a:pt x="57630" y="163270"/>
                      </a:cubicBezTo>
                      <a:cubicBezTo>
                        <a:pt x="-8469" y="185999"/>
                        <a:pt x="32690" y="228141"/>
                        <a:pt x="68934" y="226789"/>
                      </a:cubicBezTo>
                      <a:cubicBezTo>
                        <a:pt x="6643" y="247799"/>
                        <a:pt x="26915" y="294118"/>
                        <a:pt x="82694" y="292152"/>
                      </a:cubicBezTo>
                      <a:close/>
                    </a:path>
                  </a:pathLst>
                </a:custGeom>
                <a:solidFill>
                  <a:srgbClr val="AC494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6" name="Google Shape;1035;p40">
                  <a:extLst>
                    <a:ext uri="{FF2B5EF4-FFF2-40B4-BE49-F238E27FC236}">
                      <a16:creationId xmlns:a16="http://schemas.microsoft.com/office/drawing/2014/main" id="{FCF97AD6-B7EE-4622-0AD6-031B617355D7}"/>
                    </a:ext>
                  </a:extLst>
                </p:cNvPr>
                <p:cNvSpPr/>
                <p:nvPr/>
              </p:nvSpPr>
              <p:spPr>
                <a:xfrm>
                  <a:off x="8161609" y="2556184"/>
                  <a:ext cx="79122" cy="5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22" h="5978" extrusionOk="0">
                      <a:moveTo>
                        <a:pt x="79123" y="3153"/>
                      </a:moveTo>
                      <a:cubicBezTo>
                        <a:pt x="46933" y="-5325"/>
                        <a:pt x="0" y="5979"/>
                        <a:pt x="0" y="5979"/>
                      </a:cubicBezTo>
                    </a:path>
                  </a:pathLst>
                </a:custGeom>
                <a:noFill/>
                <a:ln w="10425" cap="rnd" cmpd="sng">
                  <a:solidFill>
                    <a:srgbClr val="762F0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7" name="Google Shape;1036;p40">
                  <a:extLst>
                    <a:ext uri="{FF2B5EF4-FFF2-40B4-BE49-F238E27FC236}">
                      <a16:creationId xmlns:a16="http://schemas.microsoft.com/office/drawing/2014/main" id="{004F222E-F989-6E1D-23E8-2915CDD8979D}"/>
                    </a:ext>
                  </a:extLst>
                </p:cNvPr>
                <p:cNvSpPr/>
                <p:nvPr/>
              </p:nvSpPr>
              <p:spPr>
                <a:xfrm>
                  <a:off x="8175001" y="2633255"/>
                  <a:ext cx="73348" cy="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48" h="3607" extrusionOk="0">
                      <a:moveTo>
                        <a:pt x="73348" y="1028"/>
                      </a:moveTo>
                      <a:cubicBezTo>
                        <a:pt x="73348" y="1028"/>
                        <a:pt x="26170" y="-2535"/>
                        <a:pt x="0" y="3608"/>
                      </a:cubicBezTo>
                    </a:path>
                  </a:pathLst>
                </a:custGeom>
                <a:noFill/>
                <a:ln w="10425" cap="rnd" cmpd="sng">
                  <a:solidFill>
                    <a:srgbClr val="762F0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8" name="Google Shape;1037;p40">
                  <a:extLst>
                    <a:ext uri="{FF2B5EF4-FFF2-40B4-BE49-F238E27FC236}">
                      <a16:creationId xmlns:a16="http://schemas.microsoft.com/office/drawing/2014/main" id="{8AC7F151-1055-1268-785B-A157E51F7F03}"/>
                    </a:ext>
                  </a:extLst>
                </p:cNvPr>
                <p:cNvSpPr/>
                <p:nvPr/>
              </p:nvSpPr>
              <p:spPr>
                <a:xfrm>
                  <a:off x="8180407" y="2701231"/>
                  <a:ext cx="65116" cy="5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16" h="5417" extrusionOk="0">
                      <a:moveTo>
                        <a:pt x="65117" y="4189"/>
                      </a:moveTo>
                      <a:cubicBezTo>
                        <a:pt x="65117" y="4189"/>
                        <a:pt x="36981" y="-6009"/>
                        <a:pt x="0" y="5418"/>
                      </a:cubicBezTo>
                    </a:path>
                  </a:pathLst>
                </a:custGeom>
                <a:noFill/>
                <a:ln w="10425" cap="rnd" cmpd="sng">
                  <a:solidFill>
                    <a:srgbClr val="762F0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13" name="Google Shape;1038;p40">
                <a:extLst>
                  <a:ext uri="{FF2B5EF4-FFF2-40B4-BE49-F238E27FC236}">
                    <a16:creationId xmlns:a16="http://schemas.microsoft.com/office/drawing/2014/main" id="{4A2EA847-43BF-D27E-1F98-21DE6A2FF535}"/>
                  </a:ext>
                </a:extLst>
              </p:cNvPr>
              <p:cNvSpPr/>
              <p:nvPr/>
            </p:nvSpPr>
            <p:spPr>
              <a:xfrm>
                <a:off x="7342614" y="2709597"/>
                <a:ext cx="70741" cy="88214"/>
              </a:xfrm>
              <a:custGeom>
                <a:avLst/>
                <a:gdLst/>
                <a:ahLst/>
                <a:cxnLst/>
                <a:rect l="l" t="t" r="r" b="b"/>
                <a:pathLst>
                  <a:path w="70741" h="88214" extrusionOk="0">
                    <a:moveTo>
                      <a:pt x="70645" y="0"/>
                    </a:moveTo>
                    <a:cubicBezTo>
                      <a:pt x="63396" y="11918"/>
                      <a:pt x="46564" y="21378"/>
                      <a:pt x="30224" y="21992"/>
                    </a:cubicBezTo>
                    <a:cubicBezTo>
                      <a:pt x="93743" y="38579"/>
                      <a:pt x="76420" y="86249"/>
                      <a:pt x="20764" y="88215"/>
                    </a:cubicBezTo>
                    <a:cubicBezTo>
                      <a:pt x="12900" y="87969"/>
                      <a:pt x="6020" y="87355"/>
                      <a:pt x="0" y="86495"/>
                    </a:cubicBezTo>
                  </a:path>
                </a:pathLst>
              </a:custGeom>
              <a:noFill/>
              <a:ln w="10425" cap="rnd" cmpd="sng">
                <a:solidFill>
                  <a:srgbClr val="762F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1039;p40">
                <a:extLst>
                  <a:ext uri="{FF2B5EF4-FFF2-40B4-BE49-F238E27FC236}">
                    <a16:creationId xmlns:a16="http://schemas.microsoft.com/office/drawing/2014/main" id="{C423E399-65D4-C7BC-357B-3BB986F42083}"/>
                  </a:ext>
                </a:extLst>
              </p:cNvPr>
              <p:cNvSpPr/>
              <p:nvPr/>
            </p:nvSpPr>
            <p:spPr>
              <a:xfrm>
                <a:off x="8154640" y="2688465"/>
                <a:ext cx="66679" cy="79429"/>
              </a:xfrm>
              <a:custGeom>
                <a:avLst/>
                <a:gdLst/>
                <a:ahLst/>
                <a:cxnLst/>
                <a:rect l="l" t="t" r="r" b="b"/>
                <a:pathLst>
                  <a:path w="66679" h="79429" extrusionOk="0">
                    <a:moveTo>
                      <a:pt x="826" y="0"/>
                    </a:moveTo>
                    <a:cubicBezTo>
                      <a:pt x="9795" y="8723"/>
                      <a:pt x="24416" y="14498"/>
                      <a:pt x="38298" y="14006"/>
                    </a:cubicBezTo>
                    <a:cubicBezTo>
                      <a:pt x="-23992" y="35016"/>
                      <a:pt x="-3720" y="81334"/>
                      <a:pt x="52060" y="79369"/>
                    </a:cubicBezTo>
                    <a:cubicBezTo>
                      <a:pt x="57343" y="78877"/>
                      <a:pt x="62257" y="78140"/>
                      <a:pt x="66679" y="77403"/>
                    </a:cubicBezTo>
                  </a:path>
                </a:pathLst>
              </a:custGeom>
              <a:noFill/>
              <a:ln w="10425" cap="rnd" cmpd="sng">
                <a:solidFill>
                  <a:srgbClr val="762F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3" name="Google Shape;1040;p40">
              <a:extLst>
                <a:ext uri="{FF2B5EF4-FFF2-40B4-BE49-F238E27FC236}">
                  <a16:creationId xmlns:a16="http://schemas.microsoft.com/office/drawing/2014/main" id="{5008D760-CA9E-B2A0-A585-66C7586DAA98}"/>
                </a:ext>
              </a:extLst>
            </p:cNvPr>
            <p:cNvSpPr/>
            <p:nvPr/>
          </p:nvSpPr>
          <p:spPr>
            <a:xfrm>
              <a:off x="9405994" y="8940886"/>
              <a:ext cx="290618" cy="24352"/>
            </a:xfrm>
            <a:custGeom>
              <a:avLst/>
              <a:gdLst/>
              <a:ahLst/>
              <a:cxnLst/>
              <a:rect l="l" t="t" r="r" b="b"/>
              <a:pathLst>
                <a:path w="261818" h="21939" extrusionOk="0">
                  <a:moveTo>
                    <a:pt x="0" y="0"/>
                  </a:moveTo>
                  <a:cubicBezTo>
                    <a:pt x="28996" y="10075"/>
                    <a:pt x="210831" y="37719"/>
                    <a:pt x="261818" y="9829"/>
                  </a:cubicBezTo>
                </a:path>
              </a:pathLst>
            </a:custGeom>
            <a:noFill/>
            <a:ln w="104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1041;p40">
              <a:extLst>
                <a:ext uri="{FF2B5EF4-FFF2-40B4-BE49-F238E27FC236}">
                  <a16:creationId xmlns:a16="http://schemas.microsoft.com/office/drawing/2014/main" id="{E246DBD4-A496-CED3-B54B-29A376CFBE8D}"/>
                </a:ext>
              </a:extLst>
            </p:cNvPr>
            <p:cNvSpPr/>
            <p:nvPr/>
          </p:nvSpPr>
          <p:spPr>
            <a:xfrm>
              <a:off x="9929409" y="8942660"/>
              <a:ext cx="299482" cy="23337"/>
            </a:xfrm>
            <a:custGeom>
              <a:avLst/>
              <a:gdLst/>
              <a:ahLst/>
              <a:cxnLst/>
              <a:rect l="l" t="t" r="r" b="b"/>
              <a:pathLst>
                <a:path w="269804" h="21024" extrusionOk="0">
                  <a:moveTo>
                    <a:pt x="0" y="0"/>
                  </a:moveTo>
                  <a:cubicBezTo>
                    <a:pt x="28012" y="17938"/>
                    <a:pt x="219185" y="36613"/>
                    <a:pt x="269804" y="0"/>
                  </a:cubicBezTo>
                </a:path>
              </a:pathLst>
            </a:custGeom>
            <a:noFill/>
            <a:ln w="104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1042;p40">
              <a:extLst>
                <a:ext uri="{FF2B5EF4-FFF2-40B4-BE49-F238E27FC236}">
                  <a16:creationId xmlns:a16="http://schemas.microsoft.com/office/drawing/2014/main" id="{04C7C0EA-4C7A-5A78-6274-4EB53CAFDC5B}"/>
                </a:ext>
              </a:extLst>
            </p:cNvPr>
            <p:cNvSpPr/>
            <p:nvPr/>
          </p:nvSpPr>
          <p:spPr>
            <a:xfrm>
              <a:off x="9791432" y="7367229"/>
              <a:ext cx="87280" cy="632514"/>
            </a:xfrm>
            <a:custGeom>
              <a:avLst/>
              <a:gdLst/>
              <a:ahLst/>
              <a:cxnLst/>
              <a:rect l="l" t="t" r="r" b="b"/>
              <a:pathLst>
                <a:path w="78631" h="569832" extrusionOk="0">
                  <a:moveTo>
                    <a:pt x="18675" y="569832"/>
                  </a:moveTo>
                  <a:cubicBezTo>
                    <a:pt x="23589" y="533711"/>
                    <a:pt x="0" y="47425"/>
                    <a:pt x="0" y="47425"/>
                  </a:cubicBezTo>
                  <a:lnTo>
                    <a:pt x="78631" y="0"/>
                  </a:lnTo>
                </a:path>
              </a:pathLst>
            </a:custGeom>
            <a:noFill/>
            <a:ln w="104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1043;p40">
              <a:extLst>
                <a:ext uri="{FF2B5EF4-FFF2-40B4-BE49-F238E27FC236}">
                  <a16:creationId xmlns:a16="http://schemas.microsoft.com/office/drawing/2014/main" id="{6B1127B1-5094-C0D2-6031-1E5BA66D9FEA}"/>
                </a:ext>
              </a:extLst>
            </p:cNvPr>
            <p:cNvSpPr/>
            <p:nvPr/>
          </p:nvSpPr>
          <p:spPr>
            <a:xfrm>
              <a:off x="9273470" y="6181326"/>
              <a:ext cx="113129" cy="393037"/>
            </a:xfrm>
            <a:custGeom>
              <a:avLst/>
              <a:gdLst/>
              <a:ahLst/>
              <a:cxnLst/>
              <a:rect l="l" t="t" r="r" b="b"/>
              <a:pathLst>
                <a:path w="101918" h="354087" extrusionOk="0">
                  <a:moveTo>
                    <a:pt x="93989" y="0"/>
                  </a:moveTo>
                  <a:cubicBezTo>
                    <a:pt x="93989" y="0"/>
                    <a:pt x="142397" y="189207"/>
                    <a:pt x="0" y="354087"/>
                  </a:cubicBezTo>
                </a:path>
              </a:pathLst>
            </a:custGeom>
            <a:noFill/>
            <a:ln w="10425" cap="flat" cmpd="sng">
              <a:solidFill>
                <a:schemeClr val="accent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1044;p40">
              <a:extLst>
                <a:ext uri="{FF2B5EF4-FFF2-40B4-BE49-F238E27FC236}">
                  <a16:creationId xmlns:a16="http://schemas.microsoft.com/office/drawing/2014/main" id="{96C4A6D0-8CDB-9772-84F6-0A46CB4B5E74}"/>
                </a:ext>
              </a:extLst>
            </p:cNvPr>
            <p:cNvSpPr/>
            <p:nvPr/>
          </p:nvSpPr>
          <p:spPr>
            <a:xfrm>
              <a:off x="10124966" y="6201777"/>
              <a:ext cx="141105" cy="394400"/>
            </a:xfrm>
            <a:custGeom>
              <a:avLst/>
              <a:gdLst/>
              <a:ahLst/>
              <a:cxnLst/>
              <a:rect l="l" t="t" r="r" b="b"/>
              <a:pathLst>
                <a:path w="127122" h="355315" extrusionOk="0">
                  <a:moveTo>
                    <a:pt x="127122" y="355316"/>
                  </a:moveTo>
                  <a:cubicBezTo>
                    <a:pt x="-37021" y="202230"/>
                    <a:pt x="4753" y="0"/>
                    <a:pt x="4753" y="0"/>
                  </a:cubicBezTo>
                </a:path>
              </a:pathLst>
            </a:custGeom>
            <a:noFill/>
            <a:ln w="10425" cap="flat" cmpd="sng">
              <a:solidFill>
                <a:schemeClr val="accent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1045;p40">
              <a:extLst>
                <a:ext uri="{FF2B5EF4-FFF2-40B4-BE49-F238E27FC236}">
                  <a16:creationId xmlns:a16="http://schemas.microsoft.com/office/drawing/2014/main" id="{A1EB0CF3-33AA-AAA3-F3E8-9E45BCC920FD}"/>
                </a:ext>
              </a:extLst>
            </p:cNvPr>
            <p:cNvSpPr/>
            <p:nvPr/>
          </p:nvSpPr>
          <p:spPr>
            <a:xfrm>
              <a:off x="9348185" y="6677475"/>
              <a:ext cx="166514" cy="201154"/>
            </a:xfrm>
            <a:custGeom>
              <a:avLst/>
              <a:gdLst/>
              <a:ahLst/>
              <a:cxnLst/>
              <a:rect l="l" t="t" r="r" b="b"/>
              <a:pathLst>
                <a:path w="150013" h="181220" extrusionOk="0">
                  <a:moveTo>
                    <a:pt x="0" y="163652"/>
                  </a:moveTo>
                  <a:lnTo>
                    <a:pt x="126425" y="0"/>
                  </a:lnTo>
                  <a:lnTo>
                    <a:pt x="150014" y="28995"/>
                  </a:lnTo>
                  <a:lnTo>
                    <a:pt x="26661" y="181221"/>
                  </a:lnTo>
                  <a:lnTo>
                    <a:pt x="0" y="163652"/>
                  </a:lnTo>
                  <a:close/>
                </a:path>
              </a:pathLst>
            </a:custGeom>
            <a:noFill/>
            <a:ln w="10425" cap="flat" cmpd="sng">
              <a:solidFill>
                <a:schemeClr val="accent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1046;p40">
              <a:extLst>
                <a:ext uri="{FF2B5EF4-FFF2-40B4-BE49-F238E27FC236}">
                  <a16:creationId xmlns:a16="http://schemas.microsoft.com/office/drawing/2014/main" id="{74A33B34-932E-EAA6-8E51-E56302746D46}"/>
                </a:ext>
              </a:extLst>
            </p:cNvPr>
            <p:cNvSpPr/>
            <p:nvPr/>
          </p:nvSpPr>
          <p:spPr>
            <a:xfrm>
              <a:off x="9994989" y="6677475"/>
              <a:ext cx="177834" cy="184516"/>
            </a:xfrm>
            <a:custGeom>
              <a:avLst/>
              <a:gdLst/>
              <a:ahLst/>
              <a:cxnLst/>
              <a:rect l="l" t="t" r="r" b="b"/>
              <a:pathLst>
                <a:path w="160211" h="166231" extrusionOk="0">
                  <a:moveTo>
                    <a:pt x="9460" y="0"/>
                  </a:moveTo>
                  <a:lnTo>
                    <a:pt x="160212" y="149154"/>
                  </a:lnTo>
                  <a:lnTo>
                    <a:pt x="136499" y="166232"/>
                  </a:lnTo>
                  <a:lnTo>
                    <a:pt x="0" y="28995"/>
                  </a:lnTo>
                  <a:lnTo>
                    <a:pt x="9460" y="0"/>
                  </a:lnTo>
                  <a:close/>
                </a:path>
              </a:pathLst>
            </a:custGeom>
            <a:noFill/>
            <a:ln w="10425" cap="flat" cmpd="sng">
              <a:solidFill>
                <a:schemeClr val="accent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1047;p40">
              <a:extLst>
                <a:ext uri="{FF2B5EF4-FFF2-40B4-BE49-F238E27FC236}">
                  <a16:creationId xmlns:a16="http://schemas.microsoft.com/office/drawing/2014/main" id="{9DC5F7C0-5D74-13C3-5933-D2254657BE69}"/>
                </a:ext>
              </a:extLst>
            </p:cNvPr>
            <p:cNvSpPr/>
            <p:nvPr/>
          </p:nvSpPr>
          <p:spPr>
            <a:xfrm>
              <a:off x="9855648" y="5576514"/>
              <a:ext cx="333303" cy="82371"/>
            </a:xfrm>
            <a:custGeom>
              <a:avLst/>
              <a:gdLst/>
              <a:ahLst/>
              <a:cxnLst/>
              <a:rect l="l" t="t" r="r" b="b"/>
              <a:pathLst>
                <a:path w="300273" h="74208" extrusionOk="0">
                  <a:moveTo>
                    <a:pt x="0" y="74208"/>
                  </a:moveTo>
                  <a:lnTo>
                    <a:pt x="300274" y="0"/>
                  </a:lnTo>
                </a:path>
              </a:pathLst>
            </a:custGeom>
            <a:noFill/>
            <a:ln w="104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1048;p40">
              <a:extLst>
                <a:ext uri="{FF2B5EF4-FFF2-40B4-BE49-F238E27FC236}">
                  <a16:creationId xmlns:a16="http://schemas.microsoft.com/office/drawing/2014/main" id="{2F104638-A099-39FF-0AF7-794B975EF063}"/>
                </a:ext>
              </a:extLst>
            </p:cNvPr>
            <p:cNvSpPr/>
            <p:nvPr/>
          </p:nvSpPr>
          <p:spPr>
            <a:xfrm>
              <a:off x="9855648" y="5629414"/>
              <a:ext cx="333303" cy="82234"/>
            </a:xfrm>
            <a:custGeom>
              <a:avLst/>
              <a:gdLst/>
              <a:ahLst/>
              <a:cxnLst/>
              <a:rect l="l" t="t" r="r" b="b"/>
              <a:pathLst>
                <a:path w="300273" h="74085" extrusionOk="0">
                  <a:moveTo>
                    <a:pt x="0" y="74086"/>
                  </a:moveTo>
                  <a:lnTo>
                    <a:pt x="300274" y="0"/>
                  </a:lnTo>
                </a:path>
              </a:pathLst>
            </a:custGeom>
            <a:noFill/>
            <a:ln w="104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1049;p40">
              <a:extLst>
                <a:ext uri="{FF2B5EF4-FFF2-40B4-BE49-F238E27FC236}">
                  <a16:creationId xmlns:a16="http://schemas.microsoft.com/office/drawing/2014/main" id="{8A403DCD-3FC9-06F4-C2E7-2A312169F70C}"/>
                </a:ext>
              </a:extLst>
            </p:cNvPr>
            <p:cNvSpPr/>
            <p:nvPr/>
          </p:nvSpPr>
          <p:spPr>
            <a:xfrm>
              <a:off x="9855648" y="5682314"/>
              <a:ext cx="333303" cy="82234"/>
            </a:xfrm>
            <a:custGeom>
              <a:avLst/>
              <a:gdLst/>
              <a:ahLst/>
              <a:cxnLst/>
              <a:rect l="l" t="t" r="r" b="b"/>
              <a:pathLst>
                <a:path w="300273" h="74085" extrusionOk="0">
                  <a:moveTo>
                    <a:pt x="0" y="74086"/>
                  </a:moveTo>
                  <a:lnTo>
                    <a:pt x="300274" y="0"/>
                  </a:lnTo>
                </a:path>
              </a:pathLst>
            </a:custGeom>
            <a:noFill/>
            <a:ln w="104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1050;p40">
              <a:extLst>
                <a:ext uri="{FF2B5EF4-FFF2-40B4-BE49-F238E27FC236}">
                  <a16:creationId xmlns:a16="http://schemas.microsoft.com/office/drawing/2014/main" id="{299AD14E-92F4-0581-B0DB-AA40A4611C3D}"/>
                </a:ext>
              </a:extLst>
            </p:cNvPr>
            <p:cNvSpPr/>
            <p:nvPr/>
          </p:nvSpPr>
          <p:spPr>
            <a:xfrm>
              <a:off x="9855648" y="5735216"/>
              <a:ext cx="333303" cy="82234"/>
            </a:xfrm>
            <a:custGeom>
              <a:avLst/>
              <a:gdLst/>
              <a:ahLst/>
              <a:cxnLst/>
              <a:rect l="l" t="t" r="r" b="b"/>
              <a:pathLst>
                <a:path w="300273" h="74085" extrusionOk="0">
                  <a:moveTo>
                    <a:pt x="0" y="74086"/>
                  </a:moveTo>
                  <a:lnTo>
                    <a:pt x="300274" y="0"/>
                  </a:lnTo>
                </a:path>
              </a:pathLst>
            </a:custGeom>
            <a:noFill/>
            <a:ln w="104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615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" name="Google Shape;493;p37"/>
          <p:cNvGrpSpPr/>
          <p:nvPr/>
        </p:nvGrpSpPr>
        <p:grpSpPr>
          <a:xfrm>
            <a:off x="10473086" y="645440"/>
            <a:ext cx="1169952" cy="1582157"/>
            <a:chOff x="9633611" y="6322654"/>
            <a:chExt cx="984640" cy="1268269"/>
          </a:xfrm>
        </p:grpSpPr>
        <p:sp>
          <p:nvSpPr>
            <p:cNvPr id="494" name="Google Shape;494;p37"/>
            <p:cNvSpPr/>
            <p:nvPr/>
          </p:nvSpPr>
          <p:spPr>
            <a:xfrm rot="-3960144">
              <a:off x="9789004" y="6736043"/>
              <a:ext cx="673854" cy="777817"/>
            </a:xfrm>
            <a:custGeom>
              <a:avLst/>
              <a:gdLst/>
              <a:ahLst/>
              <a:cxnLst/>
              <a:rect l="l" t="t" r="r" b="b"/>
              <a:pathLst>
                <a:path w="325288" h="375474" extrusionOk="0">
                  <a:moveTo>
                    <a:pt x="3838" y="362227"/>
                  </a:moveTo>
                  <a:cubicBezTo>
                    <a:pt x="26649" y="350113"/>
                    <a:pt x="48565" y="336397"/>
                    <a:pt x="69400" y="321153"/>
                  </a:cubicBezTo>
                  <a:cubicBezTo>
                    <a:pt x="71711" y="319476"/>
                    <a:pt x="73947" y="317762"/>
                    <a:pt x="76221" y="316010"/>
                  </a:cubicBezTo>
                  <a:cubicBezTo>
                    <a:pt x="81737" y="325216"/>
                    <a:pt x="88557" y="333565"/>
                    <a:pt x="96646" y="340721"/>
                  </a:cubicBezTo>
                  <a:cubicBezTo>
                    <a:pt x="112038" y="354251"/>
                    <a:pt x="131085" y="363270"/>
                    <a:pt x="151360" y="366178"/>
                  </a:cubicBezTo>
                  <a:cubicBezTo>
                    <a:pt x="175736" y="369681"/>
                    <a:pt x="229706" y="377359"/>
                    <a:pt x="228438" y="375048"/>
                  </a:cubicBezTo>
                  <a:cubicBezTo>
                    <a:pt x="217182" y="354251"/>
                    <a:pt x="200633" y="336435"/>
                    <a:pt x="180656" y="323837"/>
                  </a:cubicBezTo>
                  <a:cubicBezTo>
                    <a:pt x="161312" y="311723"/>
                    <a:pt x="138911" y="304716"/>
                    <a:pt x="116176" y="303412"/>
                  </a:cubicBezTo>
                  <a:cubicBezTo>
                    <a:pt x="107529" y="302927"/>
                    <a:pt x="99217" y="303673"/>
                    <a:pt x="90831" y="304605"/>
                  </a:cubicBezTo>
                  <a:cubicBezTo>
                    <a:pt x="104287" y="293684"/>
                    <a:pt x="117332" y="282167"/>
                    <a:pt x="129743" y="270016"/>
                  </a:cubicBezTo>
                  <a:cubicBezTo>
                    <a:pt x="135408" y="278067"/>
                    <a:pt x="143086" y="284441"/>
                    <a:pt x="151956" y="288764"/>
                  </a:cubicBezTo>
                  <a:cubicBezTo>
                    <a:pt x="199627" y="311947"/>
                    <a:pt x="304622" y="291485"/>
                    <a:pt x="303616" y="289472"/>
                  </a:cubicBezTo>
                  <a:cubicBezTo>
                    <a:pt x="293068" y="268675"/>
                    <a:pt x="272755" y="254698"/>
                    <a:pt x="250689" y="248324"/>
                  </a:cubicBezTo>
                  <a:cubicBezTo>
                    <a:pt x="226948" y="241466"/>
                    <a:pt x="201565" y="243665"/>
                    <a:pt x="177824" y="249405"/>
                  </a:cubicBezTo>
                  <a:cubicBezTo>
                    <a:pt x="165263" y="252499"/>
                    <a:pt x="153261" y="257419"/>
                    <a:pt x="140775" y="260438"/>
                  </a:cubicBezTo>
                  <a:cubicBezTo>
                    <a:pt x="140141" y="260587"/>
                    <a:pt x="139545" y="260773"/>
                    <a:pt x="138874" y="260885"/>
                  </a:cubicBezTo>
                  <a:cubicBezTo>
                    <a:pt x="149459" y="250076"/>
                    <a:pt x="159635" y="238820"/>
                    <a:pt x="169326" y="227154"/>
                  </a:cubicBezTo>
                  <a:cubicBezTo>
                    <a:pt x="174357" y="221116"/>
                    <a:pt x="179165" y="214929"/>
                    <a:pt x="183936" y="208667"/>
                  </a:cubicBezTo>
                  <a:cubicBezTo>
                    <a:pt x="183973" y="208667"/>
                    <a:pt x="184085" y="208630"/>
                    <a:pt x="184160" y="208630"/>
                  </a:cubicBezTo>
                  <a:cubicBezTo>
                    <a:pt x="191801" y="215115"/>
                    <a:pt x="200447" y="220259"/>
                    <a:pt x="209877" y="223613"/>
                  </a:cubicBezTo>
                  <a:cubicBezTo>
                    <a:pt x="229407" y="230583"/>
                    <a:pt x="250205" y="229241"/>
                    <a:pt x="269437" y="222160"/>
                  </a:cubicBezTo>
                  <a:cubicBezTo>
                    <a:pt x="290459" y="214444"/>
                    <a:pt x="326911" y="183732"/>
                    <a:pt x="325233" y="183061"/>
                  </a:cubicBezTo>
                  <a:cubicBezTo>
                    <a:pt x="314872" y="178999"/>
                    <a:pt x="304025" y="176241"/>
                    <a:pt x="293030" y="174675"/>
                  </a:cubicBezTo>
                  <a:cubicBezTo>
                    <a:pt x="258479" y="169867"/>
                    <a:pt x="222475" y="177657"/>
                    <a:pt x="193030" y="196293"/>
                  </a:cubicBezTo>
                  <a:cubicBezTo>
                    <a:pt x="197466" y="190069"/>
                    <a:pt x="201826" y="183807"/>
                    <a:pt x="206000" y="177433"/>
                  </a:cubicBezTo>
                  <a:cubicBezTo>
                    <a:pt x="206932" y="177583"/>
                    <a:pt x="226985" y="154884"/>
                    <a:pt x="238278" y="146386"/>
                  </a:cubicBezTo>
                  <a:cubicBezTo>
                    <a:pt x="248267" y="138820"/>
                    <a:pt x="258666" y="131664"/>
                    <a:pt x="267797" y="122979"/>
                  </a:cubicBezTo>
                  <a:cubicBezTo>
                    <a:pt x="277786" y="113475"/>
                    <a:pt x="285762" y="101958"/>
                    <a:pt x="291652" y="89472"/>
                  </a:cubicBezTo>
                  <a:cubicBezTo>
                    <a:pt x="304882" y="61593"/>
                    <a:pt x="308200" y="30583"/>
                    <a:pt x="311293" y="206"/>
                  </a:cubicBezTo>
                  <a:cubicBezTo>
                    <a:pt x="311554" y="-2440"/>
                    <a:pt x="289191" y="21078"/>
                    <a:pt x="278196" y="30061"/>
                  </a:cubicBezTo>
                  <a:cubicBezTo>
                    <a:pt x="257995" y="46535"/>
                    <a:pt x="236154" y="60885"/>
                    <a:pt x="223220" y="84329"/>
                  </a:cubicBezTo>
                  <a:cubicBezTo>
                    <a:pt x="208237" y="111537"/>
                    <a:pt x="205106" y="142883"/>
                    <a:pt x="202348" y="173259"/>
                  </a:cubicBezTo>
                  <a:cubicBezTo>
                    <a:pt x="201789" y="174116"/>
                    <a:pt x="201268" y="174973"/>
                    <a:pt x="200708" y="175868"/>
                  </a:cubicBezTo>
                  <a:cubicBezTo>
                    <a:pt x="196609" y="182092"/>
                    <a:pt x="192322" y="188205"/>
                    <a:pt x="187961" y="194243"/>
                  </a:cubicBezTo>
                  <a:cubicBezTo>
                    <a:pt x="190458" y="184142"/>
                    <a:pt x="192844" y="173930"/>
                    <a:pt x="194671" y="163643"/>
                  </a:cubicBezTo>
                  <a:cubicBezTo>
                    <a:pt x="198882" y="140013"/>
                    <a:pt x="200299" y="115749"/>
                    <a:pt x="194559" y="92230"/>
                  </a:cubicBezTo>
                  <a:cubicBezTo>
                    <a:pt x="189377" y="71246"/>
                    <a:pt x="179202" y="51679"/>
                    <a:pt x="165039" y="35354"/>
                  </a:cubicBezTo>
                  <a:cubicBezTo>
                    <a:pt x="163586" y="33676"/>
                    <a:pt x="161312" y="66923"/>
                    <a:pt x="160678" y="81794"/>
                  </a:cubicBezTo>
                  <a:cubicBezTo>
                    <a:pt x="160082" y="94877"/>
                    <a:pt x="158852" y="107959"/>
                    <a:pt x="157175" y="120929"/>
                  </a:cubicBezTo>
                  <a:cubicBezTo>
                    <a:pt x="155461" y="134012"/>
                    <a:pt x="153485" y="147131"/>
                    <a:pt x="154454" y="160326"/>
                  </a:cubicBezTo>
                  <a:cubicBezTo>
                    <a:pt x="155758" y="178104"/>
                    <a:pt x="163250" y="196889"/>
                    <a:pt x="179016" y="206319"/>
                  </a:cubicBezTo>
                  <a:cubicBezTo>
                    <a:pt x="165822" y="223688"/>
                    <a:pt x="151435" y="240162"/>
                    <a:pt x="136265" y="255853"/>
                  </a:cubicBezTo>
                  <a:cubicBezTo>
                    <a:pt x="140216" y="247840"/>
                    <a:pt x="143385" y="239416"/>
                    <a:pt x="145471" y="230732"/>
                  </a:cubicBezTo>
                  <a:cubicBezTo>
                    <a:pt x="151099" y="206990"/>
                    <a:pt x="148826" y="182726"/>
                    <a:pt x="140515" y="159953"/>
                  </a:cubicBezTo>
                  <a:cubicBezTo>
                    <a:pt x="131979" y="136546"/>
                    <a:pt x="118412" y="115450"/>
                    <a:pt x="104845" y="94765"/>
                  </a:cubicBezTo>
                  <a:cubicBezTo>
                    <a:pt x="103280" y="92342"/>
                    <a:pt x="106410" y="156114"/>
                    <a:pt x="105665" y="186080"/>
                  </a:cubicBezTo>
                  <a:cubicBezTo>
                    <a:pt x="105293" y="199498"/>
                    <a:pt x="105069" y="212953"/>
                    <a:pt x="105814" y="226297"/>
                  </a:cubicBezTo>
                  <a:cubicBezTo>
                    <a:pt x="106373" y="236248"/>
                    <a:pt x="106895" y="247206"/>
                    <a:pt x="112262" y="255965"/>
                  </a:cubicBezTo>
                  <a:cubicBezTo>
                    <a:pt x="115356" y="261034"/>
                    <a:pt x="119679" y="264165"/>
                    <a:pt x="124637" y="265767"/>
                  </a:cubicBezTo>
                  <a:cubicBezTo>
                    <a:pt x="124413" y="266401"/>
                    <a:pt x="124413" y="266960"/>
                    <a:pt x="124674" y="267482"/>
                  </a:cubicBezTo>
                  <a:cubicBezTo>
                    <a:pt x="120611" y="271358"/>
                    <a:pt x="116623" y="275309"/>
                    <a:pt x="112449" y="279111"/>
                  </a:cubicBezTo>
                  <a:cubicBezTo>
                    <a:pt x="102832" y="287981"/>
                    <a:pt x="92769" y="296405"/>
                    <a:pt x="82482" y="304456"/>
                  </a:cubicBezTo>
                  <a:cubicBezTo>
                    <a:pt x="87440" y="294169"/>
                    <a:pt x="91464" y="283360"/>
                    <a:pt x="94111" y="272253"/>
                  </a:cubicBezTo>
                  <a:cubicBezTo>
                    <a:pt x="105144" y="225589"/>
                    <a:pt x="94074" y="176092"/>
                    <a:pt x="64629" y="138335"/>
                  </a:cubicBezTo>
                  <a:cubicBezTo>
                    <a:pt x="62989" y="136286"/>
                    <a:pt x="62728" y="197225"/>
                    <a:pt x="57808" y="224880"/>
                  </a:cubicBezTo>
                  <a:cubicBezTo>
                    <a:pt x="55535" y="237478"/>
                    <a:pt x="53485" y="250188"/>
                    <a:pt x="53038" y="263009"/>
                  </a:cubicBezTo>
                  <a:cubicBezTo>
                    <a:pt x="52702" y="273967"/>
                    <a:pt x="53075" y="285894"/>
                    <a:pt x="57249" y="296218"/>
                  </a:cubicBezTo>
                  <a:cubicBezTo>
                    <a:pt x="60380" y="303934"/>
                    <a:pt x="66231" y="309636"/>
                    <a:pt x="74133" y="310978"/>
                  </a:cubicBezTo>
                  <a:cubicBezTo>
                    <a:pt x="60194" y="321563"/>
                    <a:pt x="45695" y="331366"/>
                    <a:pt x="30786" y="340535"/>
                  </a:cubicBezTo>
                  <a:cubicBezTo>
                    <a:pt x="34477" y="331776"/>
                    <a:pt x="37420" y="322681"/>
                    <a:pt x="39545" y="313401"/>
                  </a:cubicBezTo>
                  <a:cubicBezTo>
                    <a:pt x="48826" y="272215"/>
                    <a:pt x="41856" y="228570"/>
                    <a:pt x="20351" y="192305"/>
                  </a:cubicBezTo>
                  <a:cubicBezTo>
                    <a:pt x="18896" y="189882"/>
                    <a:pt x="11145" y="219513"/>
                    <a:pt x="9094" y="232521"/>
                  </a:cubicBezTo>
                  <a:cubicBezTo>
                    <a:pt x="7380" y="243777"/>
                    <a:pt x="5516" y="254959"/>
                    <a:pt x="3913" y="266215"/>
                  </a:cubicBezTo>
                  <a:cubicBezTo>
                    <a:pt x="2236" y="277247"/>
                    <a:pt x="1006" y="288429"/>
                    <a:pt x="1715" y="299610"/>
                  </a:cubicBezTo>
                  <a:cubicBezTo>
                    <a:pt x="2796" y="317016"/>
                    <a:pt x="9020" y="334198"/>
                    <a:pt x="22624" y="345566"/>
                  </a:cubicBezTo>
                  <a:cubicBezTo>
                    <a:pt x="15654" y="349666"/>
                    <a:pt x="8572" y="353692"/>
                    <a:pt x="1416" y="357530"/>
                  </a:cubicBezTo>
                  <a:cubicBezTo>
                    <a:pt x="-1678" y="359170"/>
                    <a:pt x="820" y="363904"/>
                    <a:pt x="3913" y="3623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endParaRPr sz="163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37"/>
            <p:cNvSpPr/>
            <p:nvPr/>
          </p:nvSpPr>
          <p:spPr>
            <a:xfrm rot="-1274425">
              <a:off x="10146632" y="6363728"/>
              <a:ext cx="274408" cy="254169"/>
            </a:xfrm>
            <a:custGeom>
              <a:avLst/>
              <a:gdLst/>
              <a:ahLst/>
              <a:cxnLst/>
              <a:rect l="l" t="t" r="r" b="b"/>
              <a:pathLst>
                <a:path w="186691" h="172922" extrusionOk="0">
                  <a:moveTo>
                    <a:pt x="179327" y="88987"/>
                  </a:moveTo>
                  <a:cubicBezTo>
                    <a:pt x="170754" y="107884"/>
                    <a:pt x="156331" y="123501"/>
                    <a:pt x="140825" y="137254"/>
                  </a:cubicBezTo>
                  <a:cubicBezTo>
                    <a:pt x="125768" y="150635"/>
                    <a:pt x="109517" y="162561"/>
                    <a:pt x="92261" y="172923"/>
                  </a:cubicBezTo>
                  <a:cubicBezTo>
                    <a:pt x="75190" y="162263"/>
                    <a:pt x="59163" y="149964"/>
                    <a:pt x="44329" y="136322"/>
                  </a:cubicBezTo>
                  <a:cubicBezTo>
                    <a:pt x="29122" y="122271"/>
                    <a:pt x="14959" y="106393"/>
                    <a:pt x="6759" y="87310"/>
                  </a:cubicBezTo>
                  <a:cubicBezTo>
                    <a:pt x="-1403" y="68189"/>
                    <a:pt x="-2969" y="45454"/>
                    <a:pt x="6499" y="27004"/>
                  </a:cubicBezTo>
                  <a:cubicBezTo>
                    <a:pt x="15965" y="8517"/>
                    <a:pt x="37881" y="-3931"/>
                    <a:pt x="57933" y="1138"/>
                  </a:cubicBezTo>
                  <a:cubicBezTo>
                    <a:pt x="68668" y="3821"/>
                    <a:pt x="77836" y="11015"/>
                    <a:pt x="84918" y="19550"/>
                  </a:cubicBezTo>
                  <a:cubicBezTo>
                    <a:pt x="88161" y="23463"/>
                    <a:pt x="90993" y="27638"/>
                    <a:pt x="93602" y="31961"/>
                  </a:cubicBezTo>
                  <a:cubicBezTo>
                    <a:pt x="96248" y="27675"/>
                    <a:pt x="99193" y="23538"/>
                    <a:pt x="102473" y="19699"/>
                  </a:cubicBezTo>
                  <a:cubicBezTo>
                    <a:pt x="109666" y="11313"/>
                    <a:pt x="119022" y="4306"/>
                    <a:pt x="129830" y="1808"/>
                  </a:cubicBezTo>
                  <a:cubicBezTo>
                    <a:pt x="149995" y="-2851"/>
                    <a:pt x="171649" y="10008"/>
                    <a:pt x="180744" y="28681"/>
                  </a:cubicBezTo>
                  <a:cubicBezTo>
                    <a:pt x="189838" y="47317"/>
                    <a:pt x="187825" y="70016"/>
                    <a:pt x="179290" y="889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endParaRPr sz="163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6" name="Google Shape;496;p37"/>
          <p:cNvSpPr txBox="1">
            <a:spLocks noGrp="1"/>
          </p:cNvSpPr>
          <p:nvPr>
            <p:ph type="title"/>
          </p:nvPr>
        </p:nvSpPr>
        <p:spPr>
          <a:xfrm>
            <a:off x="935455" y="895829"/>
            <a:ext cx="10138210" cy="594658"/>
          </a:xfrm>
          <a:prstGeom prst="rect">
            <a:avLst/>
          </a:prstGeom>
        </p:spPr>
        <p:txBody>
          <a:bodyPr spcFirstLastPara="1" vert="horz" wrap="square" lIns="82939" tIns="82939" rIns="82939" bIns="82939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dirty="0">
                <a:solidFill>
                  <a:schemeClr val="tx1"/>
                </a:solidFill>
              </a:rPr>
              <a:t>Tujuan dan Manfaat Literasi dalam Pendidikan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A266E2-C52F-4626-B95E-F281877D9358}"/>
              </a:ext>
            </a:extLst>
          </p:cNvPr>
          <p:cNvSpPr txBox="1"/>
          <p:nvPr/>
        </p:nvSpPr>
        <p:spPr>
          <a:xfrm>
            <a:off x="4116621" y="2620319"/>
            <a:ext cx="7889017" cy="430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lnSpc>
                <a:spcPct val="115000"/>
              </a:lnSpc>
              <a:buAutoNum type="arabicPeriod"/>
            </a:pPr>
            <a:r>
              <a:rPr lang="en-US" sz="2800" dirty="0" err="1">
                <a:solidFill>
                  <a:schemeClr val="accent3"/>
                </a:solidFill>
                <a:ea typeface="Manrope"/>
                <a:cs typeface="Manrope"/>
                <a:sym typeface="Manrope"/>
              </a:rPr>
              <a:t>Akses</a:t>
            </a:r>
            <a:r>
              <a:rPr lang="en-US" sz="2800" dirty="0">
                <a:solidFill>
                  <a:schemeClr val="accent3"/>
                </a:solidFill>
                <a:ea typeface="Manrope"/>
                <a:cs typeface="Manrope"/>
                <a:sym typeface="Manrope"/>
              </a:rPr>
              <a:t> </a:t>
            </a:r>
            <a:r>
              <a:rPr lang="en-US" sz="2800" dirty="0" err="1">
                <a:solidFill>
                  <a:schemeClr val="accent3"/>
                </a:solidFill>
                <a:ea typeface="Manrope"/>
                <a:cs typeface="Manrope"/>
                <a:sym typeface="Manrope"/>
              </a:rPr>
              <a:t>terhadap</a:t>
            </a:r>
            <a:r>
              <a:rPr lang="en-US" sz="2800" dirty="0">
                <a:solidFill>
                  <a:schemeClr val="accent3"/>
                </a:solidFill>
                <a:ea typeface="Manrope"/>
                <a:cs typeface="Manrope"/>
                <a:sym typeface="Manrope"/>
              </a:rPr>
              <a:t> </a:t>
            </a:r>
            <a:r>
              <a:rPr lang="en-US" sz="2800" dirty="0" err="1">
                <a:solidFill>
                  <a:schemeClr val="accent3"/>
                </a:solidFill>
                <a:ea typeface="Manrope"/>
                <a:cs typeface="Manrope"/>
                <a:sym typeface="Manrope"/>
              </a:rPr>
              <a:t>informasi</a:t>
            </a:r>
            <a:endParaRPr lang="en-US" sz="2800" dirty="0">
              <a:solidFill>
                <a:schemeClr val="accent3"/>
              </a:solidFill>
              <a:ea typeface="Manrope"/>
              <a:cs typeface="Manrope"/>
              <a:sym typeface="Manrope"/>
            </a:endParaRPr>
          </a:p>
          <a:p>
            <a:pPr marL="414772" indent="-414772">
              <a:lnSpc>
                <a:spcPct val="115000"/>
              </a:lnSpc>
              <a:buAutoNum type="arabicPeriod"/>
            </a:pPr>
            <a:r>
              <a:rPr lang="en-US" sz="2800" dirty="0" err="1">
                <a:solidFill>
                  <a:schemeClr val="accent3"/>
                </a:solidFill>
                <a:ea typeface="Manrope"/>
                <a:cs typeface="Manrope"/>
                <a:sym typeface="Manrope"/>
              </a:rPr>
              <a:t>Peningkatan</a:t>
            </a:r>
            <a:r>
              <a:rPr lang="en-US" sz="2800" dirty="0">
                <a:solidFill>
                  <a:schemeClr val="accent3"/>
                </a:solidFill>
                <a:ea typeface="Manrope"/>
                <a:cs typeface="Manrope"/>
                <a:sym typeface="Manrope"/>
              </a:rPr>
              <a:t> </a:t>
            </a:r>
            <a:r>
              <a:rPr lang="en-US" sz="2800" dirty="0" err="1">
                <a:solidFill>
                  <a:schemeClr val="accent3"/>
                </a:solidFill>
                <a:ea typeface="Manrope"/>
                <a:cs typeface="Manrope"/>
                <a:sym typeface="Manrope"/>
              </a:rPr>
              <a:t>pemahaman</a:t>
            </a:r>
            <a:endParaRPr lang="en-US" sz="2800" dirty="0">
              <a:solidFill>
                <a:schemeClr val="accent3"/>
              </a:solidFill>
              <a:ea typeface="Manrope"/>
              <a:cs typeface="Manrope"/>
              <a:sym typeface="Manrope"/>
            </a:endParaRPr>
          </a:p>
          <a:p>
            <a:pPr marL="414772" indent="-414772">
              <a:lnSpc>
                <a:spcPct val="115000"/>
              </a:lnSpc>
              <a:buAutoNum type="arabicPeriod"/>
            </a:pPr>
            <a:r>
              <a:rPr lang="en-US" sz="2800" dirty="0" err="1">
                <a:solidFill>
                  <a:schemeClr val="accent3"/>
                </a:solidFill>
                <a:ea typeface="Manrope"/>
                <a:cs typeface="Manrope"/>
                <a:sym typeface="Manrope"/>
              </a:rPr>
              <a:t>Pengembangan</a:t>
            </a:r>
            <a:r>
              <a:rPr lang="en-US" sz="2800" dirty="0">
                <a:solidFill>
                  <a:schemeClr val="accent3"/>
                </a:solidFill>
                <a:ea typeface="Manrope"/>
                <a:cs typeface="Manrope"/>
                <a:sym typeface="Manrope"/>
              </a:rPr>
              <a:t> </a:t>
            </a:r>
            <a:r>
              <a:rPr lang="en-US" sz="2800" dirty="0" err="1">
                <a:solidFill>
                  <a:schemeClr val="accent3"/>
                </a:solidFill>
                <a:ea typeface="Manrope"/>
                <a:cs typeface="Manrope"/>
                <a:sym typeface="Manrope"/>
              </a:rPr>
              <a:t>keterampilan</a:t>
            </a:r>
            <a:r>
              <a:rPr lang="en-US" sz="2800" dirty="0">
                <a:solidFill>
                  <a:schemeClr val="accent3"/>
                </a:solidFill>
                <a:ea typeface="Manrope"/>
                <a:cs typeface="Manrope"/>
                <a:sym typeface="Manrope"/>
              </a:rPr>
              <a:t> </a:t>
            </a:r>
            <a:r>
              <a:rPr lang="en-US" sz="2800" dirty="0" err="1">
                <a:solidFill>
                  <a:schemeClr val="accent3"/>
                </a:solidFill>
                <a:ea typeface="Manrope"/>
                <a:cs typeface="Manrope"/>
                <a:sym typeface="Manrope"/>
              </a:rPr>
              <a:t>menulis</a:t>
            </a:r>
            <a:r>
              <a:rPr lang="en-US" sz="2800" dirty="0">
                <a:solidFill>
                  <a:schemeClr val="accent3"/>
                </a:solidFill>
                <a:ea typeface="Manrope"/>
                <a:cs typeface="Manrope"/>
                <a:sym typeface="Manrope"/>
              </a:rPr>
              <a:t> </a:t>
            </a:r>
          </a:p>
          <a:p>
            <a:pPr marL="414772" indent="-414772">
              <a:lnSpc>
                <a:spcPct val="115000"/>
              </a:lnSpc>
              <a:buAutoNum type="arabicPeriod"/>
            </a:pPr>
            <a:r>
              <a:rPr lang="en-US" sz="2800" dirty="0" err="1">
                <a:solidFill>
                  <a:schemeClr val="accent3"/>
                </a:solidFill>
                <a:ea typeface="Manrope"/>
                <a:cs typeface="Manrope"/>
                <a:sym typeface="Manrope"/>
              </a:rPr>
              <a:t>Pemberdayaan</a:t>
            </a:r>
            <a:r>
              <a:rPr lang="en-US" sz="2800" dirty="0">
                <a:solidFill>
                  <a:schemeClr val="accent3"/>
                </a:solidFill>
                <a:ea typeface="Manrope"/>
                <a:cs typeface="Manrope"/>
                <a:sym typeface="Manrope"/>
              </a:rPr>
              <a:t> </a:t>
            </a:r>
            <a:r>
              <a:rPr lang="en-US" sz="2800" dirty="0" err="1">
                <a:solidFill>
                  <a:schemeClr val="accent3"/>
                </a:solidFill>
                <a:ea typeface="Manrope"/>
                <a:cs typeface="Manrope"/>
                <a:sym typeface="Manrope"/>
              </a:rPr>
              <a:t>siswa</a:t>
            </a:r>
            <a:endParaRPr lang="en-US" sz="2800" dirty="0">
              <a:solidFill>
                <a:schemeClr val="accent3"/>
              </a:solidFill>
              <a:ea typeface="Manrope"/>
              <a:cs typeface="Manrope"/>
              <a:sym typeface="Manrope"/>
            </a:endParaRPr>
          </a:p>
          <a:p>
            <a:pPr marL="414772" indent="-414772">
              <a:lnSpc>
                <a:spcPct val="115000"/>
              </a:lnSpc>
              <a:buAutoNum type="arabicPeriod"/>
            </a:pPr>
            <a:r>
              <a:rPr lang="en-US" sz="2800" dirty="0" err="1">
                <a:solidFill>
                  <a:schemeClr val="accent3"/>
                </a:solidFill>
                <a:ea typeface="Manrope"/>
                <a:cs typeface="Manrope"/>
                <a:sym typeface="Manrope"/>
              </a:rPr>
              <a:t>Partisipasi</a:t>
            </a:r>
            <a:r>
              <a:rPr lang="en-US" sz="2800" dirty="0">
                <a:solidFill>
                  <a:schemeClr val="accent3"/>
                </a:solidFill>
                <a:ea typeface="Manrope"/>
                <a:cs typeface="Manrope"/>
                <a:sym typeface="Manrope"/>
              </a:rPr>
              <a:t> yang </a:t>
            </a:r>
            <a:r>
              <a:rPr lang="en-US" sz="2800" dirty="0" err="1">
                <a:solidFill>
                  <a:schemeClr val="accent3"/>
                </a:solidFill>
                <a:ea typeface="Manrope"/>
                <a:cs typeface="Manrope"/>
                <a:sym typeface="Manrope"/>
              </a:rPr>
              <a:t>aktif</a:t>
            </a:r>
            <a:r>
              <a:rPr lang="en-US" sz="2800" dirty="0">
                <a:solidFill>
                  <a:schemeClr val="accent3"/>
                </a:solidFill>
                <a:ea typeface="Manrope"/>
                <a:cs typeface="Manrope"/>
                <a:sym typeface="Manrope"/>
              </a:rPr>
              <a:t> </a:t>
            </a:r>
            <a:r>
              <a:rPr lang="en-US" sz="2800" dirty="0" err="1">
                <a:solidFill>
                  <a:schemeClr val="accent3"/>
                </a:solidFill>
                <a:ea typeface="Manrope"/>
                <a:cs typeface="Manrope"/>
                <a:sym typeface="Manrope"/>
              </a:rPr>
              <a:t>dalam</a:t>
            </a:r>
            <a:r>
              <a:rPr lang="en-US" sz="2800" dirty="0">
                <a:solidFill>
                  <a:schemeClr val="accent3"/>
                </a:solidFill>
                <a:ea typeface="Manrope"/>
                <a:cs typeface="Manrope"/>
                <a:sym typeface="Manrope"/>
              </a:rPr>
              <a:t> </a:t>
            </a:r>
            <a:r>
              <a:rPr lang="en-US" sz="2800" dirty="0" err="1">
                <a:solidFill>
                  <a:schemeClr val="accent3"/>
                </a:solidFill>
                <a:ea typeface="Manrope"/>
                <a:cs typeface="Manrope"/>
                <a:sym typeface="Manrope"/>
              </a:rPr>
              <a:t>pembelajaran</a:t>
            </a:r>
            <a:endParaRPr lang="en-US" sz="2800" dirty="0">
              <a:solidFill>
                <a:schemeClr val="accent3"/>
              </a:solidFill>
              <a:ea typeface="Manrope"/>
              <a:cs typeface="Manrope"/>
              <a:sym typeface="Manrope"/>
            </a:endParaRPr>
          </a:p>
          <a:p>
            <a:pPr marL="414772" indent="-414772">
              <a:lnSpc>
                <a:spcPct val="115000"/>
              </a:lnSpc>
              <a:buAutoNum type="arabicPeriod"/>
            </a:pPr>
            <a:r>
              <a:rPr lang="en-US" sz="2800" dirty="0" err="1">
                <a:solidFill>
                  <a:schemeClr val="accent3"/>
                </a:solidFill>
                <a:ea typeface="Manrope"/>
                <a:cs typeface="Manrope"/>
                <a:sym typeface="Manrope"/>
              </a:rPr>
              <a:t>Peningkatan</a:t>
            </a:r>
            <a:r>
              <a:rPr lang="en-US" sz="2800" dirty="0">
                <a:solidFill>
                  <a:schemeClr val="accent3"/>
                </a:solidFill>
                <a:ea typeface="Manrope"/>
                <a:cs typeface="Manrope"/>
                <a:sym typeface="Manrope"/>
              </a:rPr>
              <a:t> </a:t>
            </a:r>
            <a:r>
              <a:rPr lang="en-US" sz="2800" dirty="0" err="1">
                <a:solidFill>
                  <a:schemeClr val="accent3"/>
                </a:solidFill>
                <a:ea typeface="Manrope"/>
                <a:cs typeface="Manrope"/>
                <a:sym typeface="Manrope"/>
              </a:rPr>
              <a:t>pencapaian</a:t>
            </a:r>
            <a:r>
              <a:rPr lang="en-US" sz="2800" dirty="0">
                <a:solidFill>
                  <a:schemeClr val="accent3"/>
                </a:solidFill>
                <a:ea typeface="Manrope"/>
                <a:cs typeface="Manrope"/>
                <a:sym typeface="Manrope"/>
              </a:rPr>
              <a:t> </a:t>
            </a:r>
            <a:r>
              <a:rPr lang="en-US" sz="2800" dirty="0" err="1">
                <a:solidFill>
                  <a:schemeClr val="accent3"/>
                </a:solidFill>
                <a:ea typeface="Manrope"/>
                <a:cs typeface="Manrope"/>
                <a:sym typeface="Manrope"/>
              </a:rPr>
              <a:t>akademik</a:t>
            </a:r>
            <a:endParaRPr lang="en-US" sz="2800" dirty="0">
              <a:solidFill>
                <a:schemeClr val="accent3"/>
              </a:solidFill>
              <a:ea typeface="Manrope"/>
              <a:cs typeface="Manrope"/>
              <a:sym typeface="Manrope"/>
            </a:endParaRPr>
          </a:p>
          <a:p>
            <a:pPr marL="414772" indent="-414772">
              <a:lnSpc>
                <a:spcPct val="115000"/>
              </a:lnSpc>
              <a:buAutoNum type="arabicPeriod"/>
            </a:pPr>
            <a:r>
              <a:rPr lang="en-US" sz="2800" dirty="0" err="1">
                <a:solidFill>
                  <a:schemeClr val="accent3"/>
                </a:solidFill>
                <a:ea typeface="Manrope"/>
                <a:cs typeface="Manrope"/>
                <a:sym typeface="Manrope"/>
              </a:rPr>
              <a:t>Persiapan</a:t>
            </a:r>
            <a:r>
              <a:rPr lang="en-US" sz="2800" dirty="0">
                <a:solidFill>
                  <a:schemeClr val="accent3"/>
                </a:solidFill>
                <a:ea typeface="Manrope"/>
                <a:cs typeface="Manrope"/>
                <a:sym typeface="Manrope"/>
              </a:rPr>
              <a:t> </a:t>
            </a:r>
            <a:r>
              <a:rPr lang="en-US" sz="2800" dirty="0" err="1">
                <a:solidFill>
                  <a:schemeClr val="accent3"/>
                </a:solidFill>
                <a:ea typeface="Manrope"/>
                <a:cs typeface="Manrope"/>
                <a:sym typeface="Manrope"/>
              </a:rPr>
              <a:t>untuk</a:t>
            </a:r>
            <a:r>
              <a:rPr lang="en-US" sz="2800" dirty="0">
                <a:solidFill>
                  <a:schemeClr val="accent3"/>
                </a:solidFill>
                <a:ea typeface="Manrope"/>
                <a:cs typeface="Manrope"/>
                <a:sym typeface="Manrope"/>
              </a:rPr>
              <a:t> masa </a:t>
            </a:r>
            <a:r>
              <a:rPr lang="en-US" sz="2800" dirty="0" err="1">
                <a:solidFill>
                  <a:schemeClr val="accent3"/>
                </a:solidFill>
                <a:ea typeface="Manrope"/>
                <a:cs typeface="Manrope"/>
                <a:sym typeface="Manrope"/>
              </a:rPr>
              <a:t>depan</a:t>
            </a:r>
            <a:endParaRPr lang="en-US" sz="2800" dirty="0">
              <a:solidFill>
                <a:schemeClr val="accent3"/>
              </a:solidFill>
              <a:ea typeface="Manrope"/>
              <a:cs typeface="Manrope"/>
              <a:sym typeface="Manrope"/>
            </a:endParaRPr>
          </a:p>
          <a:p>
            <a:pPr marL="414772" indent="-414772">
              <a:lnSpc>
                <a:spcPct val="115000"/>
              </a:lnSpc>
              <a:buAutoNum type="arabicPeriod"/>
            </a:pPr>
            <a:endParaRPr lang="en-US" sz="2800" b="1" dirty="0">
              <a:solidFill>
                <a:schemeClr val="accent2">
                  <a:lumMod val="50000"/>
                </a:schemeClr>
              </a:solidFill>
              <a:latin typeface="Manrope"/>
              <a:ea typeface="Manrope"/>
              <a:cs typeface="Manrope"/>
              <a:sym typeface="Manrope"/>
            </a:endParaRPr>
          </a:p>
          <a:p>
            <a:endParaRPr lang="en-US" sz="1633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D79DAE-162E-4E6E-1755-281A58AC47A5}"/>
              </a:ext>
            </a:extLst>
          </p:cNvPr>
          <p:cNvSpPr txBox="1"/>
          <p:nvPr/>
        </p:nvSpPr>
        <p:spPr>
          <a:xfrm>
            <a:off x="4213395" y="1953295"/>
            <a:ext cx="2574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Manfaat</a:t>
            </a:r>
            <a:endParaRPr lang="en-US" sz="3200" b="1" dirty="0"/>
          </a:p>
        </p:txBody>
      </p:sp>
      <p:grpSp>
        <p:nvGrpSpPr>
          <p:cNvPr id="550" name="Google Shape;974;p40">
            <a:extLst>
              <a:ext uri="{FF2B5EF4-FFF2-40B4-BE49-F238E27FC236}">
                <a16:creationId xmlns:a16="http://schemas.microsoft.com/office/drawing/2014/main" id="{D31EB09D-41AD-21A7-93FE-0EB30BAAA727}"/>
              </a:ext>
            </a:extLst>
          </p:cNvPr>
          <p:cNvGrpSpPr/>
          <p:nvPr/>
        </p:nvGrpSpPr>
        <p:grpSpPr>
          <a:xfrm>
            <a:off x="1067638" y="1953295"/>
            <a:ext cx="1897995" cy="4595932"/>
            <a:chOff x="8989238" y="5315625"/>
            <a:chExt cx="1539103" cy="4042608"/>
          </a:xfrm>
        </p:grpSpPr>
        <p:sp>
          <p:nvSpPr>
            <p:cNvPr id="551" name="Google Shape;975;p40">
              <a:extLst>
                <a:ext uri="{FF2B5EF4-FFF2-40B4-BE49-F238E27FC236}">
                  <a16:creationId xmlns:a16="http://schemas.microsoft.com/office/drawing/2014/main" id="{AFBB8208-B21E-3ADE-3147-DDB51179EFD7}"/>
                </a:ext>
              </a:extLst>
            </p:cNvPr>
            <p:cNvSpPr/>
            <p:nvPr/>
          </p:nvSpPr>
          <p:spPr>
            <a:xfrm>
              <a:off x="9262218" y="8981653"/>
              <a:ext cx="462932" cy="370963"/>
            </a:xfrm>
            <a:custGeom>
              <a:avLst/>
              <a:gdLst/>
              <a:ahLst/>
              <a:cxnLst/>
              <a:rect l="l" t="t" r="r" b="b"/>
              <a:pathLst>
                <a:path w="417056" h="334201" extrusionOk="0">
                  <a:moveTo>
                    <a:pt x="380076" y="0"/>
                  </a:moveTo>
                  <a:lnTo>
                    <a:pt x="417057" y="291550"/>
                  </a:lnTo>
                  <a:cubicBezTo>
                    <a:pt x="417057" y="291550"/>
                    <a:pt x="279452" y="364530"/>
                    <a:pt x="58792" y="319563"/>
                  </a:cubicBezTo>
                  <a:cubicBezTo>
                    <a:pt x="-129309" y="277790"/>
                    <a:pt x="197995" y="179747"/>
                    <a:pt x="154133" y="0"/>
                  </a:cubicBezTo>
                  <a:cubicBezTo>
                    <a:pt x="291369" y="10197"/>
                    <a:pt x="379953" y="0"/>
                    <a:pt x="379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976;p40">
              <a:extLst>
                <a:ext uri="{FF2B5EF4-FFF2-40B4-BE49-F238E27FC236}">
                  <a16:creationId xmlns:a16="http://schemas.microsoft.com/office/drawing/2014/main" id="{3D9B1A09-4E71-F735-4217-19276805A6FB}"/>
                </a:ext>
              </a:extLst>
            </p:cNvPr>
            <p:cNvSpPr/>
            <p:nvPr/>
          </p:nvSpPr>
          <p:spPr>
            <a:xfrm>
              <a:off x="9410629" y="9109427"/>
              <a:ext cx="131194" cy="24935"/>
            </a:xfrm>
            <a:custGeom>
              <a:avLst/>
              <a:gdLst/>
              <a:ahLst/>
              <a:cxnLst/>
              <a:rect l="l" t="t" r="r" b="b"/>
              <a:pathLst>
                <a:path w="118193" h="22464" extrusionOk="0">
                  <a:moveTo>
                    <a:pt x="0" y="595"/>
                  </a:moveTo>
                  <a:cubicBezTo>
                    <a:pt x="0" y="595"/>
                    <a:pt x="60571" y="-5671"/>
                    <a:pt x="118193" y="22464"/>
                  </a:cubicBezTo>
                </a:path>
              </a:pathLst>
            </a:custGeom>
            <a:noFill/>
            <a:ln w="104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977;p40">
              <a:extLst>
                <a:ext uri="{FF2B5EF4-FFF2-40B4-BE49-F238E27FC236}">
                  <a16:creationId xmlns:a16="http://schemas.microsoft.com/office/drawing/2014/main" id="{AAAF0102-022A-B197-F9C4-24327B1314D7}"/>
                </a:ext>
              </a:extLst>
            </p:cNvPr>
            <p:cNvSpPr/>
            <p:nvPr/>
          </p:nvSpPr>
          <p:spPr>
            <a:xfrm>
              <a:off x="9432853" y="9065116"/>
              <a:ext cx="131193" cy="24935"/>
            </a:xfrm>
            <a:custGeom>
              <a:avLst/>
              <a:gdLst/>
              <a:ahLst/>
              <a:cxnLst/>
              <a:rect l="l" t="t" r="r" b="b"/>
              <a:pathLst>
                <a:path w="118192" h="22464" extrusionOk="0">
                  <a:moveTo>
                    <a:pt x="0" y="595"/>
                  </a:moveTo>
                  <a:cubicBezTo>
                    <a:pt x="0" y="595"/>
                    <a:pt x="60571" y="-5671"/>
                    <a:pt x="118193" y="22464"/>
                  </a:cubicBezTo>
                </a:path>
              </a:pathLst>
            </a:custGeom>
            <a:noFill/>
            <a:ln w="104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978;p40">
              <a:extLst>
                <a:ext uri="{FF2B5EF4-FFF2-40B4-BE49-F238E27FC236}">
                  <a16:creationId xmlns:a16="http://schemas.microsoft.com/office/drawing/2014/main" id="{2C6D957E-9B00-57AD-A202-72EBB01FE41D}"/>
                </a:ext>
              </a:extLst>
            </p:cNvPr>
            <p:cNvSpPr/>
            <p:nvPr/>
          </p:nvSpPr>
          <p:spPr>
            <a:xfrm>
              <a:off x="9439261" y="9023071"/>
              <a:ext cx="132011" cy="18849"/>
            </a:xfrm>
            <a:custGeom>
              <a:avLst/>
              <a:gdLst/>
              <a:ahLst/>
              <a:cxnLst/>
              <a:rect l="l" t="t" r="r" b="b"/>
              <a:pathLst>
                <a:path w="118929" h="16981" extrusionOk="0">
                  <a:moveTo>
                    <a:pt x="0" y="1870"/>
                  </a:moveTo>
                  <a:cubicBezTo>
                    <a:pt x="0" y="1870"/>
                    <a:pt x="59957" y="-7837"/>
                    <a:pt x="118930" y="16981"/>
                  </a:cubicBezTo>
                </a:path>
              </a:pathLst>
            </a:custGeom>
            <a:noFill/>
            <a:ln w="104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979;p40">
              <a:extLst>
                <a:ext uri="{FF2B5EF4-FFF2-40B4-BE49-F238E27FC236}">
                  <a16:creationId xmlns:a16="http://schemas.microsoft.com/office/drawing/2014/main" id="{165E407C-41DF-8AC2-BA9B-DFBEC2703560}"/>
                </a:ext>
              </a:extLst>
            </p:cNvPr>
            <p:cNvSpPr/>
            <p:nvPr/>
          </p:nvSpPr>
          <p:spPr>
            <a:xfrm>
              <a:off x="9504023" y="8986698"/>
              <a:ext cx="71493" cy="206610"/>
            </a:xfrm>
            <a:custGeom>
              <a:avLst/>
              <a:gdLst/>
              <a:ahLst/>
              <a:cxnLst/>
              <a:rect l="l" t="t" r="r" b="b"/>
              <a:pathLst>
                <a:path w="64408" h="186135" extrusionOk="0">
                  <a:moveTo>
                    <a:pt x="0" y="186135"/>
                  </a:moveTo>
                  <a:cubicBezTo>
                    <a:pt x="0" y="186135"/>
                    <a:pt x="69294" y="106398"/>
                    <a:pt x="64134" y="0"/>
                  </a:cubicBezTo>
                </a:path>
              </a:pathLst>
            </a:custGeom>
            <a:noFill/>
            <a:ln w="104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980;p40">
              <a:extLst>
                <a:ext uri="{FF2B5EF4-FFF2-40B4-BE49-F238E27FC236}">
                  <a16:creationId xmlns:a16="http://schemas.microsoft.com/office/drawing/2014/main" id="{4AD0C2FE-F3F9-968B-510E-8894546BA60F}"/>
                </a:ext>
              </a:extLst>
            </p:cNvPr>
            <p:cNvSpPr/>
            <p:nvPr/>
          </p:nvSpPr>
          <p:spPr>
            <a:xfrm>
              <a:off x="9629320" y="9157125"/>
              <a:ext cx="82099" cy="113874"/>
            </a:xfrm>
            <a:custGeom>
              <a:avLst/>
              <a:gdLst/>
              <a:ahLst/>
              <a:cxnLst/>
              <a:rect l="l" t="t" r="r" b="b"/>
              <a:pathLst>
                <a:path w="73963" h="102589" extrusionOk="0">
                  <a:moveTo>
                    <a:pt x="1" y="102590"/>
                  </a:moveTo>
                  <a:cubicBezTo>
                    <a:pt x="1" y="102590"/>
                    <a:pt x="-1227" y="13023"/>
                    <a:pt x="73964" y="0"/>
                  </a:cubicBezTo>
                </a:path>
              </a:pathLst>
            </a:custGeom>
            <a:noFill/>
            <a:ln w="104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981;p40">
              <a:extLst>
                <a:ext uri="{FF2B5EF4-FFF2-40B4-BE49-F238E27FC236}">
                  <a16:creationId xmlns:a16="http://schemas.microsoft.com/office/drawing/2014/main" id="{4B423A6C-D7D7-2E42-FC86-CA26BED5DF11}"/>
                </a:ext>
              </a:extLst>
            </p:cNvPr>
            <p:cNvSpPr/>
            <p:nvPr/>
          </p:nvSpPr>
          <p:spPr>
            <a:xfrm>
              <a:off x="9244019" y="9128482"/>
              <a:ext cx="481273" cy="229751"/>
            </a:xfrm>
            <a:custGeom>
              <a:avLst/>
              <a:gdLst/>
              <a:ahLst/>
              <a:cxnLst/>
              <a:rect l="l" t="t" r="r" b="b"/>
              <a:pathLst>
                <a:path w="433579" h="206983" extrusionOk="0">
                  <a:moveTo>
                    <a:pt x="428788" y="103951"/>
                  </a:moveTo>
                  <a:cubicBezTo>
                    <a:pt x="387015" y="135404"/>
                    <a:pt x="338608" y="147567"/>
                    <a:pt x="291429" y="157396"/>
                  </a:cubicBezTo>
                  <a:cubicBezTo>
                    <a:pt x="285531" y="47435"/>
                    <a:pt x="167339" y="-6501"/>
                    <a:pt x="117825" y="625"/>
                  </a:cubicBezTo>
                  <a:cubicBezTo>
                    <a:pt x="-40543" y="47435"/>
                    <a:pt x="615" y="166611"/>
                    <a:pt x="17939" y="183320"/>
                  </a:cubicBezTo>
                  <a:cubicBezTo>
                    <a:pt x="253956" y="248191"/>
                    <a:pt x="433580" y="159116"/>
                    <a:pt x="433580" y="159116"/>
                  </a:cubicBezTo>
                  <a:lnTo>
                    <a:pt x="428911" y="1038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982;p40">
              <a:extLst>
                <a:ext uri="{FF2B5EF4-FFF2-40B4-BE49-F238E27FC236}">
                  <a16:creationId xmlns:a16="http://schemas.microsoft.com/office/drawing/2014/main" id="{0CD521FE-E24E-EC0D-78CA-4581FD8D7991}"/>
                </a:ext>
              </a:extLst>
            </p:cNvPr>
            <p:cNvSpPr/>
            <p:nvPr/>
          </p:nvSpPr>
          <p:spPr>
            <a:xfrm>
              <a:off x="9242657" y="9271380"/>
              <a:ext cx="324848" cy="41956"/>
            </a:xfrm>
            <a:custGeom>
              <a:avLst/>
              <a:gdLst/>
              <a:ahLst/>
              <a:cxnLst/>
              <a:rect l="l" t="t" r="r" b="b"/>
              <a:pathLst>
                <a:path w="292656" h="37798" extrusionOk="0">
                  <a:moveTo>
                    <a:pt x="0" y="0"/>
                  </a:moveTo>
                  <a:cubicBezTo>
                    <a:pt x="0" y="0"/>
                    <a:pt x="65977" y="60079"/>
                    <a:pt x="292656" y="28750"/>
                  </a:cubicBezTo>
                </a:path>
              </a:pathLst>
            </a:custGeom>
            <a:noFill/>
            <a:ln w="104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983;p40">
              <a:extLst>
                <a:ext uri="{FF2B5EF4-FFF2-40B4-BE49-F238E27FC236}">
                  <a16:creationId xmlns:a16="http://schemas.microsoft.com/office/drawing/2014/main" id="{6DD5728B-3C61-DCAD-3407-4C59DD22C7B9}"/>
                </a:ext>
              </a:extLst>
            </p:cNvPr>
            <p:cNvSpPr/>
            <p:nvPr/>
          </p:nvSpPr>
          <p:spPr>
            <a:xfrm>
              <a:off x="9932408" y="8981653"/>
              <a:ext cx="462289" cy="370963"/>
            </a:xfrm>
            <a:custGeom>
              <a:avLst/>
              <a:gdLst/>
              <a:ahLst/>
              <a:cxnLst/>
              <a:rect l="l" t="t" r="r" b="b"/>
              <a:pathLst>
                <a:path w="416477" h="334201" extrusionOk="0">
                  <a:moveTo>
                    <a:pt x="22975" y="0"/>
                  </a:moveTo>
                  <a:lnTo>
                    <a:pt x="0" y="291550"/>
                  </a:lnTo>
                  <a:cubicBezTo>
                    <a:pt x="0" y="291550"/>
                    <a:pt x="141168" y="364530"/>
                    <a:pt x="359493" y="319563"/>
                  </a:cubicBezTo>
                  <a:cubicBezTo>
                    <a:pt x="545505" y="277790"/>
                    <a:pt x="213534" y="179747"/>
                    <a:pt x="248795" y="0"/>
                  </a:cubicBezTo>
                  <a:cubicBezTo>
                    <a:pt x="112050" y="10197"/>
                    <a:pt x="22975" y="0"/>
                    <a:pt x="22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984;p40">
              <a:extLst>
                <a:ext uri="{FF2B5EF4-FFF2-40B4-BE49-F238E27FC236}">
                  <a16:creationId xmlns:a16="http://schemas.microsoft.com/office/drawing/2014/main" id="{823853D2-8957-E7DD-105D-F7BC53F3713A}"/>
                </a:ext>
              </a:extLst>
            </p:cNvPr>
            <p:cNvSpPr/>
            <p:nvPr/>
          </p:nvSpPr>
          <p:spPr>
            <a:xfrm>
              <a:off x="10107470" y="9109427"/>
              <a:ext cx="129967" cy="24935"/>
            </a:xfrm>
            <a:custGeom>
              <a:avLst/>
              <a:gdLst/>
              <a:ahLst/>
              <a:cxnLst/>
              <a:rect l="l" t="t" r="r" b="b"/>
              <a:pathLst>
                <a:path w="117087" h="22464" extrusionOk="0">
                  <a:moveTo>
                    <a:pt x="117088" y="595"/>
                  </a:moveTo>
                  <a:cubicBezTo>
                    <a:pt x="117088" y="595"/>
                    <a:pt x="56271" y="-5671"/>
                    <a:pt x="0" y="22464"/>
                  </a:cubicBezTo>
                </a:path>
              </a:pathLst>
            </a:custGeom>
            <a:noFill/>
            <a:ln w="104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985;p40">
              <a:extLst>
                <a:ext uri="{FF2B5EF4-FFF2-40B4-BE49-F238E27FC236}">
                  <a16:creationId xmlns:a16="http://schemas.microsoft.com/office/drawing/2014/main" id="{8FBACAED-614C-0321-3000-91DAEF4EB6CF}"/>
                </a:ext>
              </a:extLst>
            </p:cNvPr>
            <p:cNvSpPr/>
            <p:nvPr/>
          </p:nvSpPr>
          <p:spPr>
            <a:xfrm>
              <a:off x="10083065" y="9065116"/>
              <a:ext cx="129967" cy="24935"/>
            </a:xfrm>
            <a:custGeom>
              <a:avLst/>
              <a:gdLst/>
              <a:ahLst/>
              <a:cxnLst/>
              <a:rect l="l" t="t" r="r" b="b"/>
              <a:pathLst>
                <a:path w="117087" h="22464" extrusionOk="0">
                  <a:moveTo>
                    <a:pt x="117088" y="595"/>
                  </a:moveTo>
                  <a:cubicBezTo>
                    <a:pt x="117088" y="595"/>
                    <a:pt x="56271" y="-5671"/>
                    <a:pt x="0" y="22464"/>
                  </a:cubicBezTo>
                </a:path>
              </a:pathLst>
            </a:custGeom>
            <a:noFill/>
            <a:ln w="104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986;p40">
              <a:extLst>
                <a:ext uri="{FF2B5EF4-FFF2-40B4-BE49-F238E27FC236}">
                  <a16:creationId xmlns:a16="http://schemas.microsoft.com/office/drawing/2014/main" id="{2492A1A7-3E5F-0E20-4C9B-4B7A5A2A4232}"/>
                </a:ext>
              </a:extLst>
            </p:cNvPr>
            <p:cNvSpPr/>
            <p:nvPr/>
          </p:nvSpPr>
          <p:spPr>
            <a:xfrm>
              <a:off x="10073658" y="9023071"/>
              <a:ext cx="131193" cy="18849"/>
            </a:xfrm>
            <a:custGeom>
              <a:avLst/>
              <a:gdLst/>
              <a:ahLst/>
              <a:cxnLst/>
              <a:rect l="l" t="t" r="r" b="b"/>
              <a:pathLst>
                <a:path w="118192" h="16981" extrusionOk="0">
                  <a:moveTo>
                    <a:pt x="118193" y="1870"/>
                  </a:moveTo>
                  <a:cubicBezTo>
                    <a:pt x="118193" y="1870"/>
                    <a:pt x="57745" y="-7837"/>
                    <a:pt x="0" y="16981"/>
                  </a:cubicBezTo>
                </a:path>
              </a:pathLst>
            </a:custGeom>
            <a:noFill/>
            <a:ln w="104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987;p40">
              <a:extLst>
                <a:ext uri="{FF2B5EF4-FFF2-40B4-BE49-F238E27FC236}">
                  <a16:creationId xmlns:a16="http://schemas.microsoft.com/office/drawing/2014/main" id="{AD25DCB3-9FC1-E328-C226-9FD1B11EEA2E}"/>
                </a:ext>
              </a:extLst>
            </p:cNvPr>
            <p:cNvSpPr/>
            <p:nvPr/>
          </p:nvSpPr>
          <p:spPr>
            <a:xfrm>
              <a:off x="10066978" y="8986698"/>
              <a:ext cx="81143" cy="206610"/>
            </a:xfrm>
            <a:custGeom>
              <a:avLst/>
              <a:gdLst/>
              <a:ahLst/>
              <a:cxnLst/>
              <a:rect l="l" t="t" r="r" b="b"/>
              <a:pathLst>
                <a:path w="73102" h="186135" extrusionOk="0">
                  <a:moveTo>
                    <a:pt x="73103" y="186135"/>
                  </a:moveTo>
                  <a:cubicBezTo>
                    <a:pt x="73103" y="186135"/>
                    <a:pt x="0" y="106398"/>
                    <a:pt x="0" y="0"/>
                  </a:cubicBezTo>
                </a:path>
              </a:pathLst>
            </a:custGeom>
            <a:noFill/>
            <a:ln w="104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988;p40">
              <a:extLst>
                <a:ext uri="{FF2B5EF4-FFF2-40B4-BE49-F238E27FC236}">
                  <a16:creationId xmlns:a16="http://schemas.microsoft.com/office/drawing/2014/main" id="{CF248506-0CDA-EBB5-6ABD-82F4860F730E}"/>
                </a:ext>
              </a:extLst>
            </p:cNvPr>
            <p:cNvSpPr/>
            <p:nvPr/>
          </p:nvSpPr>
          <p:spPr>
            <a:xfrm>
              <a:off x="9938953" y="9157125"/>
              <a:ext cx="87552" cy="113874"/>
            </a:xfrm>
            <a:custGeom>
              <a:avLst/>
              <a:gdLst/>
              <a:ahLst/>
              <a:cxnLst/>
              <a:rect l="l" t="t" r="r" b="b"/>
              <a:pathLst>
                <a:path w="78876" h="102589" extrusionOk="0">
                  <a:moveTo>
                    <a:pt x="78877" y="102590"/>
                  </a:moveTo>
                  <a:cubicBezTo>
                    <a:pt x="78877" y="102590"/>
                    <a:pt x="75805" y="13023"/>
                    <a:pt x="0" y="0"/>
                  </a:cubicBezTo>
                </a:path>
              </a:pathLst>
            </a:custGeom>
            <a:noFill/>
            <a:ln w="104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989;p40">
              <a:extLst>
                <a:ext uri="{FF2B5EF4-FFF2-40B4-BE49-F238E27FC236}">
                  <a16:creationId xmlns:a16="http://schemas.microsoft.com/office/drawing/2014/main" id="{722D9F34-CE33-D6DF-EC92-473612599632}"/>
                </a:ext>
              </a:extLst>
            </p:cNvPr>
            <p:cNvSpPr/>
            <p:nvPr/>
          </p:nvSpPr>
          <p:spPr>
            <a:xfrm>
              <a:off x="9932544" y="9128482"/>
              <a:ext cx="479468" cy="229751"/>
            </a:xfrm>
            <a:custGeom>
              <a:avLst/>
              <a:gdLst/>
              <a:ahLst/>
              <a:cxnLst/>
              <a:rect l="l" t="t" r="r" b="b"/>
              <a:pathLst>
                <a:path w="431953" h="206983" extrusionOk="0">
                  <a:moveTo>
                    <a:pt x="1966" y="103951"/>
                  </a:moveTo>
                  <a:cubicBezTo>
                    <a:pt x="45336" y="135404"/>
                    <a:pt x="94235" y="147567"/>
                    <a:pt x="141905" y="157396"/>
                  </a:cubicBezTo>
                  <a:cubicBezTo>
                    <a:pt x="142520" y="47435"/>
                    <a:pt x="258010" y="-6501"/>
                    <a:pt x="308015" y="625"/>
                  </a:cubicBezTo>
                  <a:cubicBezTo>
                    <a:pt x="468717" y="47435"/>
                    <a:pt x="433211" y="166611"/>
                    <a:pt x="416747" y="183320"/>
                  </a:cubicBezTo>
                  <a:cubicBezTo>
                    <a:pt x="183801" y="248191"/>
                    <a:pt x="0" y="159116"/>
                    <a:pt x="0" y="159116"/>
                  </a:cubicBezTo>
                  <a:lnTo>
                    <a:pt x="1966" y="1038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990;p40">
              <a:extLst>
                <a:ext uri="{FF2B5EF4-FFF2-40B4-BE49-F238E27FC236}">
                  <a16:creationId xmlns:a16="http://schemas.microsoft.com/office/drawing/2014/main" id="{6D22DC89-E4DD-529F-B9EA-A7309979B8D6}"/>
                </a:ext>
              </a:extLst>
            </p:cNvPr>
            <p:cNvSpPr/>
            <p:nvPr/>
          </p:nvSpPr>
          <p:spPr>
            <a:xfrm>
              <a:off x="10090020" y="9271380"/>
              <a:ext cx="323349" cy="41888"/>
            </a:xfrm>
            <a:custGeom>
              <a:avLst/>
              <a:gdLst/>
              <a:ahLst/>
              <a:cxnLst/>
              <a:rect l="l" t="t" r="r" b="b"/>
              <a:pathLst>
                <a:path w="291305" h="37737" extrusionOk="0">
                  <a:moveTo>
                    <a:pt x="291305" y="0"/>
                  </a:moveTo>
                  <a:cubicBezTo>
                    <a:pt x="291305" y="0"/>
                    <a:pt x="228277" y="60079"/>
                    <a:pt x="0" y="28627"/>
                  </a:cubicBezTo>
                </a:path>
              </a:pathLst>
            </a:custGeom>
            <a:noFill/>
            <a:ln w="104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991;p40">
              <a:extLst>
                <a:ext uri="{FF2B5EF4-FFF2-40B4-BE49-F238E27FC236}">
                  <a16:creationId xmlns:a16="http://schemas.microsoft.com/office/drawing/2014/main" id="{865E95AC-0F33-28D9-D6B9-48E3631DB90C}"/>
                </a:ext>
              </a:extLst>
            </p:cNvPr>
            <p:cNvSpPr/>
            <p:nvPr/>
          </p:nvSpPr>
          <p:spPr>
            <a:xfrm>
              <a:off x="9398223" y="8904620"/>
              <a:ext cx="301119" cy="103509"/>
            </a:xfrm>
            <a:custGeom>
              <a:avLst/>
              <a:gdLst/>
              <a:ahLst/>
              <a:cxnLst/>
              <a:rect l="l" t="t" r="r" b="b"/>
              <a:pathLst>
                <a:path w="271278" h="93251" extrusionOk="0">
                  <a:moveTo>
                    <a:pt x="0" y="0"/>
                  </a:moveTo>
                  <a:lnTo>
                    <a:pt x="491" y="93252"/>
                  </a:lnTo>
                  <a:lnTo>
                    <a:pt x="271278" y="93252"/>
                  </a:lnTo>
                  <a:lnTo>
                    <a:pt x="267101" y="6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992;p40">
              <a:extLst>
                <a:ext uri="{FF2B5EF4-FFF2-40B4-BE49-F238E27FC236}">
                  <a16:creationId xmlns:a16="http://schemas.microsoft.com/office/drawing/2014/main" id="{3CA0863C-87EE-76E0-A174-8D7783B830F5}"/>
                </a:ext>
              </a:extLst>
            </p:cNvPr>
            <p:cNvSpPr/>
            <p:nvPr/>
          </p:nvSpPr>
          <p:spPr>
            <a:xfrm>
              <a:off x="9928318" y="8904620"/>
              <a:ext cx="300574" cy="103509"/>
            </a:xfrm>
            <a:custGeom>
              <a:avLst/>
              <a:gdLst/>
              <a:ahLst/>
              <a:cxnLst/>
              <a:rect l="l" t="t" r="r" b="b"/>
              <a:pathLst>
                <a:path w="270787" h="93251" extrusionOk="0">
                  <a:moveTo>
                    <a:pt x="3932" y="0"/>
                  </a:moveTo>
                  <a:lnTo>
                    <a:pt x="0" y="93252"/>
                  </a:lnTo>
                  <a:lnTo>
                    <a:pt x="270787" y="93252"/>
                  </a:lnTo>
                  <a:lnTo>
                    <a:pt x="270787" y="6512"/>
                  </a:lnTo>
                  <a:lnTo>
                    <a:pt x="39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993;p40">
              <a:extLst>
                <a:ext uri="{FF2B5EF4-FFF2-40B4-BE49-F238E27FC236}">
                  <a16:creationId xmlns:a16="http://schemas.microsoft.com/office/drawing/2014/main" id="{14385D72-B1A7-50A9-49E9-186599460E37}"/>
                </a:ext>
              </a:extLst>
            </p:cNvPr>
            <p:cNvSpPr/>
            <p:nvPr/>
          </p:nvSpPr>
          <p:spPr>
            <a:xfrm>
              <a:off x="9728306" y="6932161"/>
              <a:ext cx="554569" cy="2012226"/>
            </a:xfrm>
            <a:custGeom>
              <a:avLst/>
              <a:gdLst/>
              <a:ahLst/>
              <a:cxnLst/>
              <a:rect l="l" t="t" r="r" b="b"/>
              <a:pathLst>
                <a:path w="499612" h="1812816" extrusionOk="0">
                  <a:moveTo>
                    <a:pt x="0" y="20886"/>
                  </a:moveTo>
                  <a:lnTo>
                    <a:pt x="64502" y="901067"/>
                  </a:lnTo>
                  <a:cubicBezTo>
                    <a:pt x="131953" y="1265475"/>
                    <a:pt x="131216" y="1369539"/>
                    <a:pt x="113893" y="1474463"/>
                  </a:cubicBezTo>
                  <a:cubicBezTo>
                    <a:pt x="107750" y="1511444"/>
                    <a:pt x="83300" y="1637500"/>
                    <a:pt x="143625" y="1754464"/>
                  </a:cubicBezTo>
                  <a:cubicBezTo>
                    <a:pt x="156894" y="1780265"/>
                    <a:pt x="171269" y="1799554"/>
                    <a:pt x="181221" y="1811718"/>
                  </a:cubicBezTo>
                  <a:cubicBezTo>
                    <a:pt x="256904" y="1807909"/>
                    <a:pt x="375343" y="1815526"/>
                    <a:pt x="451025" y="1811718"/>
                  </a:cubicBezTo>
                  <a:cubicBezTo>
                    <a:pt x="456554" y="1792920"/>
                    <a:pt x="474737" y="1753236"/>
                    <a:pt x="481740" y="1718343"/>
                  </a:cubicBezTo>
                  <a:cubicBezTo>
                    <a:pt x="515404" y="1550391"/>
                    <a:pt x="493289" y="1501001"/>
                    <a:pt x="481740" y="1420403"/>
                  </a:cubicBezTo>
                  <a:cubicBezTo>
                    <a:pt x="465154" y="1304914"/>
                    <a:pt x="447585" y="1140033"/>
                    <a:pt x="440582" y="909790"/>
                  </a:cubicBezTo>
                  <a:cubicBezTo>
                    <a:pt x="424855" y="569464"/>
                    <a:pt x="409007" y="340450"/>
                    <a:pt x="393280" y="0"/>
                  </a:cubicBezTo>
                  <a:lnTo>
                    <a:pt x="123" y="207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994;p40">
              <a:extLst>
                <a:ext uri="{FF2B5EF4-FFF2-40B4-BE49-F238E27FC236}">
                  <a16:creationId xmlns:a16="http://schemas.microsoft.com/office/drawing/2014/main" id="{522B4E5C-B801-6E6E-FA18-23949CCA286F}"/>
                </a:ext>
              </a:extLst>
            </p:cNvPr>
            <p:cNvSpPr/>
            <p:nvPr/>
          </p:nvSpPr>
          <p:spPr>
            <a:xfrm>
              <a:off x="9348097" y="6935161"/>
              <a:ext cx="488724" cy="2017143"/>
            </a:xfrm>
            <a:custGeom>
              <a:avLst/>
              <a:gdLst/>
              <a:ahLst/>
              <a:cxnLst/>
              <a:rect l="l" t="t" r="r" b="b"/>
              <a:pathLst>
                <a:path w="440292" h="1817246" extrusionOk="0">
                  <a:moveTo>
                    <a:pt x="440293" y="18183"/>
                  </a:moveTo>
                  <a:lnTo>
                    <a:pt x="420881" y="898364"/>
                  </a:lnTo>
                  <a:cubicBezTo>
                    <a:pt x="417072" y="990879"/>
                    <a:pt x="406260" y="1213504"/>
                    <a:pt x="378985" y="1445590"/>
                  </a:cubicBezTo>
                  <a:cubicBezTo>
                    <a:pt x="349990" y="1692542"/>
                    <a:pt x="351464" y="1639957"/>
                    <a:pt x="354904" y="1692788"/>
                  </a:cubicBezTo>
                  <a:cubicBezTo>
                    <a:pt x="355518" y="1702616"/>
                    <a:pt x="358836" y="1740950"/>
                    <a:pt x="340284" y="1779528"/>
                  </a:cubicBezTo>
                  <a:cubicBezTo>
                    <a:pt x="331929" y="1797097"/>
                    <a:pt x="321486" y="1809383"/>
                    <a:pt x="313869" y="1817246"/>
                  </a:cubicBezTo>
                  <a:cubicBezTo>
                    <a:pt x="253175" y="1813929"/>
                    <a:pt x="112744" y="1810735"/>
                    <a:pt x="52050" y="1807417"/>
                  </a:cubicBezTo>
                  <a:cubicBezTo>
                    <a:pt x="45784" y="1801766"/>
                    <a:pt x="36324" y="1792060"/>
                    <a:pt x="28706" y="1777931"/>
                  </a:cubicBezTo>
                  <a:cubicBezTo>
                    <a:pt x="7697" y="1739229"/>
                    <a:pt x="16175" y="1696965"/>
                    <a:pt x="18017" y="1686276"/>
                  </a:cubicBezTo>
                  <a:cubicBezTo>
                    <a:pt x="29935" y="1618210"/>
                    <a:pt x="3643" y="1728663"/>
                    <a:pt x="448" y="1450627"/>
                  </a:cubicBezTo>
                  <a:cubicBezTo>
                    <a:pt x="-903" y="1330960"/>
                    <a:pt x="-534" y="1091011"/>
                    <a:pt x="21335" y="907210"/>
                  </a:cubicBezTo>
                  <a:cubicBezTo>
                    <a:pt x="27601" y="567744"/>
                    <a:pt x="39150" y="339590"/>
                    <a:pt x="45416" y="0"/>
                  </a:cubicBezTo>
                  <a:lnTo>
                    <a:pt x="440047" y="181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995;p40">
              <a:extLst>
                <a:ext uri="{FF2B5EF4-FFF2-40B4-BE49-F238E27FC236}">
                  <a16:creationId xmlns:a16="http://schemas.microsoft.com/office/drawing/2014/main" id="{B8F29B0C-3B99-82A1-7185-CD4CA5DEB938}"/>
                </a:ext>
              </a:extLst>
            </p:cNvPr>
            <p:cNvSpPr/>
            <p:nvPr/>
          </p:nvSpPr>
          <p:spPr>
            <a:xfrm>
              <a:off x="9394269" y="6994060"/>
              <a:ext cx="778709" cy="37821"/>
            </a:xfrm>
            <a:custGeom>
              <a:avLst/>
              <a:gdLst/>
              <a:ahLst/>
              <a:cxnLst/>
              <a:rect l="l" t="t" r="r" b="b"/>
              <a:pathLst>
                <a:path w="701540" h="34073" extrusionOk="0">
                  <a:moveTo>
                    <a:pt x="701540" y="0"/>
                  </a:moveTo>
                  <a:cubicBezTo>
                    <a:pt x="701540" y="0"/>
                    <a:pt x="445742" y="76666"/>
                    <a:pt x="0" y="0"/>
                  </a:cubicBezTo>
                </a:path>
              </a:pathLst>
            </a:custGeom>
            <a:noFill/>
            <a:ln w="10425" cap="flat" cmpd="sng">
              <a:solidFill>
                <a:srgbClr val="1A2E3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996;p40">
              <a:extLst>
                <a:ext uri="{FF2B5EF4-FFF2-40B4-BE49-F238E27FC236}">
                  <a16:creationId xmlns:a16="http://schemas.microsoft.com/office/drawing/2014/main" id="{2FA501B2-8C18-19B5-10E4-B9FFCF123299}"/>
                </a:ext>
              </a:extLst>
            </p:cNvPr>
            <p:cNvSpPr/>
            <p:nvPr/>
          </p:nvSpPr>
          <p:spPr>
            <a:xfrm>
              <a:off x="9351347" y="5849608"/>
              <a:ext cx="874104" cy="1258574"/>
            </a:xfrm>
            <a:custGeom>
              <a:avLst/>
              <a:gdLst/>
              <a:ahLst/>
              <a:cxnLst/>
              <a:rect l="l" t="t" r="r" b="b"/>
              <a:pathLst>
                <a:path w="787481" h="1133850" extrusionOk="0">
                  <a:moveTo>
                    <a:pt x="28358" y="978592"/>
                  </a:moveTo>
                  <a:cubicBezTo>
                    <a:pt x="263146" y="1288080"/>
                    <a:pt x="504323" y="1045920"/>
                    <a:pt x="740218" y="1006850"/>
                  </a:cubicBezTo>
                  <a:cubicBezTo>
                    <a:pt x="775602" y="576097"/>
                    <a:pt x="798700" y="422766"/>
                    <a:pt x="781868" y="150259"/>
                  </a:cubicBezTo>
                  <a:cubicBezTo>
                    <a:pt x="776585" y="88705"/>
                    <a:pt x="695005" y="23343"/>
                    <a:pt x="610844" y="14128"/>
                  </a:cubicBezTo>
                  <a:cubicBezTo>
                    <a:pt x="468325" y="-370"/>
                    <a:pt x="326911" y="-6021"/>
                    <a:pt x="184269" y="8354"/>
                  </a:cubicBezTo>
                  <a:cubicBezTo>
                    <a:pt x="100231" y="17568"/>
                    <a:pt x="18528" y="88705"/>
                    <a:pt x="13245" y="150259"/>
                  </a:cubicBezTo>
                  <a:cubicBezTo>
                    <a:pt x="-11818" y="423872"/>
                    <a:pt x="1819" y="551893"/>
                    <a:pt x="28112" y="9785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997;p40">
              <a:extLst>
                <a:ext uri="{FF2B5EF4-FFF2-40B4-BE49-F238E27FC236}">
                  <a16:creationId xmlns:a16="http://schemas.microsoft.com/office/drawing/2014/main" id="{928D4B1F-1787-61BD-3949-5FCF103E6B30}"/>
                </a:ext>
              </a:extLst>
            </p:cNvPr>
            <p:cNvSpPr/>
            <p:nvPr/>
          </p:nvSpPr>
          <p:spPr>
            <a:xfrm>
              <a:off x="10123968" y="6348209"/>
              <a:ext cx="82507" cy="284344"/>
            </a:xfrm>
            <a:custGeom>
              <a:avLst/>
              <a:gdLst/>
              <a:ahLst/>
              <a:cxnLst/>
              <a:rect l="l" t="t" r="r" b="b"/>
              <a:pathLst>
                <a:path w="74331" h="256166" extrusionOk="0">
                  <a:moveTo>
                    <a:pt x="74331" y="256166"/>
                  </a:moveTo>
                  <a:lnTo>
                    <a:pt x="0" y="0"/>
                  </a:lnTo>
                </a:path>
              </a:pathLst>
            </a:custGeom>
            <a:noFill/>
            <a:ln w="10425" cap="flat" cmpd="sng">
              <a:solidFill>
                <a:srgbClr val="1A2E3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998;p40">
              <a:extLst>
                <a:ext uri="{FF2B5EF4-FFF2-40B4-BE49-F238E27FC236}">
                  <a16:creationId xmlns:a16="http://schemas.microsoft.com/office/drawing/2014/main" id="{5C855DA8-7CA8-489E-1082-B6FBA2540D29}"/>
                </a:ext>
              </a:extLst>
            </p:cNvPr>
            <p:cNvSpPr/>
            <p:nvPr/>
          </p:nvSpPr>
          <p:spPr>
            <a:xfrm>
              <a:off x="9627139" y="6918936"/>
              <a:ext cx="428494" cy="144412"/>
            </a:xfrm>
            <a:custGeom>
              <a:avLst/>
              <a:gdLst/>
              <a:ahLst/>
              <a:cxnLst/>
              <a:rect l="l" t="t" r="r" b="b"/>
              <a:pathLst>
                <a:path w="386031" h="130101" extrusionOk="0">
                  <a:moveTo>
                    <a:pt x="386031" y="0"/>
                  </a:moveTo>
                  <a:cubicBezTo>
                    <a:pt x="386031" y="0"/>
                    <a:pt x="131094" y="163037"/>
                    <a:pt x="0" y="124090"/>
                  </a:cubicBezTo>
                </a:path>
              </a:pathLst>
            </a:custGeom>
            <a:noFill/>
            <a:ln w="104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999;p40">
              <a:extLst>
                <a:ext uri="{FF2B5EF4-FFF2-40B4-BE49-F238E27FC236}">
                  <a16:creationId xmlns:a16="http://schemas.microsoft.com/office/drawing/2014/main" id="{A921F3F8-7672-59F9-FF8A-719B07E8618E}"/>
                </a:ext>
              </a:extLst>
            </p:cNvPr>
            <p:cNvSpPr/>
            <p:nvPr/>
          </p:nvSpPr>
          <p:spPr>
            <a:xfrm>
              <a:off x="9440624" y="6935161"/>
              <a:ext cx="438177" cy="93802"/>
            </a:xfrm>
            <a:custGeom>
              <a:avLst/>
              <a:gdLst/>
              <a:ahLst/>
              <a:cxnLst/>
              <a:rect l="l" t="t" r="r" b="b"/>
              <a:pathLst>
                <a:path w="394754" h="84506" extrusionOk="0">
                  <a:moveTo>
                    <a:pt x="394755" y="28012"/>
                  </a:moveTo>
                  <a:cubicBezTo>
                    <a:pt x="394755" y="28012"/>
                    <a:pt x="116842" y="172129"/>
                    <a:pt x="0" y="0"/>
                  </a:cubicBezTo>
                </a:path>
              </a:pathLst>
            </a:custGeom>
            <a:noFill/>
            <a:ln w="104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1000;p40">
              <a:extLst>
                <a:ext uri="{FF2B5EF4-FFF2-40B4-BE49-F238E27FC236}">
                  <a16:creationId xmlns:a16="http://schemas.microsoft.com/office/drawing/2014/main" id="{52868167-7C13-A47C-AEBB-7F14B5350D67}"/>
                </a:ext>
              </a:extLst>
            </p:cNvPr>
            <p:cNvSpPr/>
            <p:nvPr/>
          </p:nvSpPr>
          <p:spPr>
            <a:xfrm>
              <a:off x="9256115" y="5850304"/>
              <a:ext cx="357346" cy="1269921"/>
            </a:xfrm>
            <a:custGeom>
              <a:avLst/>
              <a:gdLst/>
              <a:ahLst/>
              <a:cxnLst/>
              <a:rect l="l" t="t" r="r" b="b"/>
              <a:pathLst>
                <a:path w="321933" h="1144073" extrusionOk="0">
                  <a:moveTo>
                    <a:pt x="321934" y="2566"/>
                  </a:moveTo>
                  <a:cubicBezTo>
                    <a:pt x="293184" y="37582"/>
                    <a:pt x="279301" y="1144074"/>
                    <a:pt x="279301" y="1144074"/>
                  </a:cubicBezTo>
                  <a:lnTo>
                    <a:pt x="86039" y="1104021"/>
                  </a:lnTo>
                  <a:lnTo>
                    <a:pt x="86039" y="1026372"/>
                  </a:lnTo>
                  <a:cubicBezTo>
                    <a:pt x="86039" y="1026372"/>
                    <a:pt x="27188" y="965187"/>
                    <a:pt x="29769" y="879061"/>
                  </a:cubicBezTo>
                  <a:cubicBezTo>
                    <a:pt x="33454" y="757797"/>
                    <a:pt x="-142729" y="-51247"/>
                    <a:pt x="321934" y="256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1001;p40">
              <a:extLst>
                <a:ext uri="{FF2B5EF4-FFF2-40B4-BE49-F238E27FC236}">
                  <a16:creationId xmlns:a16="http://schemas.microsoft.com/office/drawing/2014/main" id="{D77AD92C-A49E-A904-372F-E4BD49AEB027}"/>
                </a:ext>
              </a:extLst>
            </p:cNvPr>
            <p:cNvSpPr/>
            <p:nvPr/>
          </p:nvSpPr>
          <p:spPr>
            <a:xfrm>
              <a:off x="9927636" y="5854697"/>
              <a:ext cx="370428" cy="1245615"/>
            </a:xfrm>
            <a:custGeom>
              <a:avLst/>
              <a:gdLst/>
              <a:ahLst/>
              <a:cxnLst/>
              <a:rect l="l" t="t" r="r" b="b"/>
              <a:pathLst>
                <a:path w="333719" h="1122176" extrusionOk="0">
                  <a:moveTo>
                    <a:pt x="27030" y="3890"/>
                  </a:moveTo>
                  <a:lnTo>
                    <a:pt x="0" y="1122176"/>
                  </a:lnTo>
                  <a:lnTo>
                    <a:pt x="242160" y="1089127"/>
                  </a:lnTo>
                  <a:lnTo>
                    <a:pt x="235403" y="1011355"/>
                  </a:lnTo>
                  <a:cubicBezTo>
                    <a:pt x="235403" y="1011355"/>
                    <a:pt x="267347" y="950784"/>
                    <a:pt x="268084" y="898077"/>
                  </a:cubicBezTo>
                  <a:cubicBezTo>
                    <a:pt x="268821" y="845369"/>
                    <a:pt x="415396" y="220126"/>
                    <a:pt x="268084" y="66795"/>
                  </a:cubicBezTo>
                  <a:cubicBezTo>
                    <a:pt x="181221" y="-23754"/>
                    <a:pt x="27030" y="4013"/>
                    <a:pt x="27030" y="40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1002;p40">
              <a:extLst>
                <a:ext uri="{FF2B5EF4-FFF2-40B4-BE49-F238E27FC236}">
                  <a16:creationId xmlns:a16="http://schemas.microsoft.com/office/drawing/2014/main" id="{258CFB63-0AFA-C12E-5101-AC68A0E6F282}"/>
                </a:ext>
              </a:extLst>
            </p:cNvPr>
            <p:cNvSpPr/>
            <p:nvPr/>
          </p:nvSpPr>
          <p:spPr>
            <a:xfrm>
              <a:off x="9351594" y="6994060"/>
              <a:ext cx="207155" cy="58354"/>
            </a:xfrm>
            <a:custGeom>
              <a:avLst/>
              <a:gdLst/>
              <a:ahLst/>
              <a:cxnLst/>
              <a:rect l="l" t="t" r="r" b="b"/>
              <a:pathLst>
                <a:path w="186626" h="52571" extrusionOk="0">
                  <a:moveTo>
                    <a:pt x="0" y="0"/>
                  </a:moveTo>
                  <a:cubicBezTo>
                    <a:pt x="0" y="0"/>
                    <a:pt x="84529" y="68434"/>
                    <a:pt x="186627" y="49145"/>
                  </a:cubicBezTo>
                </a:path>
              </a:pathLst>
            </a:custGeom>
            <a:noFill/>
            <a:ln w="10425" cap="flat" cmpd="sng">
              <a:solidFill>
                <a:schemeClr val="accent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1003;p40">
              <a:extLst>
                <a:ext uri="{FF2B5EF4-FFF2-40B4-BE49-F238E27FC236}">
                  <a16:creationId xmlns:a16="http://schemas.microsoft.com/office/drawing/2014/main" id="{16EB7538-88C5-8468-2EB3-F8DF4520E7C9}"/>
                </a:ext>
              </a:extLst>
            </p:cNvPr>
            <p:cNvSpPr/>
            <p:nvPr/>
          </p:nvSpPr>
          <p:spPr>
            <a:xfrm>
              <a:off x="9951496" y="6981925"/>
              <a:ext cx="237431" cy="38901"/>
            </a:xfrm>
            <a:custGeom>
              <a:avLst/>
              <a:gdLst/>
              <a:ahLst/>
              <a:cxnLst/>
              <a:rect l="l" t="t" r="r" b="b"/>
              <a:pathLst>
                <a:path w="213902" h="35046" extrusionOk="0">
                  <a:moveTo>
                    <a:pt x="0" y="27890"/>
                  </a:moveTo>
                  <a:cubicBezTo>
                    <a:pt x="0" y="27890"/>
                    <a:pt x="172744" y="56271"/>
                    <a:pt x="213902" y="0"/>
                  </a:cubicBezTo>
                </a:path>
              </a:pathLst>
            </a:custGeom>
            <a:noFill/>
            <a:ln w="10425" cap="flat" cmpd="sng">
              <a:solidFill>
                <a:schemeClr val="accent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1004;p40">
              <a:extLst>
                <a:ext uri="{FF2B5EF4-FFF2-40B4-BE49-F238E27FC236}">
                  <a16:creationId xmlns:a16="http://schemas.microsoft.com/office/drawing/2014/main" id="{399B2E2D-61F4-E1F4-6891-6622FD3A5E03}"/>
                </a:ext>
              </a:extLst>
            </p:cNvPr>
            <p:cNvSpPr/>
            <p:nvPr/>
          </p:nvSpPr>
          <p:spPr>
            <a:xfrm>
              <a:off x="9666471" y="5852809"/>
              <a:ext cx="224345" cy="71410"/>
            </a:xfrm>
            <a:custGeom>
              <a:avLst/>
              <a:gdLst/>
              <a:ahLst/>
              <a:cxnLst/>
              <a:rect l="l" t="t" r="r" b="b"/>
              <a:pathLst>
                <a:path w="202113" h="64333" extrusionOk="0">
                  <a:moveTo>
                    <a:pt x="184479" y="185"/>
                  </a:moveTo>
                  <a:cubicBezTo>
                    <a:pt x="226498" y="11734"/>
                    <a:pt x="192711" y="60633"/>
                    <a:pt x="90736" y="64196"/>
                  </a:cubicBezTo>
                  <a:cubicBezTo>
                    <a:pt x="-11239" y="67882"/>
                    <a:pt x="-11731" y="-4115"/>
                    <a:pt x="14685" y="185"/>
                  </a:cubicBezTo>
                </a:path>
              </a:pathLst>
            </a:custGeom>
            <a:noFill/>
            <a:ln w="10425" cap="flat" cmpd="sng">
              <a:solidFill>
                <a:srgbClr val="DEA9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1005;p40">
              <a:extLst>
                <a:ext uri="{FF2B5EF4-FFF2-40B4-BE49-F238E27FC236}">
                  <a16:creationId xmlns:a16="http://schemas.microsoft.com/office/drawing/2014/main" id="{3FA3E524-6435-B976-0245-A8FB72E51365}"/>
                </a:ext>
              </a:extLst>
            </p:cNvPr>
            <p:cNvSpPr/>
            <p:nvPr/>
          </p:nvSpPr>
          <p:spPr>
            <a:xfrm>
              <a:off x="9608227" y="5315625"/>
              <a:ext cx="355990" cy="404967"/>
            </a:xfrm>
            <a:custGeom>
              <a:avLst/>
              <a:gdLst/>
              <a:ahLst/>
              <a:cxnLst/>
              <a:rect l="l" t="t" r="r" b="b"/>
              <a:pathLst>
                <a:path w="320712" h="364835" extrusionOk="0">
                  <a:moveTo>
                    <a:pt x="16306" y="191601"/>
                  </a:moveTo>
                  <a:cubicBezTo>
                    <a:pt x="84740" y="305248"/>
                    <a:pt x="118896" y="364836"/>
                    <a:pt x="164969" y="364836"/>
                  </a:cubicBezTo>
                  <a:cubicBezTo>
                    <a:pt x="249620" y="364836"/>
                    <a:pt x="304171" y="224159"/>
                    <a:pt x="313632" y="191601"/>
                  </a:cubicBezTo>
                  <a:cubicBezTo>
                    <a:pt x="317440" y="178209"/>
                    <a:pt x="324197" y="155234"/>
                    <a:pt x="318546" y="127836"/>
                  </a:cubicBezTo>
                  <a:cubicBezTo>
                    <a:pt x="314860" y="110267"/>
                    <a:pt x="306628" y="93435"/>
                    <a:pt x="302328" y="84589"/>
                  </a:cubicBezTo>
                  <a:cubicBezTo>
                    <a:pt x="299502" y="78814"/>
                    <a:pt x="294219" y="68002"/>
                    <a:pt x="286110" y="56330"/>
                  </a:cubicBezTo>
                  <a:cubicBezTo>
                    <a:pt x="274807" y="39990"/>
                    <a:pt x="258589" y="16400"/>
                    <a:pt x="234017" y="7431"/>
                  </a:cubicBezTo>
                  <a:cubicBezTo>
                    <a:pt x="210428" y="-1292"/>
                    <a:pt x="207479" y="13820"/>
                    <a:pt x="167549" y="9274"/>
                  </a:cubicBezTo>
                  <a:cubicBezTo>
                    <a:pt x="137079" y="5834"/>
                    <a:pt x="129462" y="-3995"/>
                    <a:pt x="110050" y="1780"/>
                  </a:cubicBezTo>
                  <a:cubicBezTo>
                    <a:pt x="97026" y="5588"/>
                    <a:pt x="98869" y="10380"/>
                    <a:pt x="74051" y="26229"/>
                  </a:cubicBezTo>
                  <a:cubicBezTo>
                    <a:pt x="42967" y="46133"/>
                    <a:pt x="30804" y="44536"/>
                    <a:pt x="25521" y="58173"/>
                  </a:cubicBezTo>
                  <a:cubicBezTo>
                    <a:pt x="20238" y="71811"/>
                    <a:pt x="30927" y="76848"/>
                    <a:pt x="28101" y="96260"/>
                  </a:cubicBezTo>
                  <a:cubicBezTo>
                    <a:pt x="24292" y="121938"/>
                    <a:pt x="3406" y="126607"/>
                    <a:pt x="334" y="148477"/>
                  </a:cubicBezTo>
                  <a:cubicBezTo>
                    <a:pt x="-2123" y="165923"/>
                    <a:pt x="9549" y="180175"/>
                    <a:pt x="16306" y="191478"/>
                  </a:cubicBezTo>
                  <a:close/>
                </a:path>
              </a:pathLst>
            </a:custGeom>
            <a:solidFill>
              <a:srgbClr val="4D1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1006;p40">
              <a:extLst>
                <a:ext uri="{FF2B5EF4-FFF2-40B4-BE49-F238E27FC236}">
                  <a16:creationId xmlns:a16="http://schemas.microsoft.com/office/drawing/2014/main" id="{A906EB0F-E8EA-DC79-F1BE-847A015C72A1}"/>
                </a:ext>
              </a:extLst>
            </p:cNvPr>
            <p:cNvSpPr/>
            <p:nvPr/>
          </p:nvSpPr>
          <p:spPr>
            <a:xfrm>
              <a:off x="9699946" y="5685178"/>
              <a:ext cx="155742" cy="216594"/>
            </a:xfrm>
            <a:custGeom>
              <a:avLst/>
              <a:gdLst/>
              <a:ahLst/>
              <a:cxnLst/>
              <a:rect l="l" t="t" r="r" b="b"/>
              <a:pathLst>
                <a:path w="140308" h="195130" extrusionOk="0">
                  <a:moveTo>
                    <a:pt x="140308" y="177781"/>
                  </a:moveTo>
                  <a:cubicBezTo>
                    <a:pt x="125565" y="185398"/>
                    <a:pt x="100133" y="195719"/>
                    <a:pt x="67574" y="195104"/>
                  </a:cubicBezTo>
                  <a:cubicBezTo>
                    <a:pt x="37719" y="194613"/>
                    <a:pt x="14252" y="185152"/>
                    <a:pt x="0" y="177781"/>
                  </a:cubicBezTo>
                  <a:lnTo>
                    <a:pt x="0" y="0"/>
                  </a:lnTo>
                  <a:lnTo>
                    <a:pt x="140185" y="0"/>
                  </a:lnTo>
                  <a:lnTo>
                    <a:pt x="140185" y="177781"/>
                  </a:lnTo>
                  <a:close/>
                </a:path>
              </a:pathLst>
            </a:custGeom>
            <a:solidFill>
              <a:srgbClr val="AC49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1007;p40">
              <a:extLst>
                <a:ext uri="{FF2B5EF4-FFF2-40B4-BE49-F238E27FC236}">
                  <a16:creationId xmlns:a16="http://schemas.microsoft.com/office/drawing/2014/main" id="{E23476B7-3A6C-14C6-2A2C-4797B4D76891}"/>
                </a:ext>
              </a:extLst>
            </p:cNvPr>
            <p:cNvSpPr/>
            <p:nvPr/>
          </p:nvSpPr>
          <p:spPr>
            <a:xfrm>
              <a:off x="9649408" y="5352503"/>
              <a:ext cx="279845" cy="448269"/>
            </a:xfrm>
            <a:custGeom>
              <a:avLst/>
              <a:gdLst/>
              <a:ahLst/>
              <a:cxnLst/>
              <a:rect l="l" t="t" r="r" b="b"/>
              <a:pathLst>
                <a:path w="252113" h="403846" extrusionOk="0">
                  <a:moveTo>
                    <a:pt x="247894" y="239580"/>
                  </a:moveTo>
                  <a:cubicBezTo>
                    <a:pt x="235608" y="349296"/>
                    <a:pt x="193712" y="403846"/>
                    <a:pt x="125155" y="403846"/>
                  </a:cubicBezTo>
                  <a:cubicBezTo>
                    <a:pt x="56599" y="403846"/>
                    <a:pt x="9788" y="349541"/>
                    <a:pt x="2417" y="239580"/>
                  </a:cubicBezTo>
                  <a:cubicBezTo>
                    <a:pt x="-12081" y="24449"/>
                    <a:pt x="39889" y="0"/>
                    <a:pt x="125155" y="0"/>
                  </a:cubicBezTo>
                  <a:cubicBezTo>
                    <a:pt x="210421" y="0"/>
                    <a:pt x="268658" y="55042"/>
                    <a:pt x="247894" y="239580"/>
                  </a:cubicBezTo>
                  <a:close/>
                </a:path>
              </a:pathLst>
            </a:custGeom>
            <a:solidFill>
              <a:srgbClr val="AC49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1008;p40">
              <a:extLst>
                <a:ext uri="{FF2B5EF4-FFF2-40B4-BE49-F238E27FC236}">
                  <a16:creationId xmlns:a16="http://schemas.microsoft.com/office/drawing/2014/main" id="{099FE818-86E0-A5C7-3BD3-82A4ED2BEB72}"/>
                </a:ext>
              </a:extLst>
            </p:cNvPr>
            <p:cNvSpPr/>
            <p:nvPr/>
          </p:nvSpPr>
          <p:spPr>
            <a:xfrm>
              <a:off x="9645385" y="5347392"/>
              <a:ext cx="292041" cy="313870"/>
            </a:xfrm>
            <a:custGeom>
              <a:avLst/>
              <a:gdLst/>
              <a:ahLst/>
              <a:cxnLst/>
              <a:rect l="l" t="t" r="r" b="b"/>
              <a:pathLst>
                <a:path w="263100" h="282766" extrusionOk="0">
                  <a:moveTo>
                    <a:pt x="257417" y="190864"/>
                  </a:moveTo>
                  <a:cubicBezTo>
                    <a:pt x="257417" y="190864"/>
                    <a:pt x="252503" y="283256"/>
                    <a:pt x="240708" y="282765"/>
                  </a:cubicBezTo>
                  <a:cubicBezTo>
                    <a:pt x="228913" y="282273"/>
                    <a:pt x="221173" y="174524"/>
                    <a:pt x="221173" y="174524"/>
                  </a:cubicBezTo>
                  <a:cubicBezTo>
                    <a:pt x="221173" y="174524"/>
                    <a:pt x="79513" y="206468"/>
                    <a:pt x="29631" y="130171"/>
                  </a:cubicBezTo>
                  <a:cubicBezTo>
                    <a:pt x="22751" y="236937"/>
                    <a:pt x="29631" y="270478"/>
                    <a:pt x="15502" y="270478"/>
                  </a:cubicBezTo>
                  <a:cubicBezTo>
                    <a:pt x="1373" y="270478"/>
                    <a:pt x="-1330" y="142948"/>
                    <a:pt x="513" y="117393"/>
                  </a:cubicBezTo>
                  <a:cubicBezTo>
                    <a:pt x="2356" y="91838"/>
                    <a:pt x="12185" y="-8295"/>
                    <a:pt x="143278" y="551"/>
                  </a:cubicBezTo>
                  <a:cubicBezTo>
                    <a:pt x="274372" y="9398"/>
                    <a:pt x="269458" y="129679"/>
                    <a:pt x="257417" y="190864"/>
                  </a:cubicBezTo>
                  <a:close/>
                </a:path>
              </a:pathLst>
            </a:custGeom>
            <a:solidFill>
              <a:srgbClr val="4D1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1009;p40">
              <a:extLst>
                <a:ext uri="{FF2B5EF4-FFF2-40B4-BE49-F238E27FC236}">
                  <a16:creationId xmlns:a16="http://schemas.microsoft.com/office/drawing/2014/main" id="{6AA0596E-05A8-106E-CD1F-E05D57C2680F}"/>
                </a:ext>
              </a:extLst>
            </p:cNvPr>
            <p:cNvSpPr/>
            <p:nvPr/>
          </p:nvSpPr>
          <p:spPr>
            <a:xfrm>
              <a:off x="9830697" y="5432946"/>
              <a:ext cx="48959" cy="46777"/>
            </a:xfrm>
            <a:custGeom>
              <a:avLst/>
              <a:gdLst/>
              <a:ahLst/>
              <a:cxnLst/>
              <a:rect l="l" t="t" r="r" b="b"/>
              <a:pathLst>
                <a:path w="44107" h="42141" extrusionOk="0">
                  <a:moveTo>
                    <a:pt x="44108" y="42142"/>
                  </a:moveTo>
                  <a:cubicBezTo>
                    <a:pt x="44108" y="42142"/>
                    <a:pt x="4546" y="38210"/>
                    <a:pt x="0" y="0"/>
                  </a:cubicBezTo>
                </a:path>
              </a:pathLst>
            </a:custGeom>
            <a:noFill/>
            <a:ln w="10425" cap="rnd" cmpd="sng">
              <a:solidFill>
                <a:srgbClr val="3811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1010;p40">
              <a:extLst>
                <a:ext uri="{FF2B5EF4-FFF2-40B4-BE49-F238E27FC236}">
                  <a16:creationId xmlns:a16="http://schemas.microsoft.com/office/drawing/2014/main" id="{3A85280A-DFB1-F44B-CE34-A6D3A9B76F54}"/>
                </a:ext>
              </a:extLst>
            </p:cNvPr>
            <p:cNvSpPr/>
            <p:nvPr/>
          </p:nvSpPr>
          <p:spPr>
            <a:xfrm>
              <a:off x="9842150" y="5390407"/>
              <a:ext cx="61096" cy="69688"/>
            </a:xfrm>
            <a:custGeom>
              <a:avLst/>
              <a:gdLst/>
              <a:ahLst/>
              <a:cxnLst/>
              <a:rect l="l" t="t" r="r" b="b"/>
              <a:pathLst>
                <a:path w="55041" h="62782" extrusionOk="0">
                  <a:moveTo>
                    <a:pt x="55042" y="62782"/>
                  </a:moveTo>
                  <a:cubicBezTo>
                    <a:pt x="55042" y="62782"/>
                    <a:pt x="1351" y="40790"/>
                    <a:pt x="0" y="0"/>
                  </a:cubicBezTo>
                </a:path>
              </a:pathLst>
            </a:custGeom>
            <a:noFill/>
            <a:ln w="10425" cap="rnd" cmpd="sng">
              <a:solidFill>
                <a:srgbClr val="3811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1011;p40">
              <a:extLst>
                <a:ext uri="{FF2B5EF4-FFF2-40B4-BE49-F238E27FC236}">
                  <a16:creationId xmlns:a16="http://schemas.microsoft.com/office/drawing/2014/main" id="{EFE7F51A-FB47-A68E-E3FA-C239262F0840}"/>
                </a:ext>
              </a:extLst>
            </p:cNvPr>
            <p:cNvSpPr/>
            <p:nvPr/>
          </p:nvSpPr>
          <p:spPr>
            <a:xfrm>
              <a:off x="9758982" y="5400632"/>
              <a:ext cx="46095" cy="71461"/>
            </a:xfrm>
            <a:custGeom>
              <a:avLst/>
              <a:gdLst/>
              <a:ahLst/>
              <a:cxnLst/>
              <a:rect l="l" t="t" r="r" b="b"/>
              <a:pathLst>
                <a:path w="41527" h="64379" extrusionOk="0">
                  <a:moveTo>
                    <a:pt x="41527" y="64380"/>
                  </a:moveTo>
                  <a:cubicBezTo>
                    <a:pt x="37719" y="62045"/>
                    <a:pt x="983" y="33418"/>
                    <a:pt x="0" y="0"/>
                  </a:cubicBezTo>
                </a:path>
              </a:pathLst>
            </a:custGeom>
            <a:noFill/>
            <a:ln w="10425" cap="rnd" cmpd="sng">
              <a:solidFill>
                <a:srgbClr val="3811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1012;p40">
              <a:extLst>
                <a:ext uri="{FF2B5EF4-FFF2-40B4-BE49-F238E27FC236}">
                  <a16:creationId xmlns:a16="http://schemas.microsoft.com/office/drawing/2014/main" id="{DA159023-4191-64FF-BBF0-84E837459435}"/>
                </a:ext>
              </a:extLst>
            </p:cNvPr>
            <p:cNvSpPr/>
            <p:nvPr/>
          </p:nvSpPr>
          <p:spPr>
            <a:xfrm>
              <a:off x="9717322" y="5406223"/>
              <a:ext cx="32396" cy="53868"/>
            </a:xfrm>
            <a:custGeom>
              <a:avLst/>
              <a:gdLst/>
              <a:ahLst/>
              <a:cxnLst/>
              <a:rect l="l" t="t" r="r" b="b"/>
              <a:pathLst>
                <a:path w="29186" h="48530" extrusionOk="0">
                  <a:moveTo>
                    <a:pt x="29187" y="48530"/>
                  </a:moveTo>
                  <a:cubicBezTo>
                    <a:pt x="26730" y="48530"/>
                    <a:pt x="-2635" y="28627"/>
                    <a:pt x="191" y="0"/>
                  </a:cubicBezTo>
                </a:path>
              </a:pathLst>
            </a:custGeom>
            <a:noFill/>
            <a:ln w="10425" cap="rnd" cmpd="sng">
              <a:solidFill>
                <a:srgbClr val="3811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1013;p40">
              <a:extLst>
                <a:ext uri="{FF2B5EF4-FFF2-40B4-BE49-F238E27FC236}">
                  <a16:creationId xmlns:a16="http://schemas.microsoft.com/office/drawing/2014/main" id="{6E16B9C2-32C0-BC68-F46D-13E936BDB6B9}"/>
                </a:ext>
              </a:extLst>
            </p:cNvPr>
            <p:cNvSpPr/>
            <p:nvPr/>
          </p:nvSpPr>
          <p:spPr>
            <a:xfrm>
              <a:off x="9689650" y="5400632"/>
              <a:ext cx="16436" cy="71461"/>
            </a:xfrm>
            <a:custGeom>
              <a:avLst/>
              <a:gdLst/>
              <a:ahLst/>
              <a:cxnLst/>
              <a:rect l="l" t="t" r="r" b="b"/>
              <a:pathLst>
                <a:path w="14807" h="64379" extrusionOk="0">
                  <a:moveTo>
                    <a:pt x="14807" y="64380"/>
                  </a:moveTo>
                  <a:cubicBezTo>
                    <a:pt x="14807" y="64380"/>
                    <a:pt x="-6939" y="23835"/>
                    <a:pt x="2276" y="0"/>
                  </a:cubicBezTo>
                </a:path>
              </a:pathLst>
            </a:custGeom>
            <a:noFill/>
            <a:ln w="10425" cap="rnd" cmpd="sng">
              <a:solidFill>
                <a:srgbClr val="3811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1014;p40">
              <a:extLst>
                <a:ext uri="{FF2B5EF4-FFF2-40B4-BE49-F238E27FC236}">
                  <a16:creationId xmlns:a16="http://schemas.microsoft.com/office/drawing/2014/main" id="{78139DB8-6103-5309-6BA8-8AB0EC0E958A}"/>
                </a:ext>
              </a:extLst>
            </p:cNvPr>
            <p:cNvSpPr/>
            <p:nvPr/>
          </p:nvSpPr>
          <p:spPr>
            <a:xfrm>
              <a:off x="9778738" y="5367501"/>
              <a:ext cx="28379" cy="83462"/>
            </a:xfrm>
            <a:custGeom>
              <a:avLst/>
              <a:gdLst/>
              <a:ahLst/>
              <a:cxnLst/>
              <a:rect l="l" t="t" r="r" b="b"/>
              <a:pathLst>
                <a:path w="25567" h="75191" extrusionOk="0">
                  <a:moveTo>
                    <a:pt x="627" y="0"/>
                  </a:moveTo>
                  <a:cubicBezTo>
                    <a:pt x="627" y="0"/>
                    <a:pt x="-6253" y="51725"/>
                    <a:pt x="25568" y="75191"/>
                  </a:cubicBezTo>
                </a:path>
              </a:pathLst>
            </a:custGeom>
            <a:noFill/>
            <a:ln w="10425" cap="rnd" cmpd="sng">
              <a:solidFill>
                <a:srgbClr val="3811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1015;p40">
              <a:extLst>
                <a:ext uri="{FF2B5EF4-FFF2-40B4-BE49-F238E27FC236}">
                  <a16:creationId xmlns:a16="http://schemas.microsoft.com/office/drawing/2014/main" id="{9167F133-9533-7249-0D46-537582A7E4A9}"/>
                </a:ext>
              </a:extLst>
            </p:cNvPr>
            <p:cNvSpPr/>
            <p:nvPr/>
          </p:nvSpPr>
          <p:spPr>
            <a:xfrm>
              <a:off x="9858647" y="5369683"/>
              <a:ext cx="45412" cy="52231"/>
            </a:xfrm>
            <a:custGeom>
              <a:avLst/>
              <a:gdLst/>
              <a:ahLst/>
              <a:cxnLst/>
              <a:rect l="l" t="t" r="r" b="b"/>
              <a:pathLst>
                <a:path w="40912" h="47055" extrusionOk="0">
                  <a:moveTo>
                    <a:pt x="0" y="0"/>
                  </a:moveTo>
                  <a:cubicBezTo>
                    <a:pt x="0" y="0"/>
                    <a:pt x="13392" y="33173"/>
                    <a:pt x="40913" y="47056"/>
                  </a:cubicBezTo>
                </a:path>
              </a:pathLst>
            </a:custGeom>
            <a:noFill/>
            <a:ln w="10425" cap="rnd" cmpd="sng">
              <a:solidFill>
                <a:srgbClr val="3811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2" name="Google Shape;1016;p40">
              <a:extLst>
                <a:ext uri="{FF2B5EF4-FFF2-40B4-BE49-F238E27FC236}">
                  <a16:creationId xmlns:a16="http://schemas.microsoft.com/office/drawing/2014/main" id="{4021183A-8CF3-5487-68BF-A470278D49F7}"/>
                </a:ext>
              </a:extLst>
            </p:cNvPr>
            <p:cNvGrpSpPr/>
            <p:nvPr/>
          </p:nvGrpSpPr>
          <p:grpSpPr>
            <a:xfrm>
              <a:off x="8989238" y="5465490"/>
              <a:ext cx="1539103" cy="1158124"/>
              <a:chOff x="7099363" y="2113349"/>
              <a:chExt cx="1386954" cy="1043637"/>
            </a:xfrm>
          </p:grpSpPr>
          <p:sp>
            <p:nvSpPr>
              <p:cNvPr id="604" name="Google Shape;1017;p40">
                <a:extLst>
                  <a:ext uri="{FF2B5EF4-FFF2-40B4-BE49-F238E27FC236}">
                    <a16:creationId xmlns:a16="http://schemas.microsoft.com/office/drawing/2014/main" id="{9CDAC8A7-6EC3-E168-B301-38A6DA533E3D}"/>
                  </a:ext>
                </a:extLst>
              </p:cNvPr>
              <p:cNvSpPr/>
              <p:nvPr/>
            </p:nvSpPr>
            <p:spPr>
              <a:xfrm>
                <a:off x="7099363" y="2627280"/>
                <a:ext cx="358888" cy="529706"/>
              </a:xfrm>
              <a:custGeom>
                <a:avLst/>
                <a:gdLst/>
                <a:ahLst/>
                <a:cxnLst/>
                <a:rect l="l" t="t" r="r" b="b"/>
                <a:pathLst>
                  <a:path w="358888" h="529706" extrusionOk="0">
                    <a:moveTo>
                      <a:pt x="136975" y="0"/>
                    </a:moveTo>
                    <a:cubicBezTo>
                      <a:pt x="-47563" y="303100"/>
                      <a:pt x="-42157" y="504101"/>
                      <a:pt x="132184" y="528059"/>
                    </a:cubicBezTo>
                    <a:cubicBezTo>
                      <a:pt x="386999" y="562952"/>
                      <a:pt x="357881" y="31944"/>
                      <a:pt x="357881" y="31944"/>
                    </a:cubicBezTo>
                    <a:lnTo>
                      <a:pt x="13697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1018;p40">
                <a:extLst>
                  <a:ext uri="{FF2B5EF4-FFF2-40B4-BE49-F238E27FC236}">
                    <a16:creationId xmlns:a16="http://schemas.microsoft.com/office/drawing/2014/main" id="{ACA16712-ED10-36B3-FD89-EF693FDDC007}"/>
                  </a:ext>
                </a:extLst>
              </p:cNvPr>
              <p:cNvSpPr/>
              <p:nvPr/>
            </p:nvSpPr>
            <p:spPr>
              <a:xfrm>
                <a:off x="7190388" y="2614379"/>
                <a:ext cx="258992" cy="287987"/>
              </a:xfrm>
              <a:custGeom>
                <a:avLst/>
                <a:gdLst/>
                <a:ahLst/>
                <a:cxnLst/>
                <a:rect l="l" t="t" r="r" b="b"/>
                <a:pathLst>
                  <a:path w="258992" h="287987" extrusionOk="0">
                    <a:moveTo>
                      <a:pt x="258993" y="143994"/>
                    </a:moveTo>
                    <a:cubicBezTo>
                      <a:pt x="258993" y="223519"/>
                      <a:pt x="201015" y="287988"/>
                      <a:pt x="129496" y="287988"/>
                    </a:cubicBezTo>
                    <a:cubicBezTo>
                      <a:pt x="57978" y="287988"/>
                      <a:pt x="0" y="223519"/>
                      <a:pt x="0" y="143994"/>
                    </a:cubicBezTo>
                    <a:cubicBezTo>
                      <a:pt x="0" y="64468"/>
                      <a:pt x="57978" y="0"/>
                      <a:pt x="129496" y="0"/>
                    </a:cubicBezTo>
                    <a:cubicBezTo>
                      <a:pt x="201015" y="0"/>
                      <a:pt x="258993" y="64468"/>
                      <a:pt x="258993" y="1439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1019;p40">
                <a:extLst>
                  <a:ext uri="{FF2B5EF4-FFF2-40B4-BE49-F238E27FC236}">
                    <a16:creationId xmlns:a16="http://schemas.microsoft.com/office/drawing/2014/main" id="{EB6D9938-04B7-44A9-25A9-D26AEB0656E5}"/>
                  </a:ext>
                </a:extLst>
              </p:cNvPr>
              <p:cNvSpPr/>
              <p:nvPr/>
            </p:nvSpPr>
            <p:spPr>
              <a:xfrm>
                <a:off x="8127429" y="2627280"/>
                <a:ext cx="358888" cy="529706"/>
              </a:xfrm>
              <a:custGeom>
                <a:avLst/>
                <a:gdLst/>
                <a:ahLst/>
                <a:cxnLst/>
                <a:rect l="l" t="t" r="r" b="b"/>
                <a:pathLst>
                  <a:path w="358888" h="529706" extrusionOk="0">
                    <a:moveTo>
                      <a:pt x="221913" y="0"/>
                    </a:moveTo>
                    <a:cubicBezTo>
                      <a:pt x="406451" y="303100"/>
                      <a:pt x="401045" y="504101"/>
                      <a:pt x="226705" y="528059"/>
                    </a:cubicBezTo>
                    <a:cubicBezTo>
                      <a:pt x="-28110" y="562952"/>
                      <a:pt x="1008" y="31944"/>
                      <a:pt x="1008" y="31944"/>
                    </a:cubicBezTo>
                    <a:lnTo>
                      <a:pt x="2219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1020;p40">
                <a:extLst>
                  <a:ext uri="{FF2B5EF4-FFF2-40B4-BE49-F238E27FC236}">
                    <a16:creationId xmlns:a16="http://schemas.microsoft.com/office/drawing/2014/main" id="{A9D92544-C720-CEDE-FBDF-ACFB0C62B8C5}"/>
                  </a:ext>
                </a:extLst>
              </p:cNvPr>
              <p:cNvSpPr/>
              <p:nvPr/>
            </p:nvSpPr>
            <p:spPr>
              <a:xfrm>
                <a:off x="8136300" y="2614379"/>
                <a:ext cx="258992" cy="287987"/>
              </a:xfrm>
              <a:custGeom>
                <a:avLst/>
                <a:gdLst/>
                <a:ahLst/>
                <a:cxnLst/>
                <a:rect l="l" t="t" r="r" b="b"/>
                <a:pathLst>
                  <a:path w="258992" h="287987" extrusionOk="0">
                    <a:moveTo>
                      <a:pt x="258992" y="143994"/>
                    </a:moveTo>
                    <a:cubicBezTo>
                      <a:pt x="258992" y="223519"/>
                      <a:pt x="201015" y="287988"/>
                      <a:pt x="129496" y="287988"/>
                    </a:cubicBezTo>
                    <a:cubicBezTo>
                      <a:pt x="57977" y="287988"/>
                      <a:pt x="1" y="223519"/>
                      <a:pt x="1" y="143994"/>
                    </a:cubicBezTo>
                    <a:cubicBezTo>
                      <a:pt x="1" y="64468"/>
                      <a:pt x="57978" y="0"/>
                      <a:pt x="129496" y="0"/>
                    </a:cubicBezTo>
                    <a:cubicBezTo>
                      <a:pt x="201016" y="0"/>
                      <a:pt x="258992" y="64468"/>
                      <a:pt x="258992" y="1439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1021;p40">
                <a:extLst>
                  <a:ext uri="{FF2B5EF4-FFF2-40B4-BE49-F238E27FC236}">
                    <a16:creationId xmlns:a16="http://schemas.microsoft.com/office/drawing/2014/main" id="{5F3C6424-BC89-2622-5CAE-6194B81E8459}"/>
                  </a:ext>
                </a:extLst>
              </p:cNvPr>
              <p:cNvSpPr/>
              <p:nvPr/>
            </p:nvSpPr>
            <p:spPr>
              <a:xfrm>
                <a:off x="7210285" y="2532172"/>
                <a:ext cx="224686" cy="346368"/>
              </a:xfrm>
              <a:custGeom>
                <a:avLst/>
                <a:gdLst/>
                <a:ahLst/>
                <a:cxnLst/>
                <a:rect l="l" t="t" r="r" b="b"/>
                <a:pathLst>
                  <a:path w="224686" h="346368" extrusionOk="0">
                    <a:moveTo>
                      <a:pt x="60331" y="136"/>
                    </a:moveTo>
                    <a:cubicBezTo>
                      <a:pt x="-35132" y="80488"/>
                      <a:pt x="-4294" y="289967"/>
                      <a:pt x="63034" y="335303"/>
                    </a:cubicBezTo>
                    <a:cubicBezTo>
                      <a:pt x="130363" y="380639"/>
                      <a:pt x="269196" y="289229"/>
                      <a:pt x="210591" y="13651"/>
                    </a:cubicBezTo>
                    <a:cubicBezTo>
                      <a:pt x="130363" y="-2321"/>
                      <a:pt x="60454" y="136"/>
                      <a:pt x="60454" y="136"/>
                    </a:cubicBezTo>
                    <a:close/>
                  </a:path>
                </a:pathLst>
              </a:custGeom>
              <a:solidFill>
                <a:srgbClr val="AC49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1022;p40">
                <a:extLst>
                  <a:ext uri="{FF2B5EF4-FFF2-40B4-BE49-F238E27FC236}">
                    <a16:creationId xmlns:a16="http://schemas.microsoft.com/office/drawing/2014/main" id="{74423F34-B4DA-C529-A143-11AC4A498B55}"/>
                  </a:ext>
                </a:extLst>
              </p:cNvPr>
              <p:cNvSpPr/>
              <p:nvPr/>
            </p:nvSpPr>
            <p:spPr>
              <a:xfrm>
                <a:off x="8131911" y="2518165"/>
                <a:ext cx="224685" cy="346368"/>
              </a:xfrm>
              <a:custGeom>
                <a:avLst/>
                <a:gdLst/>
                <a:ahLst/>
                <a:cxnLst/>
                <a:rect l="l" t="t" r="r" b="b"/>
                <a:pathLst>
                  <a:path w="224685" h="346368" extrusionOk="0">
                    <a:moveTo>
                      <a:pt x="164354" y="136"/>
                    </a:moveTo>
                    <a:cubicBezTo>
                      <a:pt x="259818" y="80488"/>
                      <a:pt x="228980" y="289967"/>
                      <a:pt x="161651" y="335303"/>
                    </a:cubicBezTo>
                    <a:cubicBezTo>
                      <a:pt x="94323" y="380639"/>
                      <a:pt x="-44510" y="289229"/>
                      <a:pt x="14095" y="13651"/>
                    </a:cubicBezTo>
                    <a:cubicBezTo>
                      <a:pt x="94323" y="-2321"/>
                      <a:pt x="164231" y="136"/>
                      <a:pt x="164231" y="136"/>
                    </a:cubicBezTo>
                    <a:close/>
                  </a:path>
                </a:pathLst>
              </a:custGeom>
              <a:solidFill>
                <a:srgbClr val="AC49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10" name="Google Shape;1023;p40">
                <a:extLst>
                  <a:ext uri="{FF2B5EF4-FFF2-40B4-BE49-F238E27FC236}">
                    <a16:creationId xmlns:a16="http://schemas.microsoft.com/office/drawing/2014/main" id="{32942763-39E9-A005-659A-34D5B94C4BD3}"/>
                  </a:ext>
                </a:extLst>
              </p:cNvPr>
              <p:cNvGrpSpPr/>
              <p:nvPr/>
            </p:nvGrpSpPr>
            <p:grpSpPr>
              <a:xfrm>
                <a:off x="7325044" y="2113349"/>
                <a:ext cx="915687" cy="682619"/>
                <a:chOff x="7325044" y="2113349"/>
                <a:chExt cx="915687" cy="682619"/>
              </a:xfrm>
            </p:grpSpPr>
            <p:sp>
              <p:nvSpPr>
                <p:cNvPr id="623" name="Google Shape;1024;p40">
                  <a:extLst>
                    <a:ext uri="{FF2B5EF4-FFF2-40B4-BE49-F238E27FC236}">
                      <a16:creationId xmlns:a16="http://schemas.microsoft.com/office/drawing/2014/main" id="{3460032C-1B1B-48F0-79CB-AFC2FAB81CB7}"/>
                    </a:ext>
                  </a:extLst>
                </p:cNvPr>
                <p:cNvSpPr/>
                <p:nvPr/>
              </p:nvSpPr>
              <p:spPr>
                <a:xfrm>
                  <a:off x="7343719" y="2113349"/>
                  <a:ext cx="882637" cy="5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637" h="591210" extrusionOk="0">
                      <a:moveTo>
                        <a:pt x="0" y="46933"/>
                      </a:moveTo>
                      <a:lnTo>
                        <a:pt x="31821" y="31944"/>
                      </a:lnTo>
                      <a:cubicBezTo>
                        <a:pt x="31821" y="31944"/>
                        <a:pt x="384557" y="33050"/>
                        <a:pt x="408515" y="118439"/>
                      </a:cubicBezTo>
                      <a:cubicBezTo>
                        <a:pt x="493044" y="43370"/>
                        <a:pt x="851308" y="0"/>
                        <a:pt x="851308" y="0"/>
                      </a:cubicBezTo>
                      <a:lnTo>
                        <a:pt x="882638" y="30838"/>
                      </a:lnTo>
                      <a:lnTo>
                        <a:pt x="780663" y="516633"/>
                      </a:lnTo>
                      <a:lnTo>
                        <a:pt x="370059" y="591210"/>
                      </a:lnTo>
                      <a:cubicBezTo>
                        <a:pt x="370059" y="591210"/>
                        <a:pt x="116227" y="556195"/>
                        <a:pt x="113524" y="540346"/>
                      </a:cubicBezTo>
                      <a:cubicBezTo>
                        <a:pt x="110821" y="524496"/>
                        <a:pt x="0" y="47056"/>
                        <a:pt x="0" y="4705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1025;p40">
                  <a:extLst>
                    <a:ext uri="{FF2B5EF4-FFF2-40B4-BE49-F238E27FC236}">
                      <a16:creationId xmlns:a16="http://schemas.microsoft.com/office/drawing/2014/main" id="{0C3B0762-C35C-A74A-EE35-AC197420BEA0}"/>
                    </a:ext>
                  </a:extLst>
                </p:cNvPr>
                <p:cNvSpPr/>
                <p:nvPr/>
              </p:nvSpPr>
              <p:spPr>
                <a:xfrm>
                  <a:off x="7325044" y="2129444"/>
                  <a:ext cx="915687" cy="666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687" h="666524" extrusionOk="0">
                      <a:moveTo>
                        <a:pt x="0" y="32558"/>
                      </a:moveTo>
                      <a:lnTo>
                        <a:pt x="380994" y="123967"/>
                      </a:lnTo>
                      <a:lnTo>
                        <a:pt x="472649" y="120650"/>
                      </a:lnTo>
                      <a:lnTo>
                        <a:pt x="915688" y="0"/>
                      </a:lnTo>
                      <a:lnTo>
                        <a:pt x="895170" y="536782"/>
                      </a:lnTo>
                      <a:lnTo>
                        <a:pt x="491078" y="663207"/>
                      </a:lnTo>
                      <a:lnTo>
                        <a:pt x="399423" y="666524"/>
                      </a:lnTo>
                      <a:lnTo>
                        <a:pt x="43370" y="567006"/>
                      </a:lnTo>
                      <a:lnTo>
                        <a:pt x="0" y="3255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5" name="Google Shape;1026;p40">
                  <a:extLst>
                    <a:ext uri="{FF2B5EF4-FFF2-40B4-BE49-F238E27FC236}">
                      <a16:creationId xmlns:a16="http://schemas.microsoft.com/office/drawing/2014/main" id="{1E6F43A8-6DEB-FE6C-EC13-64D68C9CAD50}"/>
                    </a:ext>
                  </a:extLst>
                </p:cNvPr>
                <p:cNvSpPr/>
                <p:nvPr/>
              </p:nvSpPr>
              <p:spPr>
                <a:xfrm>
                  <a:off x="7706038" y="2253412"/>
                  <a:ext cx="18429" cy="542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9" h="542556" extrusionOk="0">
                      <a:moveTo>
                        <a:pt x="0" y="0"/>
                      </a:moveTo>
                      <a:lnTo>
                        <a:pt x="18429" y="542557"/>
                      </a:lnTo>
                    </a:path>
                  </a:pathLst>
                </a:custGeom>
                <a:noFill/>
                <a:ln w="104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6" name="Google Shape;1027;p40">
                  <a:extLst>
                    <a:ext uri="{FF2B5EF4-FFF2-40B4-BE49-F238E27FC236}">
                      <a16:creationId xmlns:a16="http://schemas.microsoft.com/office/drawing/2014/main" id="{82368BBB-229D-7ED1-7EDB-B7F8D1C37AB3}"/>
                    </a:ext>
                  </a:extLst>
                </p:cNvPr>
                <p:cNvSpPr/>
                <p:nvPr/>
              </p:nvSpPr>
              <p:spPr>
                <a:xfrm>
                  <a:off x="7797693" y="2250094"/>
                  <a:ext cx="18429" cy="542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9" h="542556" extrusionOk="0">
                      <a:moveTo>
                        <a:pt x="0" y="0"/>
                      </a:moveTo>
                      <a:lnTo>
                        <a:pt x="18429" y="542557"/>
                      </a:lnTo>
                    </a:path>
                  </a:pathLst>
                </a:custGeom>
                <a:noFill/>
                <a:ln w="104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1" name="Google Shape;1028;p40">
                <a:extLst>
                  <a:ext uri="{FF2B5EF4-FFF2-40B4-BE49-F238E27FC236}">
                    <a16:creationId xmlns:a16="http://schemas.microsoft.com/office/drawing/2014/main" id="{FC6EFD15-75A1-7D61-7B31-842F2A555240}"/>
                  </a:ext>
                </a:extLst>
              </p:cNvPr>
              <p:cNvGrpSpPr/>
              <p:nvPr/>
            </p:nvGrpSpPr>
            <p:grpSpPr>
              <a:xfrm>
                <a:off x="7255303" y="2505454"/>
                <a:ext cx="174306" cy="292480"/>
                <a:chOff x="7255303" y="2505454"/>
                <a:chExt cx="174306" cy="292480"/>
              </a:xfrm>
            </p:grpSpPr>
            <p:sp>
              <p:nvSpPr>
                <p:cNvPr id="619" name="Google Shape;1029;p40">
                  <a:extLst>
                    <a:ext uri="{FF2B5EF4-FFF2-40B4-BE49-F238E27FC236}">
                      <a16:creationId xmlns:a16="http://schemas.microsoft.com/office/drawing/2014/main" id="{7917656D-72E4-3E17-B15E-7007581B67D3}"/>
                    </a:ext>
                  </a:extLst>
                </p:cNvPr>
                <p:cNvSpPr/>
                <p:nvPr/>
              </p:nvSpPr>
              <p:spPr>
                <a:xfrm>
                  <a:off x="7255303" y="2505454"/>
                  <a:ext cx="174306" cy="292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306" h="292480" extrusionOk="0">
                      <a:moveTo>
                        <a:pt x="108075" y="292357"/>
                      </a:moveTo>
                      <a:cubicBezTo>
                        <a:pt x="27109" y="290023"/>
                        <a:pt x="44678" y="245916"/>
                        <a:pt x="69619" y="234367"/>
                      </a:cubicBezTo>
                      <a:cubicBezTo>
                        <a:pt x="35341" y="225275"/>
                        <a:pt x="34972" y="174902"/>
                        <a:pt x="62370" y="164213"/>
                      </a:cubicBezTo>
                      <a:cubicBezTo>
                        <a:pt x="17403" y="145783"/>
                        <a:pt x="29812" y="92461"/>
                        <a:pt x="70110" y="87178"/>
                      </a:cubicBezTo>
                      <a:cubicBezTo>
                        <a:pt x="-48205" y="86195"/>
                        <a:pt x="-6678" y="-4722"/>
                        <a:pt x="119378" y="192"/>
                      </a:cubicBezTo>
                      <a:cubicBezTo>
                        <a:pt x="212753" y="3878"/>
                        <a:pt x="173805" y="97744"/>
                        <a:pt x="101072" y="84107"/>
                      </a:cubicBezTo>
                      <a:cubicBezTo>
                        <a:pt x="191621" y="78332"/>
                        <a:pt x="167908" y="148486"/>
                        <a:pt x="124538" y="162001"/>
                      </a:cubicBezTo>
                      <a:cubicBezTo>
                        <a:pt x="191866" y="179939"/>
                        <a:pt x="153533" y="224906"/>
                        <a:pt x="117412" y="226258"/>
                      </a:cubicBezTo>
                      <a:cubicBezTo>
                        <a:pt x="180932" y="242844"/>
                        <a:pt x="163608" y="290514"/>
                        <a:pt x="107952" y="292480"/>
                      </a:cubicBezTo>
                      <a:close/>
                    </a:path>
                  </a:pathLst>
                </a:custGeom>
                <a:solidFill>
                  <a:srgbClr val="AC494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0" name="Google Shape;1030;p40">
                  <a:extLst>
                    <a:ext uri="{FF2B5EF4-FFF2-40B4-BE49-F238E27FC236}">
                      <a16:creationId xmlns:a16="http://schemas.microsoft.com/office/drawing/2014/main" id="{0715509F-A3EC-67EB-2D6E-B6263AA4B7E7}"/>
                    </a:ext>
                  </a:extLst>
                </p:cNvPr>
                <p:cNvSpPr/>
                <p:nvPr/>
              </p:nvSpPr>
              <p:spPr>
                <a:xfrm>
                  <a:off x="7315707" y="2586475"/>
                  <a:ext cx="79122" cy="5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22" h="5665" extrusionOk="0">
                      <a:moveTo>
                        <a:pt x="0" y="5666"/>
                      </a:moveTo>
                      <a:cubicBezTo>
                        <a:pt x="31575" y="-5146"/>
                        <a:pt x="79123" y="2840"/>
                        <a:pt x="79123" y="2840"/>
                      </a:cubicBezTo>
                    </a:path>
                  </a:pathLst>
                </a:custGeom>
                <a:noFill/>
                <a:ln w="10425" cap="rnd" cmpd="sng">
                  <a:solidFill>
                    <a:srgbClr val="762F0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1" name="Google Shape;1031;p40">
                  <a:extLst>
                    <a:ext uri="{FF2B5EF4-FFF2-40B4-BE49-F238E27FC236}">
                      <a16:creationId xmlns:a16="http://schemas.microsoft.com/office/drawing/2014/main" id="{3B189EE6-E7E4-4741-B99C-3C31AF2B6469}"/>
                    </a:ext>
                  </a:extLst>
                </p:cNvPr>
                <p:cNvSpPr/>
                <p:nvPr/>
              </p:nvSpPr>
              <p:spPr>
                <a:xfrm>
                  <a:off x="7313004" y="2663461"/>
                  <a:ext cx="73348" cy="3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48" h="3993" extrusionOk="0">
                      <a:moveTo>
                        <a:pt x="0" y="3994"/>
                      </a:moveTo>
                      <a:cubicBezTo>
                        <a:pt x="0" y="3994"/>
                        <a:pt x="46933" y="-2886"/>
                        <a:pt x="73348" y="1414"/>
                      </a:cubicBezTo>
                    </a:path>
                  </a:pathLst>
                </a:custGeom>
                <a:noFill/>
                <a:ln w="10425" cap="rnd" cmpd="sng">
                  <a:solidFill>
                    <a:srgbClr val="762F0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2" name="Google Shape;1032;p40">
                  <a:extLst>
                    <a:ext uri="{FF2B5EF4-FFF2-40B4-BE49-F238E27FC236}">
                      <a16:creationId xmlns:a16="http://schemas.microsoft.com/office/drawing/2014/main" id="{273BD532-7EAC-1CEE-DD62-6B6005A6FCEE}"/>
                    </a:ext>
                  </a:extLst>
                </p:cNvPr>
                <p:cNvSpPr/>
                <p:nvPr/>
              </p:nvSpPr>
              <p:spPr>
                <a:xfrm>
                  <a:off x="7320498" y="2731634"/>
                  <a:ext cx="64993" cy="6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93" h="6589" extrusionOk="0">
                      <a:moveTo>
                        <a:pt x="0" y="6590"/>
                      </a:moveTo>
                      <a:cubicBezTo>
                        <a:pt x="0" y="6590"/>
                        <a:pt x="27398" y="-5573"/>
                        <a:pt x="64994" y="3150"/>
                      </a:cubicBezTo>
                    </a:path>
                  </a:pathLst>
                </a:custGeom>
                <a:noFill/>
                <a:ln w="10425" cap="rnd" cmpd="sng">
                  <a:solidFill>
                    <a:srgbClr val="762F0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2" name="Google Shape;1033;p40">
                <a:extLst>
                  <a:ext uri="{FF2B5EF4-FFF2-40B4-BE49-F238E27FC236}">
                    <a16:creationId xmlns:a16="http://schemas.microsoft.com/office/drawing/2014/main" id="{9D2C3F87-B6CB-E88D-D5AB-D6AE10AF1354}"/>
                  </a:ext>
                </a:extLst>
              </p:cNvPr>
              <p:cNvGrpSpPr/>
              <p:nvPr/>
            </p:nvGrpSpPr>
            <p:grpSpPr>
              <a:xfrm>
                <a:off x="8123882" y="2475682"/>
                <a:ext cx="174979" cy="292212"/>
                <a:chOff x="8123882" y="2475682"/>
                <a:chExt cx="174979" cy="292212"/>
              </a:xfrm>
            </p:grpSpPr>
            <p:sp>
              <p:nvSpPr>
                <p:cNvPr id="615" name="Google Shape;1034;p40">
                  <a:extLst>
                    <a:ext uri="{FF2B5EF4-FFF2-40B4-BE49-F238E27FC236}">
                      <a16:creationId xmlns:a16="http://schemas.microsoft.com/office/drawing/2014/main" id="{3DA75621-5133-B65B-0F18-AD21A9D20B34}"/>
                    </a:ext>
                  </a:extLst>
                </p:cNvPr>
                <p:cNvSpPr/>
                <p:nvPr/>
              </p:nvSpPr>
              <p:spPr>
                <a:xfrm>
                  <a:off x="8123882" y="2475682"/>
                  <a:ext cx="174979" cy="292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979" h="292212" extrusionOk="0">
                      <a:moveTo>
                        <a:pt x="82694" y="292152"/>
                      </a:moveTo>
                      <a:cubicBezTo>
                        <a:pt x="163415" y="284166"/>
                        <a:pt x="143019" y="241287"/>
                        <a:pt x="117219" y="231581"/>
                      </a:cubicBezTo>
                      <a:cubicBezTo>
                        <a:pt x="150760" y="220032"/>
                        <a:pt x="147934" y="169782"/>
                        <a:pt x="119921" y="161058"/>
                      </a:cubicBezTo>
                      <a:cubicBezTo>
                        <a:pt x="163660" y="139558"/>
                        <a:pt x="147811" y="87096"/>
                        <a:pt x="107144" y="84761"/>
                      </a:cubicBezTo>
                      <a:cubicBezTo>
                        <a:pt x="225091" y="75424"/>
                        <a:pt x="177912" y="-12299"/>
                        <a:pt x="52470" y="1461"/>
                      </a:cubicBezTo>
                      <a:cubicBezTo>
                        <a:pt x="-40536" y="11659"/>
                        <a:pt x="4554" y="102576"/>
                        <a:pt x="76059" y="83901"/>
                      </a:cubicBezTo>
                      <a:cubicBezTo>
                        <a:pt x="-14613" y="84516"/>
                        <a:pt x="13523" y="152950"/>
                        <a:pt x="57630" y="163270"/>
                      </a:cubicBezTo>
                      <a:cubicBezTo>
                        <a:pt x="-8469" y="185999"/>
                        <a:pt x="32690" y="228141"/>
                        <a:pt x="68934" y="226789"/>
                      </a:cubicBezTo>
                      <a:cubicBezTo>
                        <a:pt x="6643" y="247799"/>
                        <a:pt x="26915" y="294118"/>
                        <a:pt x="82694" y="292152"/>
                      </a:cubicBezTo>
                      <a:close/>
                    </a:path>
                  </a:pathLst>
                </a:custGeom>
                <a:solidFill>
                  <a:srgbClr val="AC494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6" name="Google Shape;1035;p40">
                  <a:extLst>
                    <a:ext uri="{FF2B5EF4-FFF2-40B4-BE49-F238E27FC236}">
                      <a16:creationId xmlns:a16="http://schemas.microsoft.com/office/drawing/2014/main" id="{FCF97AD6-B7EE-4622-0AD6-031B617355D7}"/>
                    </a:ext>
                  </a:extLst>
                </p:cNvPr>
                <p:cNvSpPr/>
                <p:nvPr/>
              </p:nvSpPr>
              <p:spPr>
                <a:xfrm>
                  <a:off x="8161609" y="2556184"/>
                  <a:ext cx="79122" cy="5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22" h="5978" extrusionOk="0">
                      <a:moveTo>
                        <a:pt x="79123" y="3153"/>
                      </a:moveTo>
                      <a:cubicBezTo>
                        <a:pt x="46933" y="-5325"/>
                        <a:pt x="0" y="5979"/>
                        <a:pt x="0" y="5979"/>
                      </a:cubicBezTo>
                    </a:path>
                  </a:pathLst>
                </a:custGeom>
                <a:noFill/>
                <a:ln w="10425" cap="rnd" cmpd="sng">
                  <a:solidFill>
                    <a:srgbClr val="762F0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7" name="Google Shape;1036;p40">
                  <a:extLst>
                    <a:ext uri="{FF2B5EF4-FFF2-40B4-BE49-F238E27FC236}">
                      <a16:creationId xmlns:a16="http://schemas.microsoft.com/office/drawing/2014/main" id="{004F222E-F989-6E1D-23E8-2915CDD8979D}"/>
                    </a:ext>
                  </a:extLst>
                </p:cNvPr>
                <p:cNvSpPr/>
                <p:nvPr/>
              </p:nvSpPr>
              <p:spPr>
                <a:xfrm>
                  <a:off x="8175001" y="2633255"/>
                  <a:ext cx="73348" cy="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48" h="3607" extrusionOk="0">
                      <a:moveTo>
                        <a:pt x="73348" y="1028"/>
                      </a:moveTo>
                      <a:cubicBezTo>
                        <a:pt x="73348" y="1028"/>
                        <a:pt x="26170" y="-2535"/>
                        <a:pt x="0" y="3608"/>
                      </a:cubicBezTo>
                    </a:path>
                  </a:pathLst>
                </a:custGeom>
                <a:noFill/>
                <a:ln w="10425" cap="rnd" cmpd="sng">
                  <a:solidFill>
                    <a:srgbClr val="762F0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8" name="Google Shape;1037;p40">
                  <a:extLst>
                    <a:ext uri="{FF2B5EF4-FFF2-40B4-BE49-F238E27FC236}">
                      <a16:creationId xmlns:a16="http://schemas.microsoft.com/office/drawing/2014/main" id="{8AC7F151-1055-1268-785B-A157E51F7F03}"/>
                    </a:ext>
                  </a:extLst>
                </p:cNvPr>
                <p:cNvSpPr/>
                <p:nvPr/>
              </p:nvSpPr>
              <p:spPr>
                <a:xfrm>
                  <a:off x="8180407" y="2701231"/>
                  <a:ext cx="65116" cy="5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16" h="5417" extrusionOk="0">
                      <a:moveTo>
                        <a:pt x="65117" y="4189"/>
                      </a:moveTo>
                      <a:cubicBezTo>
                        <a:pt x="65117" y="4189"/>
                        <a:pt x="36981" y="-6009"/>
                        <a:pt x="0" y="5418"/>
                      </a:cubicBezTo>
                    </a:path>
                  </a:pathLst>
                </a:custGeom>
                <a:noFill/>
                <a:ln w="10425" cap="rnd" cmpd="sng">
                  <a:solidFill>
                    <a:srgbClr val="762F0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13" name="Google Shape;1038;p40">
                <a:extLst>
                  <a:ext uri="{FF2B5EF4-FFF2-40B4-BE49-F238E27FC236}">
                    <a16:creationId xmlns:a16="http://schemas.microsoft.com/office/drawing/2014/main" id="{4A2EA847-43BF-D27E-1F98-21DE6A2FF535}"/>
                  </a:ext>
                </a:extLst>
              </p:cNvPr>
              <p:cNvSpPr/>
              <p:nvPr/>
            </p:nvSpPr>
            <p:spPr>
              <a:xfrm>
                <a:off x="7342614" y="2709597"/>
                <a:ext cx="70741" cy="88214"/>
              </a:xfrm>
              <a:custGeom>
                <a:avLst/>
                <a:gdLst/>
                <a:ahLst/>
                <a:cxnLst/>
                <a:rect l="l" t="t" r="r" b="b"/>
                <a:pathLst>
                  <a:path w="70741" h="88214" extrusionOk="0">
                    <a:moveTo>
                      <a:pt x="70645" y="0"/>
                    </a:moveTo>
                    <a:cubicBezTo>
                      <a:pt x="63396" y="11918"/>
                      <a:pt x="46564" y="21378"/>
                      <a:pt x="30224" y="21992"/>
                    </a:cubicBezTo>
                    <a:cubicBezTo>
                      <a:pt x="93743" y="38579"/>
                      <a:pt x="76420" y="86249"/>
                      <a:pt x="20764" y="88215"/>
                    </a:cubicBezTo>
                    <a:cubicBezTo>
                      <a:pt x="12900" y="87969"/>
                      <a:pt x="6020" y="87355"/>
                      <a:pt x="0" y="86495"/>
                    </a:cubicBezTo>
                  </a:path>
                </a:pathLst>
              </a:custGeom>
              <a:noFill/>
              <a:ln w="10425" cap="rnd" cmpd="sng">
                <a:solidFill>
                  <a:srgbClr val="762F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1039;p40">
                <a:extLst>
                  <a:ext uri="{FF2B5EF4-FFF2-40B4-BE49-F238E27FC236}">
                    <a16:creationId xmlns:a16="http://schemas.microsoft.com/office/drawing/2014/main" id="{C423E399-65D4-C7BC-357B-3BB986F42083}"/>
                  </a:ext>
                </a:extLst>
              </p:cNvPr>
              <p:cNvSpPr/>
              <p:nvPr/>
            </p:nvSpPr>
            <p:spPr>
              <a:xfrm>
                <a:off x="8154640" y="2688465"/>
                <a:ext cx="66679" cy="79429"/>
              </a:xfrm>
              <a:custGeom>
                <a:avLst/>
                <a:gdLst/>
                <a:ahLst/>
                <a:cxnLst/>
                <a:rect l="l" t="t" r="r" b="b"/>
                <a:pathLst>
                  <a:path w="66679" h="79429" extrusionOk="0">
                    <a:moveTo>
                      <a:pt x="826" y="0"/>
                    </a:moveTo>
                    <a:cubicBezTo>
                      <a:pt x="9795" y="8723"/>
                      <a:pt x="24416" y="14498"/>
                      <a:pt x="38298" y="14006"/>
                    </a:cubicBezTo>
                    <a:cubicBezTo>
                      <a:pt x="-23992" y="35016"/>
                      <a:pt x="-3720" y="81334"/>
                      <a:pt x="52060" y="79369"/>
                    </a:cubicBezTo>
                    <a:cubicBezTo>
                      <a:pt x="57343" y="78877"/>
                      <a:pt x="62257" y="78140"/>
                      <a:pt x="66679" y="77403"/>
                    </a:cubicBezTo>
                  </a:path>
                </a:pathLst>
              </a:custGeom>
              <a:noFill/>
              <a:ln w="10425" cap="rnd" cmpd="sng">
                <a:solidFill>
                  <a:srgbClr val="762F0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3" name="Google Shape;1040;p40">
              <a:extLst>
                <a:ext uri="{FF2B5EF4-FFF2-40B4-BE49-F238E27FC236}">
                  <a16:creationId xmlns:a16="http://schemas.microsoft.com/office/drawing/2014/main" id="{5008D760-CA9E-B2A0-A585-66C7586DAA98}"/>
                </a:ext>
              </a:extLst>
            </p:cNvPr>
            <p:cNvSpPr/>
            <p:nvPr/>
          </p:nvSpPr>
          <p:spPr>
            <a:xfrm>
              <a:off x="9405994" y="8940886"/>
              <a:ext cx="290618" cy="24352"/>
            </a:xfrm>
            <a:custGeom>
              <a:avLst/>
              <a:gdLst/>
              <a:ahLst/>
              <a:cxnLst/>
              <a:rect l="l" t="t" r="r" b="b"/>
              <a:pathLst>
                <a:path w="261818" h="21939" extrusionOk="0">
                  <a:moveTo>
                    <a:pt x="0" y="0"/>
                  </a:moveTo>
                  <a:cubicBezTo>
                    <a:pt x="28996" y="10075"/>
                    <a:pt x="210831" y="37719"/>
                    <a:pt x="261818" y="9829"/>
                  </a:cubicBezTo>
                </a:path>
              </a:pathLst>
            </a:custGeom>
            <a:noFill/>
            <a:ln w="104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1041;p40">
              <a:extLst>
                <a:ext uri="{FF2B5EF4-FFF2-40B4-BE49-F238E27FC236}">
                  <a16:creationId xmlns:a16="http://schemas.microsoft.com/office/drawing/2014/main" id="{E246DBD4-A496-CED3-B54B-29A376CFBE8D}"/>
                </a:ext>
              </a:extLst>
            </p:cNvPr>
            <p:cNvSpPr/>
            <p:nvPr/>
          </p:nvSpPr>
          <p:spPr>
            <a:xfrm>
              <a:off x="9929409" y="8942660"/>
              <a:ext cx="299482" cy="23337"/>
            </a:xfrm>
            <a:custGeom>
              <a:avLst/>
              <a:gdLst/>
              <a:ahLst/>
              <a:cxnLst/>
              <a:rect l="l" t="t" r="r" b="b"/>
              <a:pathLst>
                <a:path w="269804" h="21024" extrusionOk="0">
                  <a:moveTo>
                    <a:pt x="0" y="0"/>
                  </a:moveTo>
                  <a:cubicBezTo>
                    <a:pt x="28012" y="17938"/>
                    <a:pt x="219185" y="36613"/>
                    <a:pt x="269804" y="0"/>
                  </a:cubicBezTo>
                </a:path>
              </a:pathLst>
            </a:custGeom>
            <a:noFill/>
            <a:ln w="104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1042;p40">
              <a:extLst>
                <a:ext uri="{FF2B5EF4-FFF2-40B4-BE49-F238E27FC236}">
                  <a16:creationId xmlns:a16="http://schemas.microsoft.com/office/drawing/2014/main" id="{04C7C0EA-4C7A-5A78-6274-4EB53CAFDC5B}"/>
                </a:ext>
              </a:extLst>
            </p:cNvPr>
            <p:cNvSpPr/>
            <p:nvPr/>
          </p:nvSpPr>
          <p:spPr>
            <a:xfrm>
              <a:off x="9791432" y="7367229"/>
              <a:ext cx="87280" cy="632514"/>
            </a:xfrm>
            <a:custGeom>
              <a:avLst/>
              <a:gdLst/>
              <a:ahLst/>
              <a:cxnLst/>
              <a:rect l="l" t="t" r="r" b="b"/>
              <a:pathLst>
                <a:path w="78631" h="569832" extrusionOk="0">
                  <a:moveTo>
                    <a:pt x="18675" y="569832"/>
                  </a:moveTo>
                  <a:cubicBezTo>
                    <a:pt x="23589" y="533711"/>
                    <a:pt x="0" y="47425"/>
                    <a:pt x="0" y="47425"/>
                  </a:cubicBezTo>
                  <a:lnTo>
                    <a:pt x="78631" y="0"/>
                  </a:lnTo>
                </a:path>
              </a:pathLst>
            </a:custGeom>
            <a:noFill/>
            <a:ln w="104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1043;p40">
              <a:extLst>
                <a:ext uri="{FF2B5EF4-FFF2-40B4-BE49-F238E27FC236}">
                  <a16:creationId xmlns:a16="http://schemas.microsoft.com/office/drawing/2014/main" id="{6B1127B1-5094-C0D2-6031-1E5BA66D9FEA}"/>
                </a:ext>
              </a:extLst>
            </p:cNvPr>
            <p:cNvSpPr/>
            <p:nvPr/>
          </p:nvSpPr>
          <p:spPr>
            <a:xfrm>
              <a:off x="9273470" y="6181326"/>
              <a:ext cx="113129" cy="393037"/>
            </a:xfrm>
            <a:custGeom>
              <a:avLst/>
              <a:gdLst/>
              <a:ahLst/>
              <a:cxnLst/>
              <a:rect l="l" t="t" r="r" b="b"/>
              <a:pathLst>
                <a:path w="101918" h="354087" extrusionOk="0">
                  <a:moveTo>
                    <a:pt x="93989" y="0"/>
                  </a:moveTo>
                  <a:cubicBezTo>
                    <a:pt x="93989" y="0"/>
                    <a:pt x="142397" y="189207"/>
                    <a:pt x="0" y="354087"/>
                  </a:cubicBezTo>
                </a:path>
              </a:pathLst>
            </a:custGeom>
            <a:noFill/>
            <a:ln w="10425" cap="flat" cmpd="sng">
              <a:solidFill>
                <a:schemeClr val="accent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1044;p40">
              <a:extLst>
                <a:ext uri="{FF2B5EF4-FFF2-40B4-BE49-F238E27FC236}">
                  <a16:creationId xmlns:a16="http://schemas.microsoft.com/office/drawing/2014/main" id="{96C4A6D0-8CDB-9772-84F6-0A46CB4B5E74}"/>
                </a:ext>
              </a:extLst>
            </p:cNvPr>
            <p:cNvSpPr/>
            <p:nvPr/>
          </p:nvSpPr>
          <p:spPr>
            <a:xfrm>
              <a:off x="10124966" y="6201777"/>
              <a:ext cx="141105" cy="394400"/>
            </a:xfrm>
            <a:custGeom>
              <a:avLst/>
              <a:gdLst/>
              <a:ahLst/>
              <a:cxnLst/>
              <a:rect l="l" t="t" r="r" b="b"/>
              <a:pathLst>
                <a:path w="127122" h="355315" extrusionOk="0">
                  <a:moveTo>
                    <a:pt x="127122" y="355316"/>
                  </a:moveTo>
                  <a:cubicBezTo>
                    <a:pt x="-37021" y="202230"/>
                    <a:pt x="4753" y="0"/>
                    <a:pt x="4753" y="0"/>
                  </a:cubicBezTo>
                </a:path>
              </a:pathLst>
            </a:custGeom>
            <a:noFill/>
            <a:ln w="10425" cap="flat" cmpd="sng">
              <a:solidFill>
                <a:schemeClr val="accent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1045;p40">
              <a:extLst>
                <a:ext uri="{FF2B5EF4-FFF2-40B4-BE49-F238E27FC236}">
                  <a16:creationId xmlns:a16="http://schemas.microsoft.com/office/drawing/2014/main" id="{A1EB0CF3-33AA-AAA3-F3E8-9E45BCC920FD}"/>
                </a:ext>
              </a:extLst>
            </p:cNvPr>
            <p:cNvSpPr/>
            <p:nvPr/>
          </p:nvSpPr>
          <p:spPr>
            <a:xfrm>
              <a:off x="9348185" y="6677475"/>
              <a:ext cx="166514" cy="201154"/>
            </a:xfrm>
            <a:custGeom>
              <a:avLst/>
              <a:gdLst/>
              <a:ahLst/>
              <a:cxnLst/>
              <a:rect l="l" t="t" r="r" b="b"/>
              <a:pathLst>
                <a:path w="150013" h="181220" extrusionOk="0">
                  <a:moveTo>
                    <a:pt x="0" y="163652"/>
                  </a:moveTo>
                  <a:lnTo>
                    <a:pt x="126425" y="0"/>
                  </a:lnTo>
                  <a:lnTo>
                    <a:pt x="150014" y="28995"/>
                  </a:lnTo>
                  <a:lnTo>
                    <a:pt x="26661" y="181221"/>
                  </a:lnTo>
                  <a:lnTo>
                    <a:pt x="0" y="163652"/>
                  </a:lnTo>
                  <a:close/>
                </a:path>
              </a:pathLst>
            </a:custGeom>
            <a:noFill/>
            <a:ln w="10425" cap="flat" cmpd="sng">
              <a:solidFill>
                <a:schemeClr val="accent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1046;p40">
              <a:extLst>
                <a:ext uri="{FF2B5EF4-FFF2-40B4-BE49-F238E27FC236}">
                  <a16:creationId xmlns:a16="http://schemas.microsoft.com/office/drawing/2014/main" id="{74A33B34-932E-EAA6-8E51-E56302746D46}"/>
                </a:ext>
              </a:extLst>
            </p:cNvPr>
            <p:cNvSpPr/>
            <p:nvPr/>
          </p:nvSpPr>
          <p:spPr>
            <a:xfrm>
              <a:off x="9994989" y="6677475"/>
              <a:ext cx="177834" cy="184516"/>
            </a:xfrm>
            <a:custGeom>
              <a:avLst/>
              <a:gdLst/>
              <a:ahLst/>
              <a:cxnLst/>
              <a:rect l="l" t="t" r="r" b="b"/>
              <a:pathLst>
                <a:path w="160211" h="166231" extrusionOk="0">
                  <a:moveTo>
                    <a:pt x="9460" y="0"/>
                  </a:moveTo>
                  <a:lnTo>
                    <a:pt x="160212" y="149154"/>
                  </a:lnTo>
                  <a:lnTo>
                    <a:pt x="136499" y="166232"/>
                  </a:lnTo>
                  <a:lnTo>
                    <a:pt x="0" y="28995"/>
                  </a:lnTo>
                  <a:lnTo>
                    <a:pt x="9460" y="0"/>
                  </a:lnTo>
                  <a:close/>
                </a:path>
              </a:pathLst>
            </a:custGeom>
            <a:noFill/>
            <a:ln w="10425" cap="flat" cmpd="sng">
              <a:solidFill>
                <a:schemeClr val="accent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1047;p40">
              <a:extLst>
                <a:ext uri="{FF2B5EF4-FFF2-40B4-BE49-F238E27FC236}">
                  <a16:creationId xmlns:a16="http://schemas.microsoft.com/office/drawing/2014/main" id="{9DC5F7C0-5D74-13C3-5933-D2254657BE69}"/>
                </a:ext>
              </a:extLst>
            </p:cNvPr>
            <p:cNvSpPr/>
            <p:nvPr/>
          </p:nvSpPr>
          <p:spPr>
            <a:xfrm>
              <a:off x="9855648" y="5576514"/>
              <a:ext cx="333303" cy="82371"/>
            </a:xfrm>
            <a:custGeom>
              <a:avLst/>
              <a:gdLst/>
              <a:ahLst/>
              <a:cxnLst/>
              <a:rect l="l" t="t" r="r" b="b"/>
              <a:pathLst>
                <a:path w="300273" h="74208" extrusionOk="0">
                  <a:moveTo>
                    <a:pt x="0" y="74208"/>
                  </a:moveTo>
                  <a:lnTo>
                    <a:pt x="300274" y="0"/>
                  </a:lnTo>
                </a:path>
              </a:pathLst>
            </a:custGeom>
            <a:noFill/>
            <a:ln w="104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1048;p40">
              <a:extLst>
                <a:ext uri="{FF2B5EF4-FFF2-40B4-BE49-F238E27FC236}">
                  <a16:creationId xmlns:a16="http://schemas.microsoft.com/office/drawing/2014/main" id="{2F104638-A099-39FF-0AF7-794B975EF063}"/>
                </a:ext>
              </a:extLst>
            </p:cNvPr>
            <p:cNvSpPr/>
            <p:nvPr/>
          </p:nvSpPr>
          <p:spPr>
            <a:xfrm>
              <a:off x="9855648" y="5629414"/>
              <a:ext cx="333303" cy="82234"/>
            </a:xfrm>
            <a:custGeom>
              <a:avLst/>
              <a:gdLst/>
              <a:ahLst/>
              <a:cxnLst/>
              <a:rect l="l" t="t" r="r" b="b"/>
              <a:pathLst>
                <a:path w="300273" h="74085" extrusionOk="0">
                  <a:moveTo>
                    <a:pt x="0" y="74086"/>
                  </a:moveTo>
                  <a:lnTo>
                    <a:pt x="300274" y="0"/>
                  </a:lnTo>
                </a:path>
              </a:pathLst>
            </a:custGeom>
            <a:noFill/>
            <a:ln w="104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1049;p40">
              <a:extLst>
                <a:ext uri="{FF2B5EF4-FFF2-40B4-BE49-F238E27FC236}">
                  <a16:creationId xmlns:a16="http://schemas.microsoft.com/office/drawing/2014/main" id="{8A403DCD-3FC9-06F4-C2E7-2A312169F70C}"/>
                </a:ext>
              </a:extLst>
            </p:cNvPr>
            <p:cNvSpPr/>
            <p:nvPr/>
          </p:nvSpPr>
          <p:spPr>
            <a:xfrm>
              <a:off x="9855648" y="5682314"/>
              <a:ext cx="333303" cy="82234"/>
            </a:xfrm>
            <a:custGeom>
              <a:avLst/>
              <a:gdLst/>
              <a:ahLst/>
              <a:cxnLst/>
              <a:rect l="l" t="t" r="r" b="b"/>
              <a:pathLst>
                <a:path w="300273" h="74085" extrusionOk="0">
                  <a:moveTo>
                    <a:pt x="0" y="74086"/>
                  </a:moveTo>
                  <a:lnTo>
                    <a:pt x="300274" y="0"/>
                  </a:lnTo>
                </a:path>
              </a:pathLst>
            </a:custGeom>
            <a:noFill/>
            <a:ln w="104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1050;p40">
              <a:extLst>
                <a:ext uri="{FF2B5EF4-FFF2-40B4-BE49-F238E27FC236}">
                  <a16:creationId xmlns:a16="http://schemas.microsoft.com/office/drawing/2014/main" id="{299AD14E-92F4-0581-B0DB-AA40A4611C3D}"/>
                </a:ext>
              </a:extLst>
            </p:cNvPr>
            <p:cNvSpPr/>
            <p:nvPr/>
          </p:nvSpPr>
          <p:spPr>
            <a:xfrm>
              <a:off x="9855648" y="5735216"/>
              <a:ext cx="333303" cy="82234"/>
            </a:xfrm>
            <a:custGeom>
              <a:avLst/>
              <a:gdLst/>
              <a:ahLst/>
              <a:cxnLst/>
              <a:rect l="l" t="t" r="r" b="b"/>
              <a:pathLst>
                <a:path w="300273" h="74085" extrusionOk="0">
                  <a:moveTo>
                    <a:pt x="0" y="74086"/>
                  </a:moveTo>
                  <a:lnTo>
                    <a:pt x="300274" y="0"/>
                  </a:lnTo>
                </a:path>
              </a:pathLst>
            </a:custGeom>
            <a:noFill/>
            <a:ln w="104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257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36"/>
          <p:cNvGrpSpPr/>
          <p:nvPr/>
        </p:nvGrpSpPr>
        <p:grpSpPr>
          <a:xfrm flipH="1">
            <a:off x="9594564" y="5162787"/>
            <a:ext cx="1668258" cy="1434200"/>
            <a:chOff x="426209" y="4423284"/>
            <a:chExt cx="1838946" cy="1580940"/>
          </a:xfrm>
        </p:grpSpPr>
        <p:sp>
          <p:nvSpPr>
            <p:cNvPr id="374" name="Google Shape;374;p36"/>
            <p:cNvSpPr/>
            <p:nvPr/>
          </p:nvSpPr>
          <p:spPr>
            <a:xfrm>
              <a:off x="1932153" y="5280505"/>
              <a:ext cx="190486" cy="385668"/>
            </a:xfrm>
            <a:custGeom>
              <a:avLst/>
              <a:gdLst/>
              <a:ahLst/>
              <a:cxnLst/>
              <a:rect l="l" t="t" r="r" b="b"/>
              <a:pathLst>
                <a:path w="71077" h="143906" extrusionOk="0">
                  <a:moveTo>
                    <a:pt x="0" y="0"/>
                  </a:moveTo>
                  <a:lnTo>
                    <a:pt x="71077" y="0"/>
                  </a:lnTo>
                  <a:lnTo>
                    <a:pt x="71077" y="143906"/>
                  </a:lnTo>
                  <a:lnTo>
                    <a:pt x="0" y="14390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endParaRPr sz="163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36"/>
            <p:cNvSpPr/>
            <p:nvPr/>
          </p:nvSpPr>
          <p:spPr>
            <a:xfrm>
              <a:off x="468131" y="5271120"/>
              <a:ext cx="1651253" cy="406143"/>
            </a:xfrm>
            <a:custGeom>
              <a:avLst/>
              <a:gdLst/>
              <a:ahLst/>
              <a:cxnLst/>
              <a:rect l="l" t="t" r="r" b="b"/>
              <a:pathLst>
                <a:path w="616139" h="151546" extrusionOk="0">
                  <a:moveTo>
                    <a:pt x="614834" y="147447"/>
                  </a:moveTo>
                  <a:cubicBezTo>
                    <a:pt x="615245" y="148826"/>
                    <a:pt x="615692" y="150168"/>
                    <a:pt x="616139" y="151547"/>
                  </a:cubicBezTo>
                  <a:lnTo>
                    <a:pt x="11778" y="151547"/>
                  </a:lnTo>
                  <a:cubicBezTo>
                    <a:pt x="3951" y="127656"/>
                    <a:pt x="0" y="102348"/>
                    <a:pt x="0" y="76966"/>
                  </a:cubicBezTo>
                  <a:cubicBezTo>
                    <a:pt x="0" y="56988"/>
                    <a:pt x="2423" y="37011"/>
                    <a:pt x="7305" y="17667"/>
                  </a:cubicBezTo>
                  <a:lnTo>
                    <a:pt x="11778" y="0"/>
                  </a:lnTo>
                  <a:lnTo>
                    <a:pt x="616139" y="0"/>
                  </a:lnTo>
                  <a:lnTo>
                    <a:pt x="615245" y="3466"/>
                  </a:lnTo>
                  <a:lnTo>
                    <a:pt x="611629" y="17629"/>
                  </a:lnTo>
                  <a:cubicBezTo>
                    <a:pt x="605927" y="40104"/>
                    <a:pt x="603616" y="63436"/>
                    <a:pt x="604473" y="86582"/>
                  </a:cubicBezTo>
                  <a:cubicBezTo>
                    <a:pt x="605368" y="107231"/>
                    <a:pt x="608796" y="127768"/>
                    <a:pt x="614797" y="147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endParaRPr sz="163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36"/>
            <p:cNvSpPr/>
            <p:nvPr/>
          </p:nvSpPr>
          <p:spPr>
            <a:xfrm>
              <a:off x="571984" y="5337921"/>
              <a:ext cx="1420111" cy="271095"/>
            </a:xfrm>
            <a:custGeom>
              <a:avLst/>
              <a:gdLst/>
              <a:ahLst/>
              <a:cxnLst/>
              <a:rect l="l" t="t" r="r" b="b"/>
              <a:pathLst>
                <a:path w="529892" h="101155" extrusionOk="0">
                  <a:moveTo>
                    <a:pt x="505219" y="0"/>
                  </a:moveTo>
                  <a:cubicBezTo>
                    <a:pt x="510884" y="22475"/>
                    <a:pt x="529892" y="17257"/>
                    <a:pt x="529892" y="17257"/>
                  </a:cubicBezTo>
                  <a:cubicBezTo>
                    <a:pt x="528811" y="20723"/>
                    <a:pt x="527992" y="26314"/>
                    <a:pt x="527395" y="32165"/>
                  </a:cubicBezTo>
                  <a:cubicBezTo>
                    <a:pt x="525867" y="47037"/>
                    <a:pt x="525867" y="54119"/>
                    <a:pt x="527395" y="68990"/>
                  </a:cubicBezTo>
                  <a:cubicBezTo>
                    <a:pt x="527992" y="74804"/>
                    <a:pt x="528811" y="80432"/>
                    <a:pt x="529892" y="83899"/>
                  </a:cubicBezTo>
                  <a:cubicBezTo>
                    <a:pt x="529892" y="83899"/>
                    <a:pt x="510846" y="78643"/>
                    <a:pt x="505219" y="101155"/>
                  </a:cubicBezTo>
                  <a:lnTo>
                    <a:pt x="24674" y="101155"/>
                  </a:lnTo>
                  <a:cubicBezTo>
                    <a:pt x="19008" y="78681"/>
                    <a:pt x="0" y="83899"/>
                    <a:pt x="0" y="83899"/>
                  </a:cubicBezTo>
                  <a:cubicBezTo>
                    <a:pt x="1081" y="80432"/>
                    <a:pt x="1081" y="20760"/>
                    <a:pt x="0" y="17294"/>
                  </a:cubicBezTo>
                  <a:cubicBezTo>
                    <a:pt x="0" y="17294"/>
                    <a:pt x="19046" y="22549"/>
                    <a:pt x="24674" y="37"/>
                  </a:cubicBezTo>
                  <a:lnTo>
                    <a:pt x="505219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endParaRPr sz="163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36"/>
            <p:cNvSpPr/>
            <p:nvPr/>
          </p:nvSpPr>
          <p:spPr>
            <a:xfrm>
              <a:off x="1201000" y="5408210"/>
              <a:ext cx="159460" cy="147440"/>
            </a:xfrm>
            <a:custGeom>
              <a:avLst/>
              <a:gdLst/>
              <a:ahLst/>
              <a:cxnLst/>
              <a:rect l="l" t="t" r="r" b="b"/>
              <a:pathLst>
                <a:path w="59500" h="55015" extrusionOk="0">
                  <a:moveTo>
                    <a:pt x="57229" y="27993"/>
                  </a:moveTo>
                  <a:cubicBezTo>
                    <a:pt x="54545" y="34031"/>
                    <a:pt x="49998" y="39063"/>
                    <a:pt x="45116" y="43498"/>
                  </a:cubicBezTo>
                  <a:cubicBezTo>
                    <a:pt x="40345" y="47822"/>
                    <a:pt x="35201" y="51661"/>
                    <a:pt x="29760" y="55015"/>
                  </a:cubicBezTo>
                  <a:cubicBezTo>
                    <a:pt x="24281" y="51661"/>
                    <a:pt x="19137" y="47784"/>
                    <a:pt x="14366" y="43498"/>
                  </a:cubicBezTo>
                  <a:cubicBezTo>
                    <a:pt x="9484" y="39063"/>
                    <a:pt x="4899" y="34031"/>
                    <a:pt x="2253" y="27993"/>
                  </a:cubicBezTo>
                  <a:cubicBezTo>
                    <a:pt x="-393" y="21918"/>
                    <a:pt x="-990" y="14687"/>
                    <a:pt x="1992" y="8761"/>
                  </a:cubicBezTo>
                  <a:cubicBezTo>
                    <a:pt x="4936" y="2835"/>
                    <a:pt x="11906" y="-1191"/>
                    <a:pt x="18317" y="337"/>
                  </a:cubicBezTo>
                  <a:cubicBezTo>
                    <a:pt x="21746" y="1157"/>
                    <a:pt x="24691" y="3431"/>
                    <a:pt x="26964" y="6115"/>
                  </a:cubicBezTo>
                  <a:cubicBezTo>
                    <a:pt x="28008" y="7345"/>
                    <a:pt x="28940" y="8686"/>
                    <a:pt x="29760" y="10065"/>
                  </a:cubicBezTo>
                  <a:cubicBezTo>
                    <a:pt x="30579" y="8686"/>
                    <a:pt x="31511" y="7382"/>
                    <a:pt x="32555" y="6115"/>
                  </a:cubicBezTo>
                  <a:cubicBezTo>
                    <a:pt x="34828" y="3431"/>
                    <a:pt x="37773" y="1157"/>
                    <a:pt x="41202" y="337"/>
                  </a:cubicBezTo>
                  <a:cubicBezTo>
                    <a:pt x="47613" y="-1228"/>
                    <a:pt x="54545" y="2835"/>
                    <a:pt x="57527" y="8761"/>
                  </a:cubicBezTo>
                  <a:cubicBezTo>
                    <a:pt x="60471" y="14687"/>
                    <a:pt x="59912" y="21918"/>
                    <a:pt x="57229" y="279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endParaRPr sz="163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36"/>
            <p:cNvSpPr/>
            <p:nvPr/>
          </p:nvSpPr>
          <p:spPr>
            <a:xfrm>
              <a:off x="1654522" y="5408210"/>
              <a:ext cx="159460" cy="147440"/>
            </a:xfrm>
            <a:custGeom>
              <a:avLst/>
              <a:gdLst/>
              <a:ahLst/>
              <a:cxnLst/>
              <a:rect l="l" t="t" r="r" b="b"/>
              <a:pathLst>
                <a:path w="59500" h="55015" extrusionOk="0">
                  <a:moveTo>
                    <a:pt x="57229" y="27993"/>
                  </a:moveTo>
                  <a:cubicBezTo>
                    <a:pt x="54546" y="34031"/>
                    <a:pt x="49998" y="39063"/>
                    <a:pt x="45116" y="43498"/>
                  </a:cubicBezTo>
                  <a:cubicBezTo>
                    <a:pt x="40345" y="47822"/>
                    <a:pt x="35201" y="51661"/>
                    <a:pt x="29760" y="55015"/>
                  </a:cubicBezTo>
                  <a:cubicBezTo>
                    <a:pt x="24281" y="51661"/>
                    <a:pt x="19137" y="47784"/>
                    <a:pt x="14367" y="43498"/>
                  </a:cubicBezTo>
                  <a:cubicBezTo>
                    <a:pt x="9484" y="39063"/>
                    <a:pt x="4899" y="34031"/>
                    <a:pt x="2253" y="27993"/>
                  </a:cubicBezTo>
                  <a:cubicBezTo>
                    <a:pt x="-393" y="21918"/>
                    <a:pt x="-989" y="14687"/>
                    <a:pt x="1992" y="8761"/>
                  </a:cubicBezTo>
                  <a:cubicBezTo>
                    <a:pt x="4937" y="2835"/>
                    <a:pt x="11907" y="-1191"/>
                    <a:pt x="18317" y="337"/>
                  </a:cubicBezTo>
                  <a:cubicBezTo>
                    <a:pt x="21746" y="1157"/>
                    <a:pt x="24691" y="3431"/>
                    <a:pt x="26964" y="6115"/>
                  </a:cubicBezTo>
                  <a:cubicBezTo>
                    <a:pt x="28008" y="7345"/>
                    <a:pt x="28939" y="8686"/>
                    <a:pt x="29760" y="10065"/>
                  </a:cubicBezTo>
                  <a:cubicBezTo>
                    <a:pt x="30580" y="8686"/>
                    <a:pt x="31511" y="7382"/>
                    <a:pt x="32555" y="6115"/>
                  </a:cubicBezTo>
                  <a:cubicBezTo>
                    <a:pt x="34829" y="3431"/>
                    <a:pt x="37773" y="1157"/>
                    <a:pt x="41202" y="337"/>
                  </a:cubicBezTo>
                  <a:cubicBezTo>
                    <a:pt x="47613" y="-1228"/>
                    <a:pt x="54546" y="2835"/>
                    <a:pt x="57527" y="8761"/>
                  </a:cubicBezTo>
                  <a:cubicBezTo>
                    <a:pt x="60472" y="14687"/>
                    <a:pt x="59913" y="21918"/>
                    <a:pt x="57229" y="279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endParaRPr sz="163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36"/>
            <p:cNvSpPr/>
            <p:nvPr/>
          </p:nvSpPr>
          <p:spPr>
            <a:xfrm>
              <a:off x="759059" y="5408210"/>
              <a:ext cx="159460" cy="147440"/>
            </a:xfrm>
            <a:custGeom>
              <a:avLst/>
              <a:gdLst/>
              <a:ahLst/>
              <a:cxnLst/>
              <a:rect l="l" t="t" r="r" b="b"/>
              <a:pathLst>
                <a:path w="59500" h="55015" extrusionOk="0">
                  <a:moveTo>
                    <a:pt x="57229" y="27993"/>
                  </a:moveTo>
                  <a:cubicBezTo>
                    <a:pt x="54545" y="34031"/>
                    <a:pt x="49998" y="39063"/>
                    <a:pt x="45116" y="43498"/>
                  </a:cubicBezTo>
                  <a:cubicBezTo>
                    <a:pt x="40345" y="47822"/>
                    <a:pt x="35201" y="51661"/>
                    <a:pt x="29760" y="55015"/>
                  </a:cubicBezTo>
                  <a:cubicBezTo>
                    <a:pt x="24281" y="51661"/>
                    <a:pt x="19137" y="47784"/>
                    <a:pt x="14366" y="43498"/>
                  </a:cubicBezTo>
                  <a:cubicBezTo>
                    <a:pt x="9484" y="39063"/>
                    <a:pt x="4900" y="34031"/>
                    <a:pt x="2253" y="27993"/>
                  </a:cubicBezTo>
                  <a:cubicBezTo>
                    <a:pt x="-393" y="21918"/>
                    <a:pt x="-990" y="14687"/>
                    <a:pt x="1992" y="8761"/>
                  </a:cubicBezTo>
                  <a:cubicBezTo>
                    <a:pt x="4936" y="2835"/>
                    <a:pt x="11906" y="-1191"/>
                    <a:pt x="18317" y="337"/>
                  </a:cubicBezTo>
                  <a:cubicBezTo>
                    <a:pt x="21746" y="1157"/>
                    <a:pt x="24691" y="3431"/>
                    <a:pt x="26964" y="6115"/>
                  </a:cubicBezTo>
                  <a:cubicBezTo>
                    <a:pt x="28008" y="7345"/>
                    <a:pt x="28940" y="8686"/>
                    <a:pt x="29760" y="10065"/>
                  </a:cubicBezTo>
                  <a:cubicBezTo>
                    <a:pt x="30579" y="8686"/>
                    <a:pt x="31511" y="7382"/>
                    <a:pt x="32555" y="6115"/>
                  </a:cubicBezTo>
                  <a:cubicBezTo>
                    <a:pt x="34828" y="3431"/>
                    <a:pt x="37773" y="1157"/>
                    <a:pt x="41202" y="337"/>
                  </a:cubicBezTo>
                  <a:cubicBezTo>
                    <a:pt x="47613" y="-1228"/>
                    <a:pt x="54545" y="2835"/>
                    <a:pt x="57527" y="8761"/>
                  </a:cubicBezTo>
                  <a:cubicBezTo>
                    <a:pt x="60471" y="14687"/>
                    <a:pt x="59912" y="21918"/>
                    <a:pt x="57229" y="279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endParaRPr sz="163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36"/>
            <p:cNvSpPr/>
            <p:nvPr/>
          </p:nvSpPr>
          <p:spPr>
            <a:xfrm>
              <a:off x="465239" y="5267128"/>
              <a:ext cx="46616" cy="417935"/>
            </a:xfrm>
            <a:custGeom>
              <a:avLst/>
              <a:gdLst/>
              <a:ahLst/>
              <a:cxnLst/>
              <a:rect l="l" t="t" r="r" b="b"/>
              <a:pathLst>
                <a:path w="17394" h="155946" extrusionOk="0">
                  <a:moveTo>
                    <a:pt x="17258" y="152776"/>
                  </a:moveTo>
                  <a:cubicBezTo>
                    <a:pt x="5070" y="115094"/>
                    <a:pt x="1902" y="74691"/>
                    <a:pt x="8126" y="35556"/>
                  </a:cubicBezTo>
                  <a:cubicBezTo>
                    <a:pt x="9878" y="24524"/>
                    <a:pt x="12375" y="13678"/>
                    <a:pt x="15581" y="2981"/>
                  </a:cubicBezTo>
                  <a:cubicBezTo>
                    <a:pt x="16512" y="-150"/>
                    <a:pt x="11555" y="-1268"/>
                    <a:pt x="10624" y="1862"/>
                  </a:cubicBezTo>
                  <a:cubicBezTo>
                    <a:pt x="-819" y="40290"/>
                    <a:pt x="-3018" y="81214"/>
                    <a:pt x="4026" y="120685"/>
                  </a:cubicBezTo>
                  <a:cubicBezTo>
                    <a:pt x="6039" y="132053"/>
                    <a:pt x="8871" y="143234"/>
                    <a:pt x="12413" y="154229"/>
                  </a:cubicBezTo>
                  <a:cubicBezTo>
                    <a:pt x="13419" y="157323"/>
                    <a:pt x="18264" y="155869"/>
                    <a:pt x="17258" y="1527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endParaRPr sz="163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1" name="Google Shape;381;p36"/>
            <p:cNvGrpSpPr/>
            <p:nvPr/>
          </p:nvGrpSpPr>
          <p:grpSpPr>
            <a:xfrm>
              <a:off x="546919" y="5678213"/>
              <a:ext cx="1636156" cy="326010"/>
              <a:chOff x="5735395" y="1344466"/>
              <a:chExt cx="610734" cy="121691"/>
            </a:xfrm>
          </p:grpSpPr>
          <p:sp>
            <p:nvSpPr>
              <p:cNvPr id="382" name="Google Shape;382;p36"/>
              <p:cNvSpPr/>
              <p:nvPr/>
            </p:nvSpPr>
            <p:spPr>
              <a:xfrm>
                <a:off x="5742924" y="1362841"/>
                <a:ext cx="597540" cy="84942"/>
              </a:xfrm>
              <a:custGeom>
                <a:avLst/>
                <a:gdLst/>
                <a:ahLst/>
                <a:cxnLst/>
                <a:rect l="l" t="t" r="r" b="b"/>
                <a:pathLst>
                  <a:path w="597540" h="84942" extrusionOk="0">
                    <a:moveTo>
                      <a:pt x="0" y="84942"/>
                    </a:moveTo>
                    <a:lnTo>
                      <a:pt x="597540" y="84942"/>
                    </a:lnTo>
                    <a:cubicBezTo>
                      <a:pt x="579314" y="22400"/>
                      <a:pt x="597540" y="0"/>
                      <a:pt x="597540" y="0"/>
                    </a:cubicBezTo>
                    <a:lnTo>
                      <a:pt x="0" y="0"/>
                    </a:lnTo>
                    <a:cubicBezTo>
                      <a:pt x="12970" y="25121"/>
                      <a:pt x="0" y="84942"/>
                      <a:pt x="0" y="8494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36"/>
              <p:cNvSpPr/>
              <p:nvPr/>
            </p:nvSpPr>
            <p:spPr>
              <a:xfrm rot="10800000">
                <a:off x="5735395" y="1344466"/>
                <a:ext cx="610734" cy="18374"/>
              </a:xfrm>
              <a:custGeom>
                <a:avLst/>
                <a:gdLst/>
                <a:ahLst/>
                <a:cxnLst/>
                <a:rect l="l" t="t" r="r" b="b"/>
                <a:pathLst>
                  <a:path w="610734" h="18374" extrusionOk="0">
                    <a:moveTo>
                      <a:pt x="0" y="0"/>
                    </a:moveTo>
                    <a:lnTo>
                      <a:pt x="610735" y="0"/>
                    </a:lnTo>
                    <a:lnTo>
                      <a:pt x="610735" y="18375"/>
                    </a:lnTo>
                    <a:lnTo>
                      <a:pt x="0" y="1837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36"/>
              <p:cNvSpPr/>
              <p:nvPr/>
            </p:nvSpPr>
            <p:spPr>
              <a:xfrm rot="10800000">
                <a:off x="5735395" y="1447783"/>
                <a:ext cx="610734" cy="18374"/>
              </a:xfrm>
              <a:custGeom>
                <a:avLst/>
                <a:gdLst/>
                <a:ahLst/>
                <a:cxnLst/>
                <a:rect l="l" t="t" r="r" b="b"/>
                <a:pathLst>
                  <a:path w="610734" h="18374" extrusionOk="0">
                    <a:moveTo>
                      <a:pt x="0" y="0"/>
                    </a:moveTo>
                    <a:lnTo>
                      <a:pt x="610735" y="0"/>
                    </a:lnTo>
                    <a:lnTo>
                      <a:pt x="610735" y="18375"/>
                    </a:lnTo>
                    <a:lnTo>
                      <a:pt x="0" y="1837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5756806" y="1369251"/>
                <a:ext cx="571975" cy="6671"/>
              </a:xfrm>
              <a:custGeom>
                <a:avLst/>
                <a:gdLst/>
                <a:ahLst/>
                <a:cxnLst/>
                <a:rect l="l" t="t" r="r" b="b"/>
                <a:pathLst>
                  <a:path w="571975" h="6671" extrusionOk="0">
                    <a:moveTo>
                      <a:pt x="569421" y="1603"/>
                    </a:moveTo>
                    <a:cubicBezTo>
                      <a:pt x="495585" y="1379"/>
                      <a:pt x="421750" y="1193"/>
                      <a:pt x="347915" y="969"/>
                    </a:cubicBezTo>
                    <a:cubicBezTo>
                      <a:pt x="274080" y="745"/>
                      <a:pt x="200244" y="559"/>
                      <a:pt x="126409" y="335"/>
                    </a:cubicBezTo>
                    <a:cubicBezTo>
                      <a:pt x="85074" y="224"/>
                      <a:pt x="43703" y="112"/>
                      <a:pt x="2369" y="0"/>
                    </a:cubicBezTo>
                    <a:cubicBezTo>
                      <a:pt x="-911" y="0"/>
                      <a:pt x="-725" y="5069"/>
                      <a:pt x="2555" y="5069"/>
                    </a:cubicBezTo>
                    <a:cubicBezTo>
                      <a:pt x="76390" y="5293"/>
                      <a:pt x="150226" y="5479"/>
                      <a:pt x="224061" y="5703"/>
                    </a:cubicBezTo>
                    <a:cubicBezTo>
                      <a:pt x="297896" y="5926"/>
                      <a:pt x="371732" y="6113"/>
                      <a:pt x="445567" y="6336"/>
                    </a:cubicBezTo>
                    <a:cubicBezTo>
                      <a:pt x="486901" y="6448"/>
                      <a:pt x="528273" y="6560"/>
                      <a:pt x="569607" y="6672"/>
                    </a:cubicBezTo>
                    <a:cubicBezTo>
                      <a:pt x="572887" y="6672"/>
                      <a:pt x="572701" y="1603"/>
                      <a:pt x="569421" y="16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5756359" y="1384607"/>
                <a:ext cx="566795" cy="9765"/>
              </a:xfrm>
              <a:custGeom>
                <a:avLst/>
                <a:gdLst/>
                <a:ahLst/>
                <a:cxnLst/>
                <a:rect l="l" t="t" r="r" b="b"/>
                <a:pathLst>
                  <a:path w="566795" h="9765" extrusionOk="0">
                    <a:moveTo>
                      <a:pt x="564240" y="4696"/>
                    </a:moveTo>
                    <a:cubicBezTo>
                      <a:pt x="491038" y="4100"/>
                      <a:pt x="417874" y="3466"/>
                      <a:pt x="344672" y="2870"/>
                    </a:cubicBezTo>
                    <a:cubicBezTo>
                      <a:pt x="271694" y="2274"/>
                      <a:pt x="198716" y="1640"/>
                      <a:pt x="125738" y="1044"/>
                    </a:cubicBezTo>
                    <a:cubicBezTo>
                      <a:pt x="84627" y="708"/>
                      <a:pt x="43480" y="373"/>
                      <a:pt x="2369" y="0"/>
                    </a:cubicBezTo>
                    <a:cubicBezTo>
                      <a:pt x="-911" y="0"/>
                      <a:pt x="-725" y="5032"/>
                      <a:pt x="2555" y="5069"/>
                    </a:cubicBezTo>
                    <a:cubicBezTo>
                      <a:pt x="75757" y="5665"/>
                      <a:pt x="148921" y="6299"/>
                      <a:pt x="222123" y="6895"/>
                    </a:cubicBezTo>
                    <a:cubicBezTo>
                      <a:pt x="295101" y="7492"/>
                      <a:pt x="368079" y="8125"/>
                      <a:pt x="441057" y="8722"/>
                    </a:cubicBezTo>
                    <a:cubicBezTo>
                      <a:pt x="482168" y="9057"/>
                      <a:pt x="523316" y="9393"/>
                      <a:pt x="564427" y="9765"/>
                    </a:cubicBezTo>
                    <a:cubicBezTo>
                      <a:pt x="567706" y="9765"/>
                      <a:pt x="567520" y="4734"/>
                      <a:pt x="564240" y="469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5766646" y="1398683"/>
                <a:ext cx="560617" cy="14999"/>
              </a:xfrm>
              <a:custGeom>
                <a:avLst/>
                <a:gdLst/>
                <a:ahLst/>
                <a:cxnLst/>
                <a:rect l="l" t="t" r="r" b="b"/>
                <a:pathLst>
                  <a:path w="560617" h="14999" extrusionOk="0">
                    <a:moveTo>
                      <a:pt x="558090" y="9965"/>
                    </a:moveTo>
                    <a:cubicBezTo>
                      <a:pt x="485746" y="6275"/>
                      <a:pt x="413364" y="3591"/>
                      <a:pt x="340945" y="1951"/>
                    </a:cubicBezTo>
                    <a:cubicBezTo>
                      <a:pt x="268750" y="311"/>
                      <a:pt x="196517" y="-285"/>
                      <a:pt x="124285" y="125"/>
                    </a:cubicBezTo>
                    <a:cubicBezTo>
                      <a:pt x="83658" y="349"/>
                      <a:pt x="42995" y="908"/>
                      <a:pt x="2369" y="1802"/>
                    </a:cubicBezTo>
                    <a:cubicBezTo>
                      <a:pt x="-911" y="1877"/>
                      <a:pt x="-725" y="6946"/>
                      <a:pt x="2555" y="6871"/>
                    </a:cubicBezTo>
                    <a:cubicBezTo>
                      <a:pt x="74974" y="5306"/>
                      <a:pt x="147430" y="4747"/>
                      <a:pt x="219849" y="5231"/>
                    </a:cubicBezTo>
                    <a:cubicBezTo>
                      <a:pt x="292082" y="5716"/>
                      <a:pt x="364315" y="7244"/>
                      <a:pt x="436473" y="9741"/>
                    </a:cubicBezTo>
                    <a:cubicBezTo>
                      <a:pt x="477099" y="11157"/>
                      <a:pt x="517688" y="12909"/>
                      <a:pt x="558277" y="14996"/>
                    </a:cubicBezTo>
                    <a:cubicBezTo>
                      <a:pt x="561520" y="15145"/>
                      <a:pt x="561333" y="10114"/>
                      <a:pt x="558090" y="992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36"/>
              <p:cNvSpPr/>
              <p:nvPr/>
            </p:nvSpPr>
            <p:spPr>
              <a:xfrm>
                <a:off x="5756335" y="1416136"/>
                <a:ext cx="571030" cy="11841"/>
              </a:xfrm>
              <a:custGeom>
                <a:avLst/>
                <a:gdLst/>
                <a:ahLst/>
                <a:cxnLst/>
                <a:rect l="l" t="t" r="r" b="b"/>
                <a:pathLst>
                  <a:path w="571030" h="11841" extrusionOk="0">
                    <a:moveTo>
                      <a:pt x="568513" y="2351"/>
                    </a:moveTo>
                    <a:cubicBezTo>
                      <a:pt x="494827" y="4923"/>
                      <a:pt x="421103" y="6377"/>
                      <a:pt x="347343" y="6712"/>
                    </a:cubicBezTo>
                    <a:cubicBezTo>
                      <a:pt x="273619" y="7048"/>
                      <a:pt x="199858" y="6228"/>
                      <a:pt x="126172" y="4289"/>
                    </a:cubicBezTo>
                    <a:cubicBezTo>
                      <a:pt x="84912" y="3209"/>
                      <a:pt x="43615" y="1755"/>
                      <a:pt x="2355" y="3"/>
                    </a:cubicBezTo>
                    <a:cubicBezTo>
                      <a:pt x="-925" y="-146"/>
                      <a:pt x="-701" y="4923"/>
                      <a:pt x="2542" y="5072"/>
                    </a:cubicBezTo>
                    <a:cubicBezTo>
                      <a:pt x="76191" y="8240"/>
                      <a:pt x="149914" y="10327"/>
                      <a:pt x="223637" y="11259"/>
                    </a:cubicBezTo>
                    <a:cubicBezTo>
                      <a:pt x="297361" y="12191"/>
                      <a:pt x="371121" y="12005"/>
                      <a:pt x="444845" y="10700"/>
                    </a:cubicBezTo>
                    <a:cubicBezTo>
                      <a:pt x="486142" y="9955"/>
                      <a:pt x="527402" y="8874"/>
                      <a:pt x="568662" y="7420"/>
                    </a:cubicBezTo>
                    <a:cubicBezTo>
                      <a:pt x="571942" y="7308"/>
                      <a:pt x="571756" y="2239"/>
                      <a:pt x="568476" y="23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36"/>
              <p:cNvSpPr/>
              <p:nvPr/>
            </p:nvSpPr>
            <p:spPr>
              <a:xfrm>
                <a:off x="5754085" y="1434812"/>
                <a:ext cx="579020" cy="5553"/>
              </a:xfrm>
              <a:custGeom>
                <a:avLst/>
                <a:gdLst/>
                <a:ahLst/>
                <a:cxnLst/>
                <a:rect l="l" t="t" r="r" b="b"/>
                <a:pathLst>
                  <a:path w="579020" h="5553" extrusionOk="0">
                    <a:moveTo>
                      <a:pt x="576466" y="0"/>
                    </a:moveTo>
                    <a:cubicBezTo>
                      <a:pt x="501847" y="75"/>
                      <a:pt x="427267" y="112"/>
                      <a:pt x="352649" y="186"/>
                    </a:cubicBezTo>
                    <a:cubicBezTo>
                      <a:pt x="278031" y="261"/>
                      <a:pt x="203450" y="298"/>
                      <a:pt x="128832" y="373"/>
                    </a:cubicBezTo>
                    <a:cubicBezTo>
                      <a:pt x="86678" y="373"/>
                      <a:pt x="44523" y="447"/>
                      <a:pt x="2369" y="485"/>
                    </a:cubicBezTo>
                    <a:cubicBezTo>
                      <a:pt x="-911" y="485"/>
                      <a:pt x="-725" y="5554"/>
                      <a:pt x="2555" y="5554"/>
                    </a:cubicBezTo>
                    <a:cubicBezTo>
                      <a:pt x="77173" y="5479"/>
                      <a:pt x="151754" y="5442"/>
                      <a:pt x="226372" y="5367"/>
                    </a:cubicBezTo>
                    <a:cubicBezTo>
                      <a:pt x="300990" y="5293"/>
                      <a:pt x="375571" y="5255"/>
                      <a:pt x="450189" y="5181"/>
                    </a:cubicBezTo>
                    <a:cubicBezTo>
                      <a:pt x="492343" y="5181"/>
                      <a:pt x="534498" y="5106"/>
                      <a:pt x="576652" y="5069"/>
                    </a:cubicBezTo>
                    <a:cubicBezTo>
                      <a:pt x="579932" y="5069"/>
                      <a:pt x="579746" y="0"/>
                      <a:pt x="5764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0" name="Google Shape;390;p36"/>
            <p:cNvGrpSpPr/>
            <p:nvPr/>
          </p:nvGrpSpPr>
          <p:grpSpPr>
            <a:xfrm>
              <a:off x="596047" y="4709661"/>
              <a:ext cx="1473091" cy="390791"/>
              <a:chOff x="5753733" y="982931"/>
              <a:chExt cx="549866" cy="145872"/>
            </a:xfrm>
          </p:grpSpPr>
          <p:sp>
            <p:nvSpPr>
              <p:cNvPr id="391" name="Google Shape;391;p36"/>
              <p:cNvSpPr/>
              <p:nvPr/>
            </p:nvSpPr>
            <p:spPr>
              <a:xfrm>
                <a:off x="6237707" y="986732"/>
                <a:ext cx="63101" cy="136340"/>
              </a:xfrm>
              <a:custGeom>
                <a:avLst/>
                <a:gdLst/>
                <a:ahLst/>
                <a:cxnLst/>
                <a:rect l="l" t="t" r="r" b="b"/>
                <a:pathLst>
                  <a:path w="63101" h="136340" extrusionOk="0">
                    <a:moveTo>
                      <a:pt x="0" y="0"/>
                    </a:moveTo>
                    <a:lnTo>
                      <a:pt x="63101" y="0"/>
                    </a:lnTo>
                    <a:lnTo>
                      <a:pt x="63101" y="136340"/>
                    </a:lnTo>
                    <a:lnTo>
                      <a:pt x="0" y="13634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36"/>
              <p:cNvSpPr/>
              <p:nvPr/>
            </p:nvSpPr>
            <p:spPr>
              <a:xfrm>
                <a:off x="5753733" y="983377"/>
                <a:ext cx="547074" cy="143570"/>
              </a:xfrm>
              <a:custGeom>
                <a:avLst/>
                <a:gdLst/>
                <a:ahLst/>
                <a:cxnLst/>
                <a:rect l="l" t="t" r="r" b="b"/>
                <a:pathLst>
                  <a:path w="547074" h="143570" extrusionOk="0">
                    <a:moveTo>
                      <a:pt x="542714" y="127171"/>
                    </a:moveTo>
                    <a:cubicBezTo>
                      <a:pt x="543981" y="132687"/>
                      <a:pt x="545435" y="138166"/>
                      <a:pt x="547074" y="143571"/>
                    </a:cubicBezTo>
                    <a:lnTo>
                      <a:pt x="10473" y="143571"/>
                    </a:lnTo>
                    <a:cubicBezTo>
                      <a:pt x="7268" y="133135"/>
                      <a:pt x="4770" y="122400"/>
                      <a:pt x="3056" y="111480"/>
                    </a:cubicBezTo>
                    <a:cubicBezTo>
                      <a:pt x="2981" y="110958"/>
                      <a:pt x="2870" y="110436"/>
                      <a:pt x="2795" y="109877"/>
                    </a:cubicBezTo>
                    <a:cubicBezTo>
                      <a:pt x="1342" y="100373"/>
                      <a:pt x="447" y="90719"/>
                      <a:pt x="149" y="81066"/>
                    </a:cubicBezTo>
                    <a:cubicBezTo>
                      <a:pt x="74" y="78345"/>
                      <a:pt x="0" y="75624"/>
                      <a:pt x="0" y="72904"/>
                    </a:cubicBezTo>
                    <a:cubicBezTo>
                      <a:pt x="0" y="54007"/>
                      <a:pt x="2162" y="35110"/>
                      <a:pt x="6485" y="16735"/>
                    </a:cubicBezTo>
                    <a:lnTo>
                      <a:pt x="10436" y="0"/>
                    </a:lnTo>
                    <a:lnTo>
                      <a:pt x="547037" y="0"/>
                    </a:lnTo>
                    <a:lnTo>
                      <a:pt x="543049" y="16735"/>
                    </a:lnTo>
                    <a:cubicBezTo>
                      <a:pt x="538278" y="36862"/>
                      <a:pt x="536154" y="57771"/>
                      <a:pt x="536601" y="78494"/>
                    </a:cubicBezTo>
                    <a:cubicBezTo>
                      <a:pt x="536601" y="79687"/>
                      <a:pt x="536638" y="80842"/>
                      <a:pt x="536676" y="82035"/>
                    </a:cubicBezTo>
                    <a:cubicBezTo>
                      <a:pt x="537235" y="96646"/>
                      <a:pt x="539098" y="111182"/>
                      <a:pt x="542229" y="125345"/>
                    </a:cubicBezTo>
                    <a:cubicBezTo>
                      <a:pt x="542341" y="125941"/>
                      <a:pt x="542490" y="126538"/>
                      <a:pt x="542639" y="127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36"/>
              <p:cNvSpPr/>
              <p:nvPr/>
            </p:nvSpPr>
            <p:spPr>
              <a:xfrm>
                <a:off x="6246258" y="983414"/>
                <a:ext cx="25775" cy="143533"/>
              </a:xfrm>
              <a:custGeom>
                <a:avLst/>
                <a:gdLst/>
                <a:ahLst/>
                <a:cxnLst/>
                <a:rect l="l" t="t" r="r" b="b"/>
                <a:pathLst>
                  <a:path w="25775" h="143533" extrusionOk="0">
                    <a:moveTo>
                      <a:pt x="25738" y="143533"/>
                    </a:moveTo>
                    <a:lnTo>
                      <a:pt x="14222" y="143533"/>
                    </a:lnTo>
                    <a:cubicBezTo>
                      <a:pt x="-4526" y="96907"/>
                      <a:pt x="-4675" y="46739"/>
                      <a:pt x="13402" y="0"/>
                    </a:cubicBezTo>
                    <a:lnTo>
                      <a:pt x="24769" y="0"/>
                    </a:lnTo>
                    <a:cubicBezTo>
                      <a:pt x="5910" y="46627"/>
                      <a:pt x="6469" y="97056"/>
                      <a:pt x="25776" y="14353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36"/>
              <p:cNvSpPr/>
              <p:nvPr/>
            </p:nvSpPr>
            <p:spPr>
              <a:xfrm>
                <a:off x="5942759" y="996236"/>
                <a:ext cx="285965" cy="118635"/>
              </a:xfrm>
              <a:custGeom>
                <a:avLst/>
                <a:gdLst/>
                <a:ahLst/>
                <a:cxnLst/>
                <a:rect l="l" t="t" r="r" b="b"/>
                <a:pathLst>
                  <a:path w="285965" h="118635" extrusionOk="0">
                    <a:moveTo>
                      <a:pt x="285965" y="0"/>
                    </a:moveTo>
                    <a:cubicBezTo>
                      <a:pt x="285965" y="0"/>
                      <a:pt x="270721" y="58815"/>
                      <a:pt x="285965" y="118636"/>
                    </a:cubicBezTo>
                    <a:lnTo>
                      <a:pt x="12540" y="118636"/>
                    </a:lnTo>
                    <a:cubicBezTo>
                      <a:pt x="12540" y="118636"/>
                      <a:pt x="-15675" y="67760"/>
                      <a:pt x="12540" y="0"/>
                    </a:cubicBezTo>
                    <a:lnTo>
                      <a:pt x="28596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36"/>
              <p:cNvSpPr/>
              <p:nvPr/>
            </p:nvSpPr>
            <p:spPr>
              <a:xfrm>
                <a:off x="5906862" y="983414"/>
                <a:ext cx="25775" cy="143533"/>
              </a:xfrm>
              <a:custGeom>
                <a:avLst/>
                <a:gdLst/>
                <a:ahLst/>
                <a:cxnLst/>
                <a:rect l="l" t="t" r="r" b="b"/>
                <a:pathLst>
                  <a:path w="25775" h="143533" extrusionOk="0">
                    <a:moveTo>
                      <a:pt x="25739" y="143533"/>
                    </a:moveTo>
                    <a:lnTo>
                      <a:pt x="14221" y="143533"/>
                    </a:lnTo>
                    <a:cubicBezTo>
                      <a:pt x="-4526" y="96907"/>
                      <a:pt x="-4675" y="46739"/>
                      <a:pt x="13401" y="0"/>
                    </a:cubicBezTo>
                    <a:lnTo>
                      <a:pt x="24770" y="0"/>
                    </a:lnTo>
                    <a:cubicBezTo>
                      <a:pt x="5910" y="46627"/>
                      <a:pt x="6469" y="97056"/>
                      <a:pt x="25776" y="14353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36"/>
              <p:cNvSpPr/>
              <p:nvPr/>
            </p:nvSpPr>
            <p:spPr>
              <a:xfrm>
                <a:off x="5877492" y="983414"/>
                <a:ext cx="25775" cy="143533"/>
              </a:xfrm>
              <a:custGeom>
                <a:avLst/>
                <a:gdLst/>
                <a:ahLst/>
                <a:cxnLst/>
                <a:rect l="l" t="t" r="r" b="b"/>
                <a:pathLst>
                  <a:path w="25775" h="143533" extrusionOk="0">
                    <a:moveTo>
                      <a:pt x="25739" y="143533"/>
                    </a:moveTo>
                    <a:lnTo>
                      <a:pt x="14221" y="143533"/>
                    </a:lnTo>
                    <a:cubicBezTo>
                      <a:pt x="-4526" y="96907"/>
                      <a:pt x="-4675" y="46739"/>
                      <a:pt x="13401" y="0"/>
                    </a:cubicBezTo>
                    <a:lnTo>
                      <a:pt x="24770" y="0"/>
                    </a:lnTo>
                    <a:cubicBezTo>
                      <a:pt x="5910" y="46627"/>
                      <a:pt x="6469" y="97056"/>
                      <a:pt x="25776" y="14353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36"/>
              <p:cNvSpPr/>
              <p:nvPr/>
            </p:nvSpPr>
            <p:spPr>
              <a:xfrm>
                <a:off x="5783716" y="983750"/>
                <a:ext cx="25775" cy="143533"/>
              </a:xfrm>
              <a:custGeom>
                <a:avLst/>
                <a:gdLst/>
                <a:ahLst/>
                <a:cxnLst/>
                <a:rect l="l" t="t" r="r" b="b"/>
                <a:pathLst>
                  <a:path w="25775" h="143533" extrusionOk="0">
                    <a:moveTo>
                      <a:pt x="25739" y="143534"/>
                    </a:moveTo>
                    <a:lnTo>
                      <a:pt x="14222" y="143534"/>
                    </a:lnTo>
                    <a:cubicBezTo>
                      <a:pt x="-4526" y="96907"/>
                      <a:pt x="-4675" y="46739"/>
                      <a:pt x="13402" y="0"/>
                    </a:cubicBezTo>
                    <a:lnTo>
                      <a:pt x="24769" y="0"/>
                    </a:lnTo>
                    <a:cubicBezTo>
                      <a:pt x="5910" y="46627"/>
                      <a:pt x="6469" y="97056"/>
                      <a:pt x="25776" y="1435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36"/>
              <p:cNvSpPr/>
              <p:nvPr/>
            </p:nvSpPr>
            <p:spPr>
              <a:xfrm>
                <a:off x="6288296" y="982931"/>
                <a:ext cx="15303" cy="145872"/>
              </a:xfrm>
              <a:custGeom>
                <a:avLst/>
                <a:gdLst/>
                <a:ahLst/>
                <a:cxnLst/>
                <a:rect l="l" t="t" r="r" b="b"/>
                <a:pathLst>
                  <a:path w="15303" h="145872" extrusionOk="0">
                    <a:moveTo>
                      <a:pt x="10238" y="1862"/>
                    </a:moveTo>
                    <a:cubicBezTo>
                      <a:pt x="-3217" y="48117"/>
                      <a:pt x="-3403" y="97763"/>
                      <a:pt x="9642" y="144129"/>
                    </a:cubicBezTo>
                    <a:cubicBezTo>
                      <a:pt x="10536" y="147260"/>
                      <a:pt x="15381" y="145806"/>
                      <a:pt x="14487" y="142675"/>
                    </a:cubicBezTo>
                    <a:cubicBezTo>
                      <a:pt x="1703" y="97092"/>
                      <a:pt x="1964" y="48415"/>
                      <a:pt x="15195" y="2981"/>
                    </a:cubicBezTo>
                    <a:cubicBezTo>
                      <a:pt x="16090" y="-150"/>
                      <a:pt x="11170" y="-1268"/>
                      <a:pt x="10238" y="18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9" name="Google Shape;399;p36"/>
            <p:cNvGrpSpPr/>
            <p:nvPr/>
          </p:nvGrpSpPr>
          <p:grpSpPr>
            <a:xfrm>
              <a:off x="571984" y="4423284"/>
              <a:ext cx="1693171" cy="295360"/>
              <a:chOff x="5744751" y="876034"/>
              <a:chExt cx="632016" cy="110250"/>
            </a:xfrm>
          </p:grpSpPr>
          <p:sp>
            <p:nvSpPr>
              <p:cNvPr id="400" name="Google Shape;400;p36"/>
              <p:cNvSpPr/>
              <p:nvPr/>
            </p:nvSpPr>
            <p:spPr>
              <a:xfrm>
                <a:off x="5744751" y="876034"/>
                <a:ext cx="632016" cy="11777"/>
              </a:xfrm>
              <a:custGeom>
                <a:avLst/>
                <a:gdLst/>
                <a:ahLst/>
                <a:cxnLst/>
                <a:rect l="l" t="t" r="r" b="b"/>
                <a:pathLst>
                  <a:path w="632016" h="11777" extrusionOk="0">
                    <a:moveTo>
                      <a:pt x="632017" y="5889"/>
                    </a:moveTo>
                    <a:cubicBezTo>
                      <a:pt x="632017" y="7529"/>
                      <a:pt x="631458" y="8983"/>
                      <a:pt x="630563" y="10063"/>
                    </a:cubicBezTo>
                    <a:cubicBezTo>
                      <a:pt x="629669" y="11107"/>
                      <a:pt x="628401" y="11778"/>
                      <a:pt x="627022" y="11778"/>
                    </a:cubicBezTo>
                    <a:lnTo>
                      <a:pt x="5032" y="11778"/>
                    </a:lnTo>
                    <a:cubicBezTo>
                      <a:pt x="2274" y="11778"/>
                      <a:pt x="0" y="9132"/>
                      <a:pt x="0" y="5889"/>
                    </a:cubicBezTo>
                    <a:cubicBezTo>
                      <a:pt x="0" y="4249"/>
                      <a:pt x="559" y="2795"/>
                      <a:pt x="1454" y="1715"/>
                    </a:cubicBezTo>
                    <a:cubicBezTo>
                      <a:pt x="2385" y="671"/>
                      <a:pt x="3615" y="0"/>
                      <a:pt x="4994" y="0"/>
                    </a:cubicBezTo>
                    <a:lnTo>
                      <a:pt x="626985" y="0"/>
                    </a:lnTo>
                    <a:cubicBezTo>
                      <a:pt x="629743" y="0"/>
                      <a:pt x="631979" y="2646"/>
                      <a:pt x="631979" y="58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36"/>
              <p:cNvSpPr/>
              <p:nvPr/>
            </p:nvSpPr>
            <p:spPr>
              <a:xfrm>
                <a:off x="5744751" y="974544"/>
                <a:ext cx="632016" cy="11740"/>
              </a:xfrm>
              <a:custGeom>
                <a:avLst/>
                <a:gdLst/>
                <a:ahLst/>
                <a:cxnLst/>
                <a:rect l="l" t="t" r="r" b="b"/>
                <a:pathLst>
                  <a:path w="632016" h="11740" extrusionOk="0">
                    <a:moveTo>
                      <a:pt x="632017" y="5852"/>
                    </a:moveTo>
                    <a:cubicBezTo>
                      <a:pt x="632017" y="7492"/>
                      <a:pt x="631458" y="8945"/>
                      <a:pt x="630563" y="10026"/>
                    </a:cubicBezTo>
                    <a:cubicBezTo>
                      <a:pt x="629669" y="11070"/>
                      <a:pt x="628401" y="11741"/>
                      <a:pt x="627022" y="11741"/>
                    </a:cubicBezTo>
                    <a:lnTo>
                      <a:pt x="5032" y="11741"/>
                    </a:lnTo>
                    <a:cubicBezTo>
                      <a:pt x="2274" y="11741"/>
                      <a:pt x="0" y="9094"/>
                      <a:pt x="0" y="5852"/>
                    </a:cubicBezTo>
                    <a:cubicBezTo>
                      <a:pt x="0" y="4212"/>
                      <a:pt x="559" y="2758"/>
                      <a:pt x="1454" y="1714"/>
                    </a:cubicBezTo>
                    <a:cubicBezTo>
                      <a:pt x="2385" y="671"/>
                      <a:pt x="3615" y="0"/>
                      <a:pt x="4994" y="0"/>
                    </a:cubicBezTo>
                    <a:lnTo>
                      <a:pt x="626985" y="0"/>
                    </a:lnTo>
                    <a:cubicBezTo>
                      <a:pt x="629743" y="0"/>
                      <a:pt x="631979" y="2609"/>
                      <a:pt x="631979" y="58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36"/>
              <p:cNvSpPr/>
              <p:nvPr/>
            </p:nvSpPr>
            <p:spPr>
              <a:xfrm>
                <a:off x="5750602" y="887812"/>
                <a:ext cx="618375" cy="86731"/>
              </a:xfrm>
              <a:custGeom>
                <a:avLst/>
                <a:gdLst/>
                <a:ahLst/>
                <a:cxnLst/>
                <a:rect l="l" t="t" r="r" b="b"/>
                <a:pathLst>
                  <a:path w="618375" h="86731" extrusionOk="0">
                    <a:moveTo>
                      <a:pt x="0" y="0"/>
                    </a:moveTo>
                    <a:cubicBezTo>
                      <a:pt x="0" y="0"/>
                      <a:pt x="18860" y="46739"/>
                      <a:pt x="0" y="86731"/>
                    </a:cubicBezTo>
                    <a:lnTo>
                      <a:pt x="618376" y="86731"/>
                    </a:lnTo>
                    <a:cubicBezTo>
                      <a:pt x="618376" y="86731"/>
                      <a:pt x="588782" y="35371"/>
                      <a:pt x="6183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36"/>
              <p:cNvSpPr/>
              <p:nvPr/>
            </p:nvSpPr>
            <p:spPr>
              <a:xfrm>
                <a:off x="5764298" y="898025"/>
                <a:ext cx="585132" cy="5367"/>
              </a:xfrm>
              <a:custGeom>
                <a:avLst/>
                <a:gdLst/>
                <a:ahLst/>
                <a:cxnLst/>
                <a:rect l="l" t="t" r="r" b="b"/>
                <a:pathLst>
                  <a:path w="585132" h="5367" extrusionOk="0">
                    <a:moveTo>
                      <a:pt x="582578" y="298"/>
                    </a:moveTo>
                    <a:lnTo>
                      <a:pt x="356301" y="186"/>
                    </a:lnTo>
                    <a:cubicBezTo>
                      <a:pt x="280863" y="149"/>
                      <a:pt x="205462" y="112"/>
                      <a:pt x="130024" y="75"/>
                    </a:cubicBezTo>
                    <a:cubicBezTo>
                      <a:pt x="87460" y="75"/>
                      <a:pt x="44896" y="37"/>
                      <a:pt x="2369" y="0"/>
                    </a:cubicBezTo>
                    <a:cubicBezTo>
                      <a:pt x="-911" y="0"/>
                      <a:pt x="-725" y="5069"/>
                      <a:pt x="2555" y="5069"/>
                    </a:cubicBezTo>
                    <a:cubicBezTo>
                      <a:pt x="77993" y="5106"/>
                      <a:pt x="153394" y="5144"/>
                      <a:pt x="228832" y="5181"/>
                    </a:cubicBezTo>
                    <a:cubicBezTo>
                      <a:pt x="304270" y="5218"/>
                      <a:pt x="379670" y="5255"/>
                      <a:pt x="455108" y="5293"/>
                    </a:cubicBezTo>
                    <a:cubicBezTo>
                      <a:pt x="497673" y="5293"/>
                      <a:pt x="540237" y="5330"/>
                      <a:pt x="582764" y="5367"/>
                    </a:cubicBezTo>
                    <a:cubicBezTo>
                      <a:pt x="586044" y="5367"/>
                      <a:pt x="585858" y="298"/>
                      <a:pt x="582578" y="29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36"/>
              <p:cNvSpPr/>
              <p:nvPr/>
            </p:nvSpPr>
            <p:spPr>
              <a:xfrm>
                <a:off x="5767130" y="911442"/>
                <a:ext cx="574734" cy="15580"/>
              </a:xfrm>
              <a:custGeom>
                <a:avLst/>
                <a:gdLst/>
                <a:ahLst/>
                <a:cxnLst/>
                <a:rect l="l" t="t" r="r" b="b"/>
                <a:pathLst>
                  <a:path w="574734" h="15580" extrusionOk="0">
                    <a:moveTo>
                      <a:pt x="572179" y="0"/>
                    </a:moveTo>
                    <a:cubicBezTo>
                      <a:pt x="498046" y="1379"/>
                      <a:pt x="423949" y="2721"/>
                      <a:pt x="349816" y="4100"/>
                    </a:cubicBezTo>
                    <a:cubicBezTo>
                      <a:pt x="275682" y="5479"/>
                      <a:pt x="201586" y="6821"/>
                      <a:pt x="127453" y="8200"/>
                    </a:cubicBezTo>
                    <a:cubicBezTo>
                      <a:pt x="85746" y="8983"/>
                      <a:pt x="44076" y="9728"/>
                      <a:pt x="2369" y="10511"/>
                    </a:cubicBezTo>
                    <a:cubicBezTo>
                      <a:pt x="-911" y="10585"/>
                      <a:pt x="-725" y="15617"/>
                      <a:pt x="2555" y="15580"/>
                    </a:cubicBezTo>
                    <a:cubicBezTo>
                      <a:pt x="76689" y="14201"/>
                      <a:pt x="150785" y="12859"/>
                      <a:pt x="224918" y="11480"/>
                    </a:cubicBezTo>
                    <a:cubicBezTo>
                      <a:pt x="299052" y="10101"/>
                      <a:pt x="373148" y="8759"/>
                      <a:pt x="447282" y="7380"/>
                    </a:cubicBezTo>
                    <a:cubicBezTo>
                      <a:pt x="488988" y="6597"/>
                      <a:pt x="530658" y="5852"/>
                      <a:pt x="572365" y="5069"/>
                    </a:cubicBezTo>
                    <a:cubicBezTo>
                      <a:pt x="575645" y="4995"/>
                      <a:pt x="575459" y="-37"/>
                      <a:pt x="572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36"/>
              <p:cNvSpPr/>
              <p:nvPr/>
            </p:nvSpPr>
            <p:spPr>
              <a:xfrm>
                <a:off x="5787779" y="930136"/>
                <a:ext cx="562555" cy="13998"/>
              </a:xfrm>
              <a:custGeom>
                <a:avLst/>
                <a:gdLst/>
                <a:ahLst/>
                <a:cxnLst/>
                <a:rect l="l" t="t" r="r" b="b"/>
                <a:pathLst>
                  <a:path w="562555" h="13998" extrusionOk="0">
                    <a:moveTo>
                      <a:pt x="560029" y="8888"/>
                    </a:moveTo>
                    <a:cubicBezTo>
                      <a:pt x="487349" y="5049"/>
                      <a:pt x="414594" y="2477"/>
                      <a:pt x="341840" y="1098"/>
                    </a:cubicBezTo>
                    <a:cubicBezTo>
                      <a:pt x="269495" y="-244"/>
                      <a:pt x="197113" y="-356"/>
                      <a:pt x="124769" y="762"/>
                    </a:cubicBezTo>
                    <a:cubicBezTo>
                      <a:pt x="83956" y="1396"/>
                      <a:pt x="43181" y="2402"/>
                      <a:pt x="2368" y="3819"/>
                    </a:cubicBezTo>
                    <a:cubicBezTo>
                      <a:pt x="-911" y="3930"/>
                      <a:pt x="-725" y="8999"/>
                      <a:pt x="2555" y="8888"/>
                    </a:cubicBezTo>
                    <a:cubicBezTo>
                      <a:pt x="75310" y="6390"/>
                      <a:pt x="148064" y="5123"/>
                      <a:pt x="220856" y="5086"/>
                    </a:cubicBezTo>
                    <a:cubicBezTo>
                      <a:pt x="293237" y="5086"/>
                      <a:pt x="365582" y="6279"/>
                      <a:pt x="437889" y="8701"/>
                    </a:cubicBezTo>
                    <a:cubicBezTo>
                      <a:pt x="478664" y="10080"/>
                      <a:pt x="519440" y="11832"/>
                      <a:pt x="560215" y="13994"/>
                    </a:cubicBezTo>
                    <a:cubicBezTo>
                      <a:pt x="563457" y="14180"/>
                      <a:pt x="563271" y="9111"/>
                      <a:pt x="560029" y="89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36"/>
              <p:cNvSpPr/>
              <p:nvPr/>
            </p:nvSpPr>
            <p:spPr>
              <a:xfrm>
                <a:off x="5763850" y="949758"/>
                <a:ext cx="582747" cy="8423"/>
              </a:xfrm>
              <a:custGeom>
                <a:avLst/>
                <a:gdLst/>
                <a:ahLst/>
                <a:cxnLst/>
                <a:rect l="l" t="t" r="r" b="b"/>
                <a:pathLst>
                  <a:path w="582747" h="8423" extrusionOk="0">
                    <a:moveTo>
                      <a:pt x="580193" y="0"/>
                    </a:moveTo>
                    <a:cubicBezTo>
                      <a:pt x="504755" y="447"/>
                      <a:pt x="429316" y="894"/>
                      <a:pt x="353878" y="1304"/>
                    </a:cubicBezTo>
                    <a:cubicBezTo>
                      <a:pt x="278850" y="1752"/>
                      <a:pt x="203822" y="2162"/>
                      <a:pt x="128794" y="2609"/>
                    </a:cubicBezTo>
                    <a:cubicBezTo>
                      <a:pt x="86640" y="2870"/>
                      <a:pt x="44486" y="3094"/>
                      <a:pt x="2369" y="3354"/>
                    </a:cubicBezTo>
                    <a:cubicBezTo>
                      <a:pt x="-911" y="3354"/>
                      <a:pt x="-725" y="8423"/>
                      <a:pt x="2555" y="8423"/>
                    </a:cubicBezTo>
                    <a:cubicBezTo>
                      <a:pt x="77993" y="7976"/>
                      <a:pt x="153431" y="7529"/>
                      <a:pt x="228869" y="7119"/>
                    </a:cubicBezTo>
                    <a:cubicBezTo>
                      <a:pt x="303897" y="6672"/>
                      <a:pt x="378925" y="6262"/>
                      <a:pt x="453953" y="5814"/>
                    </a:cubicBezTo>
                    <a:lnTo>
                      <a:pt x="580379" y="5069"/>
                    </a:lnTo>
                    <a:cubicBezTo>
                      <a:pt x="583659" y="5069"/>
                      <a:pt x="583473" y="0"/>
                      <a:pt x="5801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7" name="Google Shape;407;p36"/>
            <p:cNvGrpSpPr/>
            <p:nvPr/>
          </p:nvGrpSpPr>
          <p:grpSpPr>
            <a:xfrm>
              <a:off x="426209" y="5091132"/>
              <a:ext cx="1713933" cy="183595"/>
              <a:chOff x="5690337" y="1125324"/>
              <a:chExt cx="639766" cy="68531"/>
            </a:xfrm>
          </p:grpSpPr>
          <p:sp>
            <p:nvSpPr>
              <p:cNvPr id="408" name="Google Shape;408;p36"/>
              <p:cNvSpPr/>
              <p:nvPr/>
            </p:nvSpPr>
            <p:spPr>
              <a:xfrm rot="10800000">
                <a:off x="5692794" y="1128700"/>
                <a:ext cx="73499" cy="62318"/>
              </a:xfrm>
              <a:custGeom>
                <a:avLst/>
                <a:gdLst/>
                <a:ahLst/>
                <a:cxnLst/>
                <a:rect l="l" t="t" r="r" b="b"/>
                <a:pathLst>
                  <a:path w="73499" h="62318" extrusionOk="0">
                    <a:moveTo>
                      <a:pt x="0" y="0"/>
                    </a:moveTo>
                    <a:lnTo>
                      <a:pt x="73500" y="0"/>
                    </a:lnTo>
                    <a:lnTo>
                      <a:pt x="73500" y="62318"/>
                    </a:lnTo>
                    <a:lnTo>
                      <a:pt x="0" y="6231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36"/>
              <p:cNvSpPr/>
              <p:nvPr/>
            </p:nvSpPr>
            <p:spPr>
              <a:xfrm>
                <a:off x="5692794" y="1126948"/>
                <a:ext cx="637309" cy="65561"/>
              </a:xfrm>
              <a:custGeom>
                <a:avLst/>
                <a:gdLst/>
                <a:ahLst/>
                <a:cxnLst/>
                <a:rect l="l" t="t" r="r" b="b"/>
                <a:pathLst>
                  <a:path w="637309" h="65561" extrusionOk="0">
                    <a:moveTo>
                      <a:pt x="5106" y="7492"/>
                    </a:moveTo>
                    <a:cubicBezTo>
                      <a:pt x="3653" y="4957"/>
                      <a:pt x="1938" y="2460"/>
                      <a:pt x="0" y="0"/>
                    </a:cubicBezTo>
                    <a:lnTo>
                      <a:pt x="625122" y="0"/>
                    </a:lnTo>
                    <a:cubicBezTo>
                      <a:pt x="628849" y="4771"/>
                      <a:pt x="631756" y="9691"/>
                      <a:pt x="633769" y="14648"/>
                    </a:cubicBezTo>
                    <a:cubicBezTo>
                      <a:pt x="633881" y="14872"/>
                      <a:pt x="633955" y="15132"/>
                      <a:pt x="634067" y="15356"/>
                    </a:cubicBezTo>
                    <a:cubicBezTo>
                      <a:pt x="635744" y="19717"/>
                      <a:pt x="636788" y="24115"/>
                      <a:pt x="637161" y="28513"/>
                    </a:cubicBezTo>
                    <a:cubicBezTo>
                      <a:pt x="637273" y="29743"/>
                      <a:pt x="637310" y="31010"/>
                      <a:pt x="637310" y="32240"/>
                    </a:cubicBezTo>
                    <a:cubicBezTo>
                      <a:pt x="637310" y="40887"/>
                      <a:pt x="634813" y="49534"/>
                      <a:pt x="629744" y="57920"/>
                    </a:cubicBezTo>
                    <a:lnTo>
                      <a:pt x="625122" y="65561"/>
                    </a:lnTo>
                    <a:lnTo>
                      <a:pt x="0" y="65561"/>
                    </a:lnTo>
                    <a:lnTo>
                      <a:pt x="4659" y="57920"/>
                    </a:lnTo>
                    <a:cubicBezTo>
                      <a:pt x="10213" y="48714"/>
                      <a:pt x="12672" y="39173"/>
                      <a:pt x="12151" y="29706"/>
                    </a:cubicBezTo>
                    <a:cubicBezTo>
                      <a:pt x="12151" y="29147"/>
                      <a:pt x="12113" y="28625"/>
                      <a:pt x="12039" y="28066"/>
                    </a:cubicBezTo>
                    <a:cubicBezTo>
                      <a:pt x="11368" y="21394"/>
                      <a:pt x="9206" y="14760"/>
                      <a:pt x="5554" y="8274"/>
                    </a:cubicBezTo>
                    <a:cubicBezTo>
                      <a:pt x="5405" y="8014"/>
                      <a:pt x="5255" y="7715"/>
                      <a:pt x="5069" y="745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36"/>
              <p:cNvSpPr/>
              <p:nvPr/>
            </p:nvSpPr>
            <p:spPr>
              <a:xfrm>
                <a:off x="5690337" y="1125324"/>
                <a:ext cx="16210" cy="68531"/>
              </a:xfrm>
              <a:custGeom>
                <a:avLst/>
                <a:gdLst/>
                <a:ahLst/>
                <a:cxnLst/>
                <a:rect l="l" t="t" r="r" b="b"/>
                <a:pathLst>
                  <a:path w="16210" h="68531" extrusionOk="0">
                    <a:moveTo>
                      <a:pt x="4842" y="1027"/>
                    </a:moveTo>
                    <a:cubicBezTo>
                      <a:pt x="2867" y="-1507"/>
                      <a:pt x="-1494" y="1139"/>
                      <a:pt x="518" y="3673"/>
                    </a:cubicBezTo>
                    <a:cubicBezTo>
                      <a:pt x="14421" y="21377"/>
                      <a:pt x="14868" y="46275"/>
                      <a:pt x="966" y="64165"/>
                    </a:cubicBezTo>
                    <a:cubicBezTo>
                      <a:pt x="-1010" y="66700"/>
                      <a:pt x="2680" y="70203"/>
                      <a:pt x="4656" y="67632"/>
                    </a:cubicBezTo>
                    <a:cubicBezTo>
                      <a:pt x="19862" y="48101"/>
                      <a:pt x="20198" y="20595"/>
                      <a:pt x="4842" y="10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36"/>
              <p:cNvSpPr/>
              <p:nvPr/>
            </p:nvSpPr>
            <p:spPr>
              <a:xfrm>
                <a:off x="5720205" y="1156952"/>
                <a:ext cx="587928" cy="5068"/>
              </a:xfrm>
              <a:custGeom>
                <a:avLst/>
                <a:gdLst/>
                <a:ahLst/>
                <a:cxnLst/>
                <a:rect l="l" t="t" r="r" b="b"/>
                <a:pathLst>
                  <a:path w="587928" h="5068" extrusionOk="0">
                    <a:moveTo>
                      <a:pt x="585373" y="0"/>
                    </a:moveTo>
                    <a:lnTo>
                      <a:pt x="2369" y="0"/>
                    </a:lnTo>
                    <a:cubicBezTo>
                      <a:pt x="-911" y="0"/>
                      <a:pt x="-725" y="5069"/>
                      <a:pt x="2555" y="5069"/>
                    </a:cubicBezTo>
                    <a:lnTo>
                      <a:pt x="585560" y="5069"/>
                    </a:lnTo>
                    <a:cubicBezTo>
                      <a:pt x="588840" y="5069"/>
                      <a:pt x="588653" y="0"/>
                      <a:pt x="5853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36"/>
              <p:cNvSpPr/>
              <p:nvPr/>
            </p:nvSpPr>
            <p:spPr>
              <a:xfrm>
                <a:off x="5725733" y="1133004"/>
                <a:ext cx="31696" cy="23910"/>
              </a:xfrm>
              <a:custGeom>
                <a:avLst/>
                <a:gdLst/>
                <a:ahLst/>
                <a:cxnLst/>
                <a:rect l="l" t="t" r="r" b="b"/>
                <a:pathLst>
                  <a:path w="31696" h="23910" extrusionOk="0">
                    <a:moveTo>
                      <a:pt x="31616" y="7697"/>
                    </a:moveTo>
                    <a:cubicBezTo>
                      <a:pt x="31056" y="12543"/>
                      <a:pt x="25093" y="15748"/>
                      <a:pt x="19726" y="18133"/>
                    </a:cubicBezTo>
                    <a:cubicBezTo>
                      <a:pt x="13800" y="20817"/>
                      <a:pt x="7202" y="22755"/>
                      <a:pt x="382" y="23910"/>
                    </a:cubicBezTo>
                    <a:cubicBezTo>
                      <a:pt x="382" y="23910"/>
                      <a:pt x="-1780" y="16382"/>
                      <a:pt x="4184" y="8107"/>
                    </a:cubicBezTo>
                    <a:cubicBezTo>
                      <a:pt x="7054" y="4119"/>
                      <a:pt x="13427" y="839"/>
                      <a:pt x="19875" y="94"/>
                    </a:cubicBezTo>
                    <a:cubicBezTo>
                      <a:pt x="23006" y="-242"/>
                      <a:pt x="26435" y="317"/>
                      <a:pt x="28820" y="1846"/>
                    </a:cubicBezTo>
                    <a:cubicBezTo>
                      <a:pt x="31019" y="3336"/>
                      <a:pt x="31914" y="5535"/>
                      <a:pt x="31653" y="76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>
                <a:off x="5775826" y="1133004"/>
                <a:ext cx="31696" cy="23910"/>
              </a:xfrm>
              <a:custGeom>
                <a:avLst/>
                <a:gdLst/>
                <a:ahLst/>
                <a:cxnLst/>
                <a:rect l="l" t="t" r="r" b="b"/>
                <a:pathLst>
                  <a:path w="31696" h="23910" extrusionOk="0">
                    <a:moveTo>
                      <a:pt x="31616" y="7697"/>
                    </a:moveTo>
                    <a:cubicBezTo>
                      <a:pt x="31057" y="12543"/>
                      <a:pt x="25093" y="15748"/>
                      <a:pt x="19726" y="18133"/>
                    </a:cubicBezTo>
                    <a:cubicBezTo>
                      <a:pt x="13800" y="20817"/>
                      <a:pt x="7203" y="22755"/>
                      <a:pt x="382" y="23910"/>
                    </a:cubicBezTo>
                    <a:cubicBezTo>
                      <a:pt x="382" y="23910"/>
                      <a:pt x="-1780" y="16382"/>
                      <a:pt x="4184" y="8107"/>
                    </a:cubicBezTo>
                    <a:cubicBezTo>
                      <a:pt x="7054" y="4119"/>
                      <a:pt x="13427" y="839"/>
                      <a:pt x="19875" y="94"/>
                    </a:cubicBezTo>
                    <a:cubicBezTo>
                      <a:pt x="23006" y="-242"/>
                      <a:pt x="26435" y="317"/>
                      <a:pt x="28820" y="1846"/>
                    </a:cubicBezTo>
                    <a:cubicBezTo>
                      <a:pt x="31020" y="3336"/>
                      <a:pt x="31914" y="5535"/>
                      <a:pt x="31653" y="76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36"/>
              <p:cNvSpPr/>
              <p:nvPr/>
            </p:nvSpPr>
            <p:spPr>
              <a:xfrm>
                <a:off x="5824764" y="1133004"/>
                <a:ext cx="31696" cy="23910"/>
              </a:xfrm>
              <a:custGeom>
                <a:avLst/>
                <a:gdLst/>
                <a:ahLst/>
                <a:cxnLst/>
                <a:rect l="l" t="t" r="r" b="b"/>
                <a:pathLst>
                  <a:path w="31696" h="23910" extrusionOk="0">
                    <a:moveTo>
                      <a:pt x="31616" y="7697"/>
                    </a:moveTo>
                    <a:cubicBezTo>
                      <a:pt x="31057" y="12543"/>
                      <a:pt x="25093" y="15748"/>
                      <a:pt x="19726" y="18133"/>
                    </a:cubicBezTo>
                    <a:cubicBezTo>
                      <a:pt x="13800" y="20817"/>
                      <a:pt x="7203" y="22755"/>
                      <a:pt x="382" y="23910"/>
                    </a:cubicBezTo>
                    <a:cubicBezTo>
                      <a:pt x="382" y="23910"/>
                      <a:pt x="-1780" y="16382"/>
                      <a:pt x="4184" y="8107"/>
                    </a:cubicBezTo>
                    <a:cubicBezTo>
                      <a:pt x="7054" y="4119"/>
                      <a:pt x="13427" y="839"/>
                      <a:pt x="19875" y="94"/>
                    </a:cubicBezTo>
                    <a:cubicBezTo>
                      <a:pt x="23006" y="-242"/>
                      <a:pt x="26435" y="317"/>
                      <a:pt x="28820" y="1846"/>
                    </a:cubicBezTo>
                    <a:cubicBezTo>
                      <a:pt x="31020" y="3336"/>
                      <a:pt x="31914" y="5535"/>
                      <a:pt x="31653" y="76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36"/>
              <p:cNvSpPr/>
              <p:nvPr/>
            </p:nvSpPr>
            <p:spPr>
              <a:xfrm>
                <a:off x="5874857" y="1133004"/>
                <a:ext cx="31696" cy="23910"/>
              </a:xfrm>
              <a:custGeom>
                <a:avLst/>
                <a:gdLst/>
                <a:ahLst/>
                <a:cxnLst/>
                <a:rect l="l" t="t" r="r" b="b"/>
                <a:pathLst>
                  <a:path w="31696" h="23910" extrusionOk="0">
                    <a:moveTo>
                      <a:pt x="31616" y="7697"/>
                    </a:moveTo>
                    <a:cubicBezTo>
                      <a:pt x="31057" y="12543"/>
                      <a:pt x="25093" y="15748"/>
                      <a:pt x="19726" y="18133"/>
                    </a:cubicBezTo>
                    <a:cubicBezTo>
                      <a:pt x="13800" y="20817"/>
                      <a:pt x="7203" y="22755"/>
                      <a:pt x="382" y="23910"/>
                    </a:cubicBezTo>
                    <a:cubicBezTo>
                      <a:pt x="382" y="23910"/>
                      <a:pt x="-1780" y="16382"/>
                      <a:pt x="4184" y="8107"/>
                    </a:cubicBezTo>
                    <a:cubicBezTo>
                      <a:pt x="7054" y="4119"/>
                      <a:pt x="13427" y="839"/>
                      <a:pt x="19875" y="94"/>
                    </a:cubicBezTo>
                    <a:cubicBezTo>
                      <a:pt x="23006" y="-242"/>
                      <a:pt x="26435" y="317"/>
                      <a:pt x="28820" y="1846"/>
                    </a:cubicBezTo>
                    <a:cubicBezTo>
                      <a:pt x="31019" y="3336"/>
                      <a:pt x="31914" y="5535"/>
                      <a:pt x="31653" y="76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36"/>
              <p:cNvSpPr/>
              <p:nvPr/>
            </p:nvSpPr>
            <p:spPr>
              <a:xfrm>
                <a:off x="5928789" y="1133004"/>
                <a:ext cx="31696" cy="23910"/>
              </a:xfrm>
              <a:custGeom>
                <a:avLst/>
                <a:gdLst/>
                <a:ahLst/>
                <a:cxnLst/>
                <a:rect l="l" t="t" r="r" b="b"/>
                <a:pathLst>
                  <a:path w="31696" h="23910" extrusionOk="0">
                    <a:moveTo>
                      <a:pt x="31616" y="7697"/>
                    </a:moveTo>
                    <a:cubicBezTo>
                      <a:pt x="31056" y="12543"/>
                      <a:pt x="25093" y="15748"/>
                      <a:pt x="19726" y="18133"/>
                    </a:cubicBezTo>
                    <a:cubicBezTo>
                      <a:pt x="13800" y="20817"/>
                      <a:pt x="7202" y="22755"/>
                      <a:pt x="382" y="23910"/>
                    </a:cubicBezTo>
                    <a:cubicBezTo>
                      <a:pt x="382" y="23910"/>
                      <a:pt x="-1780" y="16382"/>
                      <a:pt x="4184" y="8107"/>
                    </a:cubicBezTo>
                    <a:cubicBezTo>
                      <a:pt x="7054" y="4119"/>
                      <a:pt x="13427" y="839"/>
                      <a:pt x="19875" y="94"/>
                    </a:cubicBezTo>
                    <a:cubicBezTo>
                      <a:pt x="23006" y="-242"/>
                      <a:pt x="26435" y="317"/>
                      <a:pt x="28820" y="1846"/>
                    </a:cubicBezTo>
                    <a:cubicBezTo>
                      <a:pt x="31019" y="3336"/>
                      <a:pt x="31914" y="5535"/>
                      <a:pt x="31653" y="76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36"/>
              <p:cNvSpPr/>
              <p:nvPr/>
            </p:nvSpPr>
            <p:spPr>
              <a:xfrm>
                <a:off x="5978883" y="1133004"/>
                <a:ext cx="31696" cy="23910"/>
              </a:xfrm>
              <a:custGeom>
                <a:avLst/>
                <a:gdLst/>
                <a:ahLst/>
                <a:cxnLst/>
                <a:rect l="l" t="t" r="r" b="b"/>
                <a:pathLst>
                  <a:path w="31696" h="23910" extrusionOk="0">
                    <a:moveTo>
                      <a:pt x="31616" y="7697"/>
                    </a:moveTo>
                    <a:cubicBezTo>
                      <a:pt x="31057" y="12543"/>
                      <a:pt x="25093" y="15748"/>
                      <a:pt x="19726" y="18133"/>
                    </a:cubicBezTo>
                    <a:cubicBezTo>
                      <a:pt x="13800" y="20817"/>
                      <a:pt x="7203" y="22755"/>
                      <a:pt x="382" y="23910"/>
                    </a:cubicBezTo>
                    <a:cubicBezTo>
                      <a:pt x="382" y="23910"/>
                      <a:pt x="-1780" y="16382"/>
                      <a:pt x="4183" y="8107"/>
                    </a:cubicBezTo>
                    <a:cubicBezTo>
                      <a:pt x="7053" y="4119"/>
                      <a:pt x="13427" y="839"/>
                      <a:pt x="19875" y="94"/>
                    </a:cubicBezTo>
                    <a:cubicBezTo>
                      <a:pt x="23006" y="-242"/>
                      <a:pt x="26435" y="317"/>
                      <a:pt x="28820" y="1846"/>
                    </a:cubicBezTo>
                    <a:cubicBezTo>
                      <a:pt x="31019" y="3336"/>
                      <a:pt x="31914" y="5535"/>
                      <a:pt x="31653" y="76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36"/>
              <p:cNvSpPr/>
              <p:nvPr/>
            </p:nvSpPr>
            <p:spPr>
              <a:xfrm>
                <a:off x="6027820" y="1133004"/>
                <a:ext cx="31696" cy="23910"/>
              </a:xfrm>
              <a:custGeom>
                <a:avLst/>
                <a:gdLst/>
                <a:ahLst/>
                <a:cxnLst/>
                <a:rect l="l" t="t" r="r" b="b"/>
                <a:pathLst>
                  <a:path w="31696" h="23910" extrusionOk="0">
                    <a:moveTo>
                      <a:pt x="31615" y="7697"/>
                    </a:moveTo>
                    <a:cubicBezTo>
                      <a:pt x="31057" y="12543"/>
                      <a:pt x="25093" y="15748"/>
                      <a:pt x="19726" y="18133"/>
                    </a:cubicBezTo>
                    <a:cubicBezTo>
                      <a:pt x="13800" y="20817"/>
                      <a:pt x="7203" y="22755"/>
                      <a:pt x="382" y="23910"/>
                    </a:cubicBezTo>
                    <a:cubicBezTo>
                      <a:pt x="382" y="23910"/>
                      <a:pt x="-1780" y="16382"/>
                      <a:pt x="4183" y="8107"/>
                    </a:cubicBezTo>
                    <a:cubicBezTo>
                      <a:pt x="7053" y="4119"/>
                      <a:pt x="13427" y="839"/>
                      <a:pt x="19875" y="94"/>
                    </a:cubicBezTo>
                    <a:cubicBezTo>
                      <a:pt x="23006" y="-242"/>
                      <a:pt x="26435" y="317"/>
                      <a:pt x="28820" y="1846"/>
                    </a:cubicBezTo>
                    <a:cubicBezTo>
                      <a:pt x="31019" y="3336"/>
                      <a:pt x="31914" y="5535"/>
                      <a:pt x="31653" y="76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36"/>
              <p:cNvSpPr/>
              <p:nvPr/>
            </p:nvSpPr>
            <p:spPr>
              <a:xfrm>
                <a:off x="6077914" y="1133004"/>
                <a:ext cx="31696" cy="23910"/>
              </a:xfrm>
              <a:custGeom>
                <a:avLst/>
                <a:gdLst/>
                <a:ahLst/>
                <a:cxnLst/>
                <a:rect l="l" t="t" r="r" b="b"/>
                <a:pathLst>
                  <a:path w="31696" h="23910" extrusionOk="0">
                    <a:moveTo>
                      <a:pt x="31616" y="7697"/>
                    </a:moveTo>
                    <a:cubicBezTo>
                      <a:pt x="31056" y="12543"/>
                      <a:pt x="25093" y="15748"/>
                      <a:pt x="19726" y="18133"/>
                    </a:cubicBezTo>
                    <a:cubicBezTo>
                      <a:pt x="13800" y="20817"/>
                      <a:pt x="7202" y="22755"/>
                      <a:pt x="382" y="23910"/>
                    </a:cubicBezTo>
                    <a:cubicBezTo>
                      <a:pt x="382" y="23910"/>
                      <a:pt x="-1780" y="16382"/>
                      <a:pt x="4184" y="8107"/>
                    </a:cubicBezTo>
                    <a:cubicBezTo>
                      <a:pt x="7054" y="4119"/>
                      <a:pt x="13427" y="839"/>
                      <a:pt x="19875" y="94"/>
                    </a:cubicBezTo>
                    <a:cubicBezTo>
                      <a:pt x="23006" y="-242"/>
                      <a:pt x="26435" y="317"/>
                      <a:pt x="28820" y="1846"/>
                    </a:cubicBezTo>
                    <a:cubicBezTo>
                      <a:pt x="31019" y="3336"/>
                      <a:pt x="31914" y="5535"/>
                      <a:pt x="31653" y="76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36"/>
              <p:cNvSpPr/>
              <p:nvPr/>
            </p:nvSpPr>
            <p:spPr>
              <a:xfrm>
                <a:off x="6132927" y="1133004"/>
                <a:ext cx="31696" cy="23910"/>
              </a:xfrm>
              <a:custGeom>
                <a:avLst/>
                <a:gdLst/>
                <a:ahLst/>
                <a:cxnLst/>
                <a:rect l="l" t="t" r="r" b="b"/>
                <a:pathLst>
                  <a:path w="31696" h="23910" extrusionOk="0">
                    <a:moveTo>
                      <a:pt x="31616" y="7697"/>
                    </a:moveTo>
                    <a:cubicBezTo>
                      <a:pt x="31056" y="12543"/>
                      <a:pt x="25093" y="15748"/>
                      <a:pt x="19726" y="18133"/>
                    </a:cubicBezTo>
                    <a:cubicBezTo>
                      <a:pt x="13800" y="20817"/>
                      <a:pt x="7202" y="22755"/>
                      <a:pt x="382" y="23910"/>
                    </a:cubicBezTo>
                    <a:cubicBezTo>
                      <a:pt x="382" y="23910"/>
                      <a:pt x="-1780" y="16382"/>
                      <a:pt x="4184" y="8107"/>
                    </a:cubicBezTo>
                    <a:cubicBezTo>
                      <a:pt x="7054" y="4119"/>
                      <a:pt x="13427" y="839"/>
                      <a:pt x="19875" y="94"/>
                    </a:cubicBezTo>
                    <a:cubicBezTo>
                      <a:pt x="23006" y="-242"/>
                      <a:pt x="26435" y="317"/>
                      <a:pt x="28820" y="1846"/>
                    </a:cubicBezTo>
                    <a:cubicBezTo>
                      <a:pt x="31019" y="3336"/>
                      <a:pt x="31914" y="5535"/>
                      <a:pt x="31653" y="76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36"/>
              <p:cNvSpPr/>
              <p:nvPr/>
            </p:nvSpPr>
            <p:spPr>
              <a:xfrm>
                <a:off x="6183020" y="1133004"/>
                <a:ext cx="31696" cy="23910"/>
              </a:xfrm>
              <a:custGeom>
                <a:avLst/>
                <a:gdLst/>
                <a:ahLst/>
                <a:cxnLst/>
                <a:rect l="l" t="t" r="r" b="b"/>
                <a:pathLst>
                  <a:path w="31696" h="23910" extrusionOk="0">
                    <a:moveTo>
                      <a:pt x="31616" y="7697"/>
                    </a:moveTo>
                    <a:cubicBezTo>
                      <a:pt x="31057" y="12543"/>
                      <a:pt x="25093" y="15748"/>
                      <a:pt x="19726" y="18133"/>
                    </a:cubicBezTo>
                    <a:cubicBezTo>
                      <a:pt x="13800" y="20817"/>
                      <a:pt x="7203" y="22755"/>
                      <a:pt x="382" y="23910"/>
                    </a:cubicBezTo>
                    <a:cubicBezTo>
                      <a:pt x="382" y="23910"/>
                      <a:pt x="-1780" y="16382"/>
                      <a:pt x="4184" y="8107"/>
                    </a:cubicBezTo>
                    <a:cubicBezTo>
                      <a:pt x="7054" y="4119"/>
                      <a:pt x="13427" y="839"/>
                      <a:pt x="19875" y="94"/>
                    </a:cubicBezTo>
                    <a:cubicBezTo>
                      <a:pt x="23006" y="-242"/>
                      <a:pt x="26435" y="317"/>
                      <a:pt x="28820" y="1846"/>
                    </a:cubicBezTo>
                    <a:cubicBezTo>
                      <a:pt x="31020" y="3336"/>
                      <a:pt x="31914" y="5535"/>
                      <a:pt x="31653" y="76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36"/>
              <p:cNvSpPr/>
              <p:nvPr/>
            </p:nvSpPr>
            <p:spPr>
              <a:xfrm>
                <a:off x="6231958" y="1133004"/>
                <a:ext cx="31696" cy="23910"/>
              </a:xfrm>
              <a:custGeom>
                <a:avLst/>
                <a:gdLst/>
                <a:ahLst/>
                <a:cxnLst/>
                <a:rect l="l" t="t" r="r" b="b"/>
                <a:pathLst>
                  <a:path w="31696" h="23910" extrusionOk="0">
                    <a:moveTo>
                      <a:pt x="31616" y="7697"/>
                    </a:moveTo>
                    <a:cubicBezTo>
                      <a:pt x="31057" y="12543"/>
                      <a:pt x="25093" y="15748"/>
                      <a:pt x="19726" y="18133"/>
                    </a:cubicBezTo>
                    <a:cubicBezTo>
                      <a:pt x="13800" y="20817"/>
                      <a:pt x="7203" y="22755"/>
                      <a:pt x="382" y="23910"/>
                    </a:cubicBezTo>
                    <a:cubicBezTo>
                      <a:pt x="382" y="23910"/>
                      <a:pt x="-1780" y="16382"/>
                      <a:pt x="4184" y="8107"/>
                    </a:cubicBezTo>
                    <a:cubicBezTo>
                      <a:pt x="7054" y="4119"/>
                      <a:pt x="13427" y="839"/>
                      <a:pt x="19875" y="94"/>
                    </a:cubicBezTo>
                    <a:cubicBezTo>
                      <a:pt x="23006" y="-242"/>
                      <a:pt x="26435" y="317"/>
                      <a:pt x="28820" y="1846"/>
                    </a:cubicBezTo>
                    <a:cubicBezTo>
                      <a:pt x="31020" y="3336"/>
                      <a:pt x="31914" y="5535"/>
                      <a:pt x="31653" y="76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36"/>
              <p:cNvSpPr/>
              <p:nvPr/>
            </p:nvSpPr>
            <p:spPr>
              <a:xfrm>
                <a:off x="6282088" y="1133004"/>
                <a:ext cx="31696" cy="23910"/>
              </a:xfrm>
              <a:custGeom>
                <a:avLst/>
                <a:gdLst/>
                <a:ahLst/>
                <a:cxnLst/>
                <a:rect l="l" t="t" r="r" b="b"/>
                <a:pathLst>
                  <a:path w="31696" h="23910" extrusionOk="0">
                    <a:moveTo>
                      <a:pt x="31616" y="7697"/>
                    </a:moveTo>
                    <a:cubicBezTo>
                      <a:pt x="31057" y="12543"/>
                      <a:pt x="25093" y="15748"/>
                      <a:pt x="19726" y="18133"/>
                    </a:cubicBezTo>
                    <a:cubicBezTo>
                      <a:pt x="13800" y="20817"/>
                      <a:pt x="7203" y="22755"/>
                      <a:pt x="382" y="23910"/>
                    </a:cubicBezTo>
                    <a:cubicBezTo>
                      <a:pt x="382" y="23910"/>
                      <a:pt x="-1780" y="16382"/>
                      <a:pt x="4184" y="8107"/>
                    </a:cubicBezTo>
                    <a:cubicBezTo>
                      <a:pt x="7053" y="4119"/>
                      <a:pt x="13427" y="839"/>
                      <a:pt x="19875" y="94"/>
                    </a:cubicBezTo>
                    <a:cubicBezTo>
                      <a:pt x="23006" y="-242"/>
                      <a:pt x="26435" y="317"/>
                      <a:pt x="28820" y="1846"/>
                    </a:cubicBezTo>
                    <a:cubicBezTo>
                      <a:pt x="31019" y="3336"/>
                      <a:pt x="31914" y="5535"/>
                      <a:pt x="31653" y="76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36"/>
              <p:cNvSpPr/>
              <p:nvPr/>
            </p:nvSpPr>
            <p:spPr>
              <a:xfrm>
                <a:off x="5725733" y="1162020"/>
                <a:ext cx="31696" cy="23910"/>
              </a:xfrm>
              <a:custGeom>
                <a:avLst/>
                <a:gdLst/>
                <a:ahLst/>
                <a:cxnLst/>
                <a:rect l="l" t="t" r="r" b="b"/>
                <a:pathLst>
                  <a:path w="31696" h="23910" extrusionOk="0">
                    <a:moveTo>
                      <a:pt x="31616" y="16213"/>
                    </a:moveTo>
                    <a:cubicBezTo>
                      <a:pt x="31056" y="11368"/>
                      <a:pt x="25093" y="8163"/>
                      <a:pt x="19726" y="5777"/>
                    </a:cubicBezTo>
                    <a:cubicBezTo>
                      <a:pt x="13800" y="3094"/>
                      <a:pt x="7202" y="1155"/>
                      <a:pt x="382" y="0"/>
                    </a:cubicBezTo>
                    <a:cubicBezTo>
                      <a:pt x="382" y="0"/>
                      <a:pt x="-1780" y="7529"/>
                      <a:pt x="4184" y="15803"/>
                    </a:cubicBezTo>
                    <a:cubicBezTo>
                      <a:pt x="7054" y="19791"/>
                      <a:pt x="13427" y="23071"/>
                      <a:pt x="19875" y="23817"/>
                    </a:cubicBezTo>
                    <a:cubicBezTo>
                      <a:pt x="23006" y="24152"/>
                      <a:pt x="26435" y="23593"/>
                      <a:pt x="28820" y="22065"/>
                    </a:cubicBezTo>
                    <a:cubicBezTo>
                      <a:pt x="31019" y="20574"/>
                      <a:pt x="31914" y="18375"/>
                      <a:pt x="31653" y="16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6"/>
              <p:cNvSpPr/>
              <p:nvPr/>
            </p:nvSpPr>
            <p:spPr>
              <a:xfrm>
                <a:off x="5775826" y="1162020"/>
                <a:ext cx="31696" cy="23910"/>
              </a:xfrm>
              <a:custGeom>
                <a:avLst/>
                <a:gdLst/>
                <a:ahLst/>
                <a:cxnLst/>
                <a:rect l="l" t="t" r="r" b="b"/>
                <a:pathLst>
                  <a:path w="31696" h="23910" extrusionOk="0">
                    <a:moveTo>
                      <a:pt x="31616" y="16213"/>
                    </a:moveTo>
                    <a:cubicBezTo>
                      <a:pt x="31057" y="11368"/>
                      <a:pt x="25093" y="8163"/>
                      <a:pt x="19726" y="5777"/>
                    </a:cubicBezTo>
                    <a:cubicBezTo>
                      <a:pt x="13800" y="3094"/>
                      <a:pt x="7203" y="1155"/>
                      <a:pt x="382" y="0"/>
                    </a:cubicBezTo>
                    <a:cubicBezTo>
                      <a:pt x="382" y="0"/>
                      <a:pt x="-1780" y="7529"/>
                      <a:pt x="4184" y="15803"/>
                    </a:cubicBezTo>
                    <a:cubicBezTo>
                      <a:pt x="7054" y="19791"/>
                      <a:pt x="13427" y="23071"/>
                      <a:pt x="19875" y="23817"/>
                    </a:cubicBezTo>
                    <a:cubicBezTo>
                      <a:pt x="23006" y="24152"/>
                      <a:pt x="26435" y="23593"/>
                      <a:pt x="28820" y="22065"/>
                    </a:cubicBezTo>
                    <a:cubicBezTo>
                      <a:pt x="31020" y="20574"/>
                      <a:pt x="31914" y="18375"/>
                      <a:pt x="31653" y="16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36"/>
              <p:cNvSpPr/>
              <p:nvPr/>
            </p:nvSpPr>
            <p:spPr>
              <a:xfrm>
                <a:off x="5824764" y="1162020"/>
                <a:ext cx="31696" cy="23910"/>
              </a:xfrm>
              <a:custGeom>
                <a:avLst/>
                <a:gdLst/>
                <a:ahLst/>
                <a:cxnLst/>
                <a:rect l="l" t="t" r="r" b="b"/>
                <a:pathLst>
                  <a:path w="31696" h="23910" extrusionOk="0">
                    <a:moveTo>
                      <a:pt x="31616" y="16213"/>
                    </a:moveTo>
                    <a:cubicBezTo>
                      <a:pt x="31057" y="11368"/>
                      <a:pt x="25093" y="8163"/>
                      <a:pt x="19726" y="5777"/>
                    </a:cubicBezTo>
                    <a:cubicBezTo>
                      <a:pt x="13800" y="3094"/>
                      <a:pt x="7203" y="1155"/>
                      <a:pt x="382" y="0"/>
                    </a:cubicBezTo>
                    <a:cubicBezTo>
                      <a:pt x="382" y="0"/>
                      <a:pt x="-1780" y="7529"/>
                      <a:pt x="4184" y="15803"/>
                    </a:cubicBezTo>
                    <a:cubicBezTo>
                      <a:pt x="7054" y="19791"/>
                      <a:pt x="13427" y="23071"/>
                      <a:pt x="19875" y="23817"/>
                    </a:cubicBezTo>
                    <a:cubicBezTo>
                      <a:pt x="23006" y="24152"/>
                      <a:pt x="26435" y="23593"/>
                      <a:pt x="28820" y="22065"/>
                    </a:cubicBezTo>
                    <a:cubicBezTo>
                      <a:pt x="31020" y="20574"/>
                      <a:pt x="31914" y="18375"/>
                      <a:pt x="31653" y="16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36"/>
              <p:cNvSpPr/>
              <p:nvPr/>
            </p:nvSpPr>
            <p:spPr>
              <a:xfrm>
                <a:off x="5874857" y="1162020"/>
                <a:ext cx="31696" cy="23910"/>
              </a:xfrm>
              <a:custGeom>
                <a:avLst/>
                <a:gdLst/>
                <a:ahLst/>
                <a:cxnLst/>
                <a:rect l="l" t="t" r="r" b="b"/>
                <a:pathLst>
                  <a:path w="31696" h="23910" extrusionOk="0">
                    <a:moveTo>
                      <a:pt x="31616" y="16213"/>
                    </a:moveTo>
                    <a:cubicBezTo>
                      <a:pt x="31057" y="11368"/>
                      <a:pt x="25093" y="8163"/>
                      <a:pt x="19726" y="5777"/>
                    </a:cubicBezTo>
                    <a:cubicBezTo>
                      <a:pt x="13800" y="3094"/>
                      <a:pt x="7203" y="1155"/>
                      <a:pt x="382" y="0"/>
                    </a:cubicBezTo>
                    <a:cubicBezTo>
                      <a:pt x="382" y="0"/>
                      <a:pt x="-1780" y="7529"/>
                      <a:pt x="4184" y="15803"/>
                    </a:cubicBezTo>
                    <a:cubicBezTo>
                      <a:pt x="7054" y="19791"/>
                      <a:pt x="13427" y="23071"/>
                      <a:pt x="19875" y="23817"/>
                    </a:cubicBezTo>
                    <a:cubicBezTo>
                      <a:pt x="23006" y="24152"/>
                      <a:pt x="26435" y="23593"/>
                      <a:pt x="28820" y="22065"/>
                    </a:cubicBezTo>
                    <a:cubicBezTo>
                      <a:pt x="31019" y="20574"/>
                      <a:pt x="31914" y="18375"/>
                      <a:pt x="31653" y="16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36"/>
              <p:cNvSpPr/>
              <p:nvPr/>
            </p:nvSpPr>
            <p:spPr>
              <a:xfrm>
                <a:off x="5928789" y="1162020"/>
                <a:ext cx="31696" cy="23910"/>
              </a:xfrm>
              <a:custGeom>
                <a:avLst/>
                <a:gdLst/>
                <a:ahLst/>
                <a:cxnLst/>
                <a:rect l="l" t="t" r="r" b="b"/>
                <a:pathLst>
                  <a:path w="31696" h="23910" extrusionOk="0">
                    <a:moveTo>
                      <a:pt x="31616" y="16213"/>
                    </a:moveTo>
                    <a:cubicBezTo>
                      <a:pt x="31056" y="11368"/>
                      <a:pt x="25093" y="8163"/>
                      <a:pt x="19726" y="5777"/>
                    </a:cubicBezTo>
                    <a:cubicBezTo>
                      <a:pt x="13800" y="3094"/>
                      <a:pt x="7202" y="1155"/>
                      <a:pt x="382" y="0"/>
                    </a:cubicBezTo>
                    <a:cubicBezTo>
                      <a:pt x="382" y="0"/>
                      <a:pt x="-1780" y="7529"/>
                      <a:pt x="4184" y="15803"/>
                    </a:cubicBezTo>
                    <a:cubicBezTo>
                      <a:pt x="7054" y="19791"/>
                      <a:pt x="13427" y="23071"/>
                      <a:pt x="19875" y="23817"/>
                    </a:cubicBezTo>
                    <a:cubicBezTo>
                      <a:pt x="23006" y="24152"/>
                      <a:pt x="26435" y="23593"/>
                      <a:pt x="28820" y="22065"/>
                    </a:cubicBezTo>
                    <a:cubicBezTo>
                      <a:pt x="31019" y="20574"/>
                      <a:pt x="31914" y="18375"/>
                      <a:pt x="31653" y="16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36"/>
              <p:cNvSpPr/>
              <p:nvPr/>
            </p:nvSpPr>
            <p:spPr>
              <a:xfrm>
                <a:off x="5978883" y="1162020"/>
                <a:ext cx="31696" cy="23910"/>
              </a:xfrm>
              <a:custGeom>
                <a:avLst/>
                <a:gdLst/>
                <a:ahLst/>
                <a:cxnLst/>
                <a:rect l="l" t="t" r="r" b="b"/>
                <a:pathLst>
                  <a:path w="31696" h="23910" extrusionOk="0">
                    <a:moveTo>
                      <a:pt x="31616" y="16213"/>
                    </a:moveTo>
                    <a:cubicBezTo>
                      <a:pt x="31057" y="11368"/>
                      <a:pt x="25093" y="8163"/>
                      <a:pt x="19726" y="5777"/>
                    </a:cubicBezTo>
                    <a:cubicBezTo>
                      <a:pt x="13800" y="3094"/>
                      <a:pt x="7203" y="1155"/>
                      <a:pt x="382" y="0"/>
                    </a:cubicBezTo>
                    <a:cubicBezTo>
                      <a:pt x="382" y="0"/>
                      <a:pt x="-1780" y="7529"/>
                      <a:pt x="4183" y="15803"/>
                    </a:cubicBezTo>
                    <a:cubicBezTo>
                      <a:pt x="7053" y="19791"/>
                      <a:pt x="13427" y="23071"/>
                      <a:pt x="19875" y="23817"/>
                    </a:cubicBezTo>
                    <a:cubicBezTo>
                      <a:pt x="23006" y="24152"/>
                      <a:pt x="26435" y="23593"/>
                      <a:pt x="28820" y="22065"/>
                    </a:cubicBezTo>
                    <a:cubicBezTo>
                      <a:pt x="31019" y="20574"/>
                      <a:pt x="31914" y="18375"/>
                      <a:pt x="31653" y="16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36"/>
              <p:cNvSpPr/>
              <p:nvPr/>
            </p:nvSpPr>
            <p:spPr>
              <a:xfrm>
                <a:off x="6027820" y="1162020"/>
                <a:ext cx="31696" cy="23910"/>
              </a:xfrm>
              <a:custGeom>
                <a:avLst/>
                <a:gdLst/>
                <a:ahLst/>
                <a:cxnLst/>
                <a:rect l="l" t="t" r="r" b="b"/>
                <a:pathLst>
                  <a:path w="31696" h="23910" extrusionOk="0">
                    <a:moveTo>
                      <a:pt x="31615" y="16213"/>
                    </a:moveTo>
                    <a:cubicBezTo>
                      <a:pt x="31057" y="11368"/>
                      <a:pt x="25093" y="8163"/>
                      <a:pt x="19726" y="5777"/>
                    </a:cubicBezTo>
                    <a:cubicBezTo>
                      <a:pt x="13800" y="3094"/>
                      <a:pt x="7203" y="1155"/>
                      <a:pt x="382" y="0"/>
                    </a:cubicBezTo>
                    <a:cubicBezTo>
                      <a:pt x="382" y="0"/>
                      <a:pt x="-1780" y="7529"/>
                      <a:pt x="4183" y="15803"/>
                    </a:cubicBezTo>
                    <a:cubicBezTo>
                      <a:pt x="7053" y="19791"/>
                      <a:pt x="13427" y="23071"/>
                      <a:pt x="19875" y="23817"/>
                    </a:cubicBezTo>
                    <a:cubicBezTo>
                      <a:pt x="23006" y="24152"/>
                      <a:pt x="26435" y="23593"/>
                      <a:pt x="28820" y="22065"/>
                    </a:cubicBezTo>
                    <a:cubicBezTo>
                      <a:pt x="31019" y="20574"/>
                      <a:pt x="31914" y="18375"/>
                      <a:pt x="31653" y="16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36"/>
              <p:cNvSpPr/>
              <p:nvPr/>
            </p:nvSpPr>
            <p:spPr>
              <a:xfrm>
                <a:off x="6077914" y="1162020"/>
                <a:ext cx="31696" cy="23910"/>
              </a:xfrm>
              <a:custGeom>
                <a:avLst/>
                <a:gdLst/>
                <a:ahLst/>
                <a:cxnLst/>
                <a:rect l="l" t="t" r="r" b="b"/>
                <a:pathLst>
                  <a:path w="31696" h="23910" extrusionOk="0">
                    <a:moveTo>
                      <a:pt x="31616" y="16213"/>
                    </a:moveTo>
                    <a:cubicBezTo>
                      <a:pt x="31056" y="11368"/>
                      <a:pt x="25093" y="8163"/>
                      <a:pt x="19726" y="5777"/>
                    </a:cubicBezTo>
                    <a:cubicBezTo>
                      <a:pt x="13800" y="3094"/>
                      <a:pt x="7202" y="1155"/>
                      <a:pt x="382" y="0"/>
                    </a:cubicBezTo>
                    <a:cubicBezTo>
                      <a:pt x="382" y="0"/>
                      <a:pt x="-1780" y="7529"/>
                      <a:pt x="4184" y="15803"/>
                    </a:cubicBezTo>
                    <a:cubicBezTo>
                      <a:pt x="7054" y="19791"/>
                      <a:pt x="13427" y="23071"/>
                      <a:pt x="19875" y="23817"/>
                    </a:cubicBezTo>
                    <a:cubicBezTo>
                      <a:pt x="23006" y="24152"/>
                      <a:pt x="26435" y="23593"/>
                      <a:pt x="28820" y="22065"/>
                    </a:cubicBezTo>
                    <a:cubicBezTo>
                      <a:pt x="31019" y="20574"/>
                      <a:pt x="31914" y="18375"/>
                      <a:pt x="31653" y="16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36"/>
              <p:cNvSpPr/>
              <p:nvPr/>
            </p:nvSpPr>
            <p:spPr>
              <a:xfrm>
                <a:off x="6132927" y="1162020"/>
                <a:ext cx="31696" cy="23910"/>
              </a:xfrm>
              <a:custGeom>
                <a:avLst/>
                <a:gdLst/>
                <a:ahLst/>
                <a:cxnLst/>
                <a:rect l="l" t="t" r="r" b="b"/>
                <a:pathLst>
                  <a:path w="31696" h="23910" extrusionOk="0">
                    <a:moveTo>
                      <a:pt x="31616" y="16213"/>
                    </a:moveTo>
                    <a:cubicBezTo>
                      <a:pt x="31056" y="11368"/>
                      <a:pt x="25093" y="8163"/>
                      <a:pt x="19726" y="5777"/>
                    </a:cubicBezTo>
                    <a:cubicBezTo>
                      <a:pt x="13800" y="3094"/>
                      <a:pt x="7202" y="1155"/>
                      <a:pt x="382" y="0"/>
                    </a:cubicBezTo>
                    <a:cubicBezTo>
                      <a:pt x="382" y="0"/>
                      <a:pt x="-1780" y="7529"/>
                      <a:pt x="4184" y="15803"/>
                    </a:cubicBezTo>
                    <a:cubicBezTo>
                      <a:pt x="7054" y="19791"/>
                      <a:pt x="13427" y="23071"/>
                      <a:pt x="19875" y="23817"/>
                    </a:cubicBezTo>
                    <a:cubicBezTo>
                      <a:pt x="23006" y="24152"/>
                      <a:pt x="26435" y="23593"/>
                      <a:pt x="28820" y="22065"/>
                    </a:cubicBezTo>
                    <a:cubicBezTo>
                      <a:pt x="31019" y="20574"/>
                      <a:pt x="31914" y="18375"/>
                      <a:pt x="31653" y="16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36"/>
              <p:cNvSpPr/>
              <p:nvPr/>
            </p:nvSpPr>
            <p:spPr>
              <a:xfrm>
                <a:off x="6183020" y="1162020"/>
                <a:ext cx="31696" cy="23910"/>
              </a:xfrm>
              <a:custGeom>
                <a:avLst/>
                <a:gdLst/>
                <a:ahLst/>
                <a:cxnLst/>
                <a:rect l="l" t="t" r="r" b="b"/>
                <a:pathLst>
                  <a:path w="31696" h="23910" extrusionOk="0">
                    <a:moveTo>
                      <a:pt x="31616" y="16213"/>
                    </a:moveTo>
                    <a:cubicBezTo>
                      <a:pt x="31057" y="11368"/>
                      <a:pt x="25093" y="8163"/>
                      <a:pt x="19726" y="5777"/>
                    </a:cubicBezTo>
                    <a:cubicBezTo>
                      <a:pt x="13800" y="3094"/>
                      <a:pt x="7203" y="1155"/>
                      <a:pt x="382" y="0"/>
                    </a:cubicBezTo>
                    <a:cubicBezTo>
                      <a:pt x="382" y="0"/>
                      <a:pt x="-1780" y="7529"/>
                      <a:pt x="4184" y="15803"/>
                    </a:cubicBezTo>
                    <a:cubicBezTo>
                      <a:pt x="7054" y="19791"/>
                      <a:pt x="13427" y="23071"/>
                      <a:pt x="19875" y="23817"/>
                    </a:cubicBezTo>
                    <a:cubicBezTo>
                      <a:pt x="23006" y="24152"/>
                      <a:pt x="26435" y="23593"/>
                      <a:pt x="28820" y="22065"/>
                    </a:cubicBezTo>
                    <a:cubicBezTo>
                      <a:pt x="31020" y="20574"/>
                      <a:pt x="31914" y="18375"/>
                      <a:pt x="31653" y="16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6"/>
              <p:cNvSpPr/>
              <p:nvPr/>
            </p:nvSpPr>
            <p:spPr>
              <a:xfrm>
                <a:off x="6231958" y="1162020"/>
                <a:ext cx="31696" cy="23910"/>
              </a:xfrm>
              <a:custGeom>
                <a:avLst/>
                <a:gdLst/>
                <a:ahLst/>
                <a:cxnLst/>
                <a:rect l="l" t="t" r="r" b="b"/>
                <a:pathLst>
                  <a:path w="31696" h="23910" extrusionOk="0">
                    <a:moveTo>
                      <a:pt x="31616" y="16213"/>
                    </a:moveTo>
                    <a:cubicBezTo>
                      <a:pt x="31057" y="11368"/>
                      <a:pt x="25093" y="8163"/>
                      <a:pt x="19726" y="5777"/>
                    </a:cubicBezTo>
                    <a:cubicBezTo>
                      <a:pt x="13800" y="3094"/>
                      <a:pt x="7203" y="1155"/>
                      <a:pt x="382" y="0"/>
                    </a:cubicBezTo>
                    <a:cubicBezTo>
                      <a:pt x="382" y="0"/>
                      <a:pt x="-1780" y="7529"/>
                      <a:pt x="4184" y="15803"/>
                    </a:cubicBezTo>
                    <a:cubicBezTo>
                      <a:pt x="7054" y="19791"/>
                      <a:pt x="13427" y="23071"/>
                      <a:pt x="19875" y="23817"/>
                    </a:cubicBezTo>
                    <a:cubicBezTo>
                      <a:pt x="23006" y="24152"/>
                      <a:pt x="26435" y="23593"/>
                      <a:pt x="28820" y="22065"/>
                    </a:cubicBezTo>
                    <a:cubicBezTo>
                      <a:pt x="31020" y="20574"/>
                      <a:pt x="31914" y="18375"/>
                      <a:pt x="31653" y="16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36"/>
              <p:cNvSpPr/>
              <p:nvPr/>
            </p:nvSpPr>
            <p:spPr>
              <a:xfrm>
                <a:off x="6282088" y="1162020"/>
                <a:ext cx="31696" cy="23910"/>
              </a:xfrm>
              <a:custGeom>
                <a:avLst/>
                <a:gdLst/>
                <a:ahLst/>
                <a:cxnLst/>
                <a:rect l="l" t="t" r="r" b="b"/>
                <a:pathLst>
                  <a:path w="31696" h="23910" extrusionOk="0">
                    <a:moveTo>
                      <a:pt x="31616" y="16213"/>
                    </a:moveTo>
                    <a:cubicBezTo>
                      <a:pt x="31057" y="11368"/>
                      <a:pt x="25093" y="8163"/>
                      <a:pt x="19726" y="5777"/>
                    </a:cubicBezTo>
                    <a:cubicBezTo>
                      <a:pt x="13800" y="3094"/>
                      <a:pt x="7203" y="1155"/>
                      <a:pt x="382" y="0"/>
                    </a:cubicBezTo>
                    <a:cubicBezTo>
                      <a:pt x="382" y="0"/>
                      <a:pt x="-1780" y="7529"/>
                      <a:pt x="4184" y="15803"/>
                    </a:cubicBezTo>
                    <a:cubicBezTo>
                      <a:pt x="7053" y="19791"/>
                      <a:pt x="13427" y="23071"/>
                      <a:pt x="19875" y="23817"/>
                    </a:cubicBezTo>
                    <a:cubicBezTo>
                      <a:pt x="23006" y="24152"/>
                      <a:pt x="26435" y="23593"/>
                      <a:pt x="28820" y="22065"/>
                    </a:cubicBezTo>
                    <a:cubicBezTo>
                      <a:pt x="31019" y="20574"/>
                      <a:pt x="31914" y="18375"/>
                      <a:pt x="31653" y="16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2939" tIns="41458" rIns="82939" bIns="41458" anchor="ctr" anchorCtr="0">
                <a:noAutofit/>
              </a:bodyPr>
              <a:lstStyle/>
              <a:p>
                <a:endParaRPr sz="163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6" name="Google Shape;436;p36"/>
          <p:cNvGrpSpPr/>
          <p:nvPr/>
        </p:nvGrpSpPr>
        <p:grpSpPr>
          <a:xfrm>
            <a:off x="208211" y="5030043"/>
            <a:ext cx="1123139" cy="1649589"/>
            <a:chOff x="163428" y="5746689"/>
            <a:chExt cx="1238053" cy="1818366"/>
          </a:xfrm>
        </p:grpSpPr>
        <p:grpSp>
          <p:nvGrpSpPr>
            <p:cNvPr id="437" name="Google Shape;437;p36"/>
            <p:cNvGrpSpPr/>
            <p:nvPr/>
          </p:nvGrpSpPr>
          <p:grpSpPr>
            <a:xfrm>
              <a:off x="219047" y="6017768"/>
              <a:ext cx="1182433" cy="1547287"/>
              <a:chOff x="68785" y="6012792"/>
              <a:chExt cx="1182433" cy="1547287"/>
            </a:xfrm>
          </p:grpSpPr>
          <p:grpSp>
            <p:nvGrpSpPr>
              <p:cNvPr id="438" name="Google Shape;438;p36"/>
              <p:cNvGrpSpPr/>
              <p:nvPr/>
            </p:nvGrpSpPr>
            <p:grpSpPr>
              <a:xfrm>
                <a:off x="801541" y="6367677"/>
                <a:ext cx="231490" cy="1188161"/>
                <a:chOff x="10271848" y="1607550"/>
                <a:chExt cx="157530" cy="808548"/>
              </a:xfrm>
            </p:grpSpPr>
            <p:sp>
              <p:nvSpPr>
                <p:cNvPr id="439" name="Google Shape;439;p36"/>
                <p:cNvSpPr/>
                <p:nvPr/>
              </p:nvSpPr>
              <p:spPr>
                <a:xfrm>
                  <a:off x="10276174" y="1610809"/>
                  <a:ext cx="150167" cy="805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67" h="805289" extrusionOk="0">
                      <a:moveTo>
                        <a:pt x="150168" y="0"/>
                      </a:moveTo>
                      <a:lnTo>
                        <a:pt x="150168" y="796609"/>
                      </a:lnTo>
                      <a:cubicBezTo>
                        <a:pt x="76594" y="816139"/>
                        <a:pt x="0" y="796609"/>
                        <a:pt x="0" y="796609"/>
                      </a:cubicBezTo>
                      <a:lnTo>
                        <a:pt x="0" y="0"/>
                      </a:lnTo>
                      <a:lnTo>
                        <a:pt x="15016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0" name="Google Shape;440;p36"/>
                <p:cNvSpPr/>
                <p:nvPr/>
              </p:nvSpPr>
              <p:spPr>
                <a:xfrm>
                  <a:off x="10276174" y="1609430"/>
                  <a:ext cx="150205" cy="14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05" h="14676" extrusionOk="0">
                      <a:moveTo>
                        <a:pt x="0" y="0"/>
                      </a:moveTo>
                      <a:cubicBezTo>
                        <a:pt x="0" y="0"/>
                        <a:pt x="83153" y="33023"/>
                        <a:pt x="15020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1" name="Google Shape;441;p36"/>
                <p:cNvSpPr/>
                <p:nvPr/>
              </p:nvSpPr>
              <p:spPr>
                <a:xfrm>
                  <a:off x="10271848" y="1607550"/>
                  <a:ext cx="157530" cy="19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30" h="19790" extrusionOk="0">
                      <a:moveTo>
                        <a:pt x="153599" y="1284"/>
                      </a:moveTo>
                      <a:cubicBezTo>
                        <a:pt x="106487" y="18839"/>
                        <a:pt x="51511" y="18616"/>
                        <a:pt x="4735" y="278"/>
                      </a:cubicBezTo>
                      <a:cubicBezTo>
                        <a:pt x="971" y="-1213"/>
                        <a:pt x="-2048" y="3707"/>
                        <a:pt x="1754" y="5198"/>
                      </a:cubicBezTo>
                      <a:cubicBezTo>
                        <a:pt x="49946" y="24095"/>
                        <a:pt x="106823" y="24728"/>
                        <a:pt x="155463" y="6577"/>
                      </a:cubicBezTo>
                      <a:cubicBezTo>
                        <a:pt x="159227" y="5161"/>
                        <a:pt x="157401" y="-169"/>
                        <a:pt x="153599" y="124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2" name="Google Shape;442;p36"/>
                <p:cNvSpPr/>
                <p:nvPr/>
              </p:nvSpPr>
              <p:spPr>
                <a:xfrm>
                  <a:off x="10276174" y="1641633"/>
                  <a:ext cx="150167" cy="27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67" h="27467" extrusionOk="0">
                      <a:moveTo>
                        <a:pt x="150168" y="0"/>
                      </a:moveTo>
                      <a:lnTo>
                        <a:pt x="150168" y="12300"/>
                      </a:lnTo>
                      <a:cubicBezTo>
                        <a:pt x="101379" y="32277"/>
                        <a:pt x="48900" y="32464"/>
                        <a:pt x="0" y="13194"/>
                      </a:cubicBezTo>
                      <a:lnTo>
                        <a:pt x="0" y="1081"/>
                      </a:lnTo>
                      <a:cubicBezTo>
                        <a:pt x="48788" y="21208"/>
                        <a:pt x="101565" y="20611"/>
                        <a:pt x="150168" y="3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3" name="Google Shape;443;p36"/>
                <p:cNvSpPr/>
                <p:nvPr/>
              </p:nvSpPr>
              <p:spPr>
                <a:xfrm>
                  <a:off x="10289591" y="1687850"/>
                  <a:ext cx="124115" cy="30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115" h="305185" extrusionOk="0">
                      <a:moveTo>
                        <a:pt x="0" y="0"/>
                      </a:moveTo>
                      <a:cubicBezTo>
                        <a:pt x="0" y="0"/>
                        <a:pt x="61536" y="16250"/>
                        <a:pt x="124115" y="0"/>
                      </a:cubicBezTo>
                      <a:lnTo>
                        <a:pt x="124115" y="291800"/>
                      </a:lnTo>
                      <a:cubicBezTo>
                        <a:pt x="124115" y="291800"/>
                        <a:pt x="70891" y="321916"/>
                        <a:pt x="0" y="2918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4" name="Google Shape;444;p36"/>
                <p:cNvSpPr/>
                <p:nvPr/>
              </p:nvSpPr>
              <p:spPr>
                <a:xfrm>
                  <a:off x="10276174" y="2003840"/>
                  <a:ext cx="150167" cy="27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67" h="27467" extrusionOk="0">
                      <a:moveTo>
                        <a:pt x="150168" y="0"/>
                      </a:moveTo>
                      <a:lnTo>
                        <a:pt x="150168" y="12300"/>
                      </a:lnTo>
                      <a:cubicBezTo>
                        <a:pt x="101379" y="32277"/>
                        <a:pt x="48900" y="32464"/>
                        <a:pt x="0" y="13194"/>
                      </a:cubicBezTo>
                      <a:lnTo>
                        <a:pt x="0" y="1081"/>
                      </a:lnTo>
                      <a:cubicBezTo>
                        <a:pt x="48788" y="21208"/>
                        <a:pt x="101565" y="20611"/>
                        <a:pt x="150168" y="3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5" name="Google Shape;445;p36"/>
                <p:cNvSpPr/>
                <p:nvPr/>
              </p:nvSpPr>
              <p:spPr>
                <a:xfrm>
                  <a:off x="10276174" y="2035185"/>
                  <a:ext cx="150167" cy="27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67" h="27467" extrusionOk="0">
                      <a:moveTo>
                        <a:pt x="150168" y="0"/>
                      </a:moveTo>
                      <a:lnTo>
                        <a:pt x="150168" y="12300"/>
                      </a:lnTo>
                      <a:cubicBezTo>
                        <a:pt x="101379" y="32277"/>
                        <a:pt x="48900" y="32464"/>
                        <a:pt x="0" y="13194"/>
                      </a:cubicBezTo>
                      <a:lnTo>
                        <a:pt x="0" y="1081"/>
                      </a:lnTo>
                      <a:cubicBezTo>
                        <a:pt x="48788" y="21208"/>
                        <a:pt x="101565" y="20611"/>
                        <a:pt x="150168" y="3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6" name="Google Shape;446;p36"/>
                <p:cNvSpPr/>
                <p:nvPr/>
              </p:nvSpPr>
              <p:spPr>
                <a:xfrm>
                  <a:off x="10288846" y="2075402"/>
                  <a:ext cx="124115" cy="320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115" h="320093" extrusionOk="0">
                      <a:moveTo>
                        <a:pt x="0" y="0"/>
                      </a:moveTo>
                      <a:cubicBezTo>
                        <a:pt x="0" y="0"/>
                        <a:pt x="61536" y="16250"/>
                        <a:pt x="124115" y="0"/>
                      </a:cubicBezTo>
                      <a:lnTo>
                        <a:pt x="124115" y="306709"/>
                      </a:lnTo>
                      <a:cubicBezTo>
                        <a:pt x="124115" y="306709"/>
                        <a:pt x="70891" y="336825"/>
                        <a:pt x="0" y="30670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47" name="Google Shape;447;p36"/>
              <p:cNvGrpSpPr/>
              <p:nvPr/>
            </p:nvGrpSpPr>
            <p:grpSpPr>
              <a:xfrm>
                <a:off x="68785" y="6255615"/>
                <a:ext cx="229092" cy="1298835"/>
                <a:chOff x="9773205" y="1531292"/>
                <a:chExt cx="155898" cy="883862"/>
              </a:xfrm>
            </p:grpSpPr>
            <p:sp>
              <p:nvSpPr>
                <p:cNvPr id="448" name="Google Shape;448;p36"/>
                <p:cNvSpPr/>
                <p:nvPr/>
              </p:nvSpPr>
              <p:spPr>
                <a:xfrm>
                  <a:off x="9777478" y="1534216"/>
                  <a:ext cx="148602" cy="880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02" h="880938" extrusionOk="0">
                      <a:moveTo>
                        <a:pt x="148603" y="0"/>
                      </a:moveTo>
                      <a:lnTo>
                        <a:pt x="148603" y="873202"/>
                      </a:lnTo>
                      <a:cubicBezTo>
                        <a:pt x="75774" y="890608"/>
                        <a:pt x="0" y="873202"/>
                        <a:pt x="0" y="873202"/>
                      </a:cubicBezTo>
                      <a:lnTo>
                        <a:pt x="0" y="0"/>
                      </a:lnTo>
                      <a:lnTo>
                        <a:pt x="14860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9" name="Google Shape;449;p36"/>
                <p:cNvSpPr/>
                <p:nvPr/>
              </p:nvSpPr>
              <p:spPr>
                <a:xfrm>
                  <a:off x="9777478" y="1533508"/>
                  <a:ext cx="148640" cy="13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40" h="13086" extrusionOk="0">
                      <a:moveTo>
                        <a:pt x="0" y="0"/>
                      </a:moveTo>
                      <a:cubicBezTo>
                        <a:pt x="0" y="0"/>
                        <a:pt x="82296" y="29445"/>
                        <a:pt x="14864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0" name="Google Shape;450;p36"/>
                <p:cNvSpPr/>
                <p:nvPr/>
              </p:nvSpPr>
              <p:spPr>
                <a:xfrm>
                  <a:off x="9773205" y="1531292"/>
                  <a:ext cx="155898" cy="17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898" h="17646" extrusionOk="0">
                      <a:moveTo>
                        <a:pt x="151981" y="1135"/>
                      </a:moveTo>
                      <a:cubicBezTo>
                        <a:pt x="105354" y="16789"/>
                        <a:pt x="50937" y="16603"/>
                        <a:pt x="4683" y="241"/>
                      </a:cubicBezTo>
                      <a:cubicBezTo>
                        <a:pt x="956" y="-1064"/>
                        <a:pt x="-2026" y="3297"/>
                        <a:pt x="1739" y="4639"/>
                      </a:cubicBezTo>
                      <a:cubicBezTo>
                        <a:pt x="49447" y="21486"/>
                        <a:pt x="105726" y="22045"/>
                        <a:pt x="153845" y="5869"/>
                      </a:cubicBezTo>
                      <a:cubicBezTo>
                        <a:pt x="157572" y="4601"/>
                        <a:pt x="155782" y="-132"/>
                        <a:pt x="152018" y="113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36"/>
                <p:cNvSpPr/>
                <p:nvPr/>
              </p:nvSpPr>
              <p:spPr>
                <a:xfrm>
                  <a:off x="9823397" y="1707642"/>
                  <a:ext cx="56802" cy="556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02" h="556328" extrusionOk="0">
                      <a:moveTo>
                        <a:pt x="56802" y="0"/>
                      </a:moveTo>
                      <a:lnTo>
                        <a:pt x="56802" y="550615"/>
                      </a:lnTo>
                      <a:cubicBezTo>
                        <a:pt x="51845" y="552703"/>
                        <a:pt x="25829" y="562356"/>
                        <a:pt x="0" y="550615"/>
                      </a:cubicBezTo>
                      <a:lnTo>
                        <a:pt x="0" y="0"/>
                      </a:lnTo>
                      <a:cubicBezTo>
                        <a:pt x="7230" y="1714"/>
                        <a:pt x="30413" y="6150"/>
                        <a:pt x="568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36"/>
                <p:cNvSpPr/>
                <p:nvPr/>
              </p:nvSpPr>
              <p:spPr>
                <a:xfrm>
                  <a:off x="9777478" y="1571376"/>
                  <a:ext cx="148602" cy="32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02" h="32582" extrusionOk="0">
                      <a:moveTo>
                        <a:pt x="148603" y="0"/>
                      </a:moveTo>
                      <a:lnTo>
                        <a:pt x="148603" y="21394"/>
                      </a:lnTo>
                      <a:cubicBezTo>
                        <a:pt x="100746" y="35855"/>
                        <a:pt x="48491" y="36452"/>
                        <a:pt x="0" y="22288"/>
                      </a:cubicBezTo>
                      <a:lnTo>
                        <a:pt x="0" y="410"/>
                      </a:lnTo>
                      <a:cubicBezTo>
                        <a:pt x="48006" y="16213"/>
                        <a:pt x="101155" y="16139"/>
                        <a:pt x="1486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36"/>
                <p:cNvSpPr/>
                <p:nvPr/>
              </p:nvSpPr>
              <p:spPr>
                <a:xfrm>
                  <a:off x="9777478" y="2356990"/>
                  <a:ext cx="148602" cy="32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02" h="32582" extrusionOk="0">
                      <a:moveTo>
                        <a:pt x="148603" y="0"/>
                      </a:moveTo>
                      <a:lnTo>
                        <a:pt x="148603" y="21394"/>
                      </a:lnTo>
                      <a:cubicBezTo>
                        <a:pt x="100708" y="35855"/>
                        <a:pt x="48491" y="36452"/>
                        <a:pt x="0" y="22288"/>
                      </a:cubicBezTo>
                      <a:lnTo>
                        <a:pt x="0" y="410"/>
                      </a:lnTo>
                      <a:cubicBezTo>
                        <a:pt x="48006" y="16213"/>
                        <a:pt x="101155" y="16139"/>
                        <a:pt x="1486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36"/>
                <p:cNvSpPr/>
                <p:nvPr/>
              </p:nvSpPr>
              <p:spPr>
                <a:xfrm>
                  <a:off x="9810940" y="1624065"/>
                  <a:ext cx="83282" cy="77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82" h="77165" extrusionOk="0">
                      <a:moveTo>
                        <a:pt x="80030" y="39708"/>
                      </a:moveTo>
                      <a:cubicBezTo>
                        <a:pt x="76228" y="48131"/>
                        <a:pt x="69780" y="55101"/>
                        <a:pt x="62848" y="61251"/>
                      </a:cubicBezTo>
                      <a:cubicBezTo>
                        <a:pt x="56139" y="67214"/>
                        <a:pt x="48871" y="72544"/>
                        <a:pt x="41193" y="77166"/>
                      </a:cubicBezTo>
                      <a:cubicBezTo>
                        <a:pt x="33589" y="72395"/>
                        <a:pt x="26434" y="66916"/>
                        <a:pt x="19799" y="60841"/>
                      </a:cubicBezTo>
                      <a:cubicBezTo>
                        <a:pt x="13015" y="54579"/>
                        <a:pt x="6679" y="47498"/>
                        <a:pt x="3027" y="38962"/>
                      </a:cubicBezTo>
                      <a:cubicBezTo>
                        <a:pt x="-626" y="30427"/>
                        <a:pt x="-1334" y="20289"/>
                        <a:pt x="2915" y="12052"/>
                      </a:cubicBezTo>
                      <a:cubicBezTo>
                        <a:pt x="7126" y="3815"/>
                        <a:pt x="16892" y="-1739"/>
                        <a:pt x="25874" y="498"/>
                      </a:cubicBezTo>
                      <a:cubicBezTo>
                        <a:pt x="30645" y="1691"/>
                        <a:pt x="34745" y="4896"/>
                        <a:pt x="37913" y="8698"/>
                      </a:cubicBezTo>
                      <a:cubicBezTo>
                        <a:pt x="39367" y="10449"/>
                        <a:pt x="40634" y="12313"/>
                        <a:pt x="41789" y="14251"/>
                      </a:cubicBezTo>
                      <a:cubicBezTo>
                        <a:pt x="42982" y="12350"/>
                        <a:pt x="44287" y="10487"/>
                        <a:pt x="45740" y="8772"/>
                      </a:cubicBezTo>
                      <a:cubicBezTo>
                        <a:pt x="48946" y="5045"/>
                        <a:pt x="53120" y="1914"/>
                        <a:pt x="57928" y="796"/>
                      </a:cubicBezTo>
                      <a:cubicBezTo>
                        <a:pt x="66910" y="-1291"/>
                        <a:pt x="76564" y="4449"/>
                        <a:pt x="80627" y="12798"/>
                      </a:cubicBezTo>
                      <a:cubicBezTo>
                        <a:pt x="84689" y="21109"/>
                        <a:pt x="83794" y="31247"/>
                        <a:pt x="79955" y="3967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5" name="Google Shape;455;p36"/>
                <p:cNvSpPr/>
                <p:nvPr/>
              </p:nvSpPr>
              <p:spPr>
                <a:xfrm>
                  <a:off x="9810192" y="2273016"/>
                  <a:ext cx="83283" cy="77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83" h="77165" extrusionOk="0">
                      <a:moveTo>
                        <a:pt x="3253" y="37458"/>
                      </a:moveTo>
                      <a:cubicBezTo>
                        <a:pt x="7055" y="29035"/>
                        <a:pt x="13503" y="22065"/>
                        <a:pt x="20435" y="15915"/>
                      </a:cubicBezTo>
                      <a:cubicBezTo>
                        <a:pt x="27145" y="9952"/>
                        <a:pt x="34412" y="4622"/>
                        <a:pt x="42091" y="0"/>
                      </a:cubicBezTo>
                      <a:cubicBezTo>
                        <a:pt x="49694" y="4771"/>
                        <a:pt x="56850" y="10250"/>
                        <a:pt x="63485" y="16325"/>
                      </a:cubicBezTo>
                      <a:cubicBezTo>
                        <a:pt x="70268" y="22587"/>
                        <a:pt x="76604" y="29668"/>
                        <a:pt x="80257" y="38204"/>
                      </a:cubicBezTo>
                      <a:cubicBezTo>
                        <a:pt x="83909" y="46739"/>
                        <a:pt x="84617" y="56877"/>
                        <a:pt x="80369" y="65114"/>
                      </a:cubicBezTo>
                      <a:cubicBezTo>
                        <a:pt x="76157" y="73351"/>
                        <a:pt x="66392" y="78904"/>
                        <a:pt x="57409" y="76668"/>
                      </a:cubicBezTo>
                      <a:cubicBezTo>
                        <a:pt x="52638" y="75475"/>
                        <a:pt x="48538" y="72270"/>
                        <a:pt x="45370" y="68468"/>
                      </a:cubicBezTo>
                      <a:cubicBezTo>
                        <a:pt x="43917" y="66717"/>
                        <a:pt x="42649" y="64853"/>
                        <a:pt x="41494" y="62915"/>
                      </a:cubicBezTo>
                      <a:cubicBezTo>
                        <a:pt x="40302" y="64816"/>
                        <a:pt x="38997" y="66679"/>
                        <a:pt x="37544" y="68394"/>
                      </a:cubicBezTo>
                      <a:cubicBezTo>
                        <a:pt x="34338" y="72121"/>
                        <a:pt x="30164" y="75252"/>
                        <a:pt x="25356" y="76370"/>
                      </a:cubicBezTo>
                      <a:cubicBezTo>
                        <a:pt x="16373" y="78457"/>
                        <a:pt x="6720" y="72717"/>
                        <a:pt x="2657" y="64368"/>
                      </a:cubicBezTo>
                      <a:cubicBezTo>
                        <a:pt x="-1406" y="56057"/>
                        <a:pt x="-512" y="45919"/>
                        <a:pt x="3327" y="3749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6" name="Google Shape;456;p36"/>
              <p:cNvGrpSpPr/>
              <p:nvPr/>
            </p:nvGrpSpPr>
            <p:grpSpPr>
              <a:xfrm>
                <a:off x="505615" y="6012792"/>
                <a:ext cx="307834" cy="1547287"/>
                <a:chOff x="10070469" y="1366050"/>
                <a:chExt cx="209482" cy="1052934"/>
              </a:xfrm>
            </p:grpSpPr>
            <p:sp>
              <p:nvSpPr>
                <p:cNvPr id="457" name="Google Shape;457;p36"/>
                <p:cNvSpPr/>
                <p:nvPr/>
              </p:nvSpPr>
              <p:spPr>
                <a:xfrm>
                  <a:off x="10076248" y="1370332"/>
                  <a:ext cx="199664" cy="1048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64" h="1048652" extrusionOk="0">
                      <a:moveTo>
                        <a:pt x="199665" y="0"/>
                      </a:moveTo>
                      <a:lnTo>
                        <a:pt x="199665" y="1037123"/>
                      </a:lnTo>
                      <a:cubicBezTo>
                        <a:pt x="101827" y="1063065"/>
                        <a:pt x="0" y="1037123"/>
                        <a:pt x="0" y="1037123"/>
                      </a:cubicBezTo>
                      <a:lnTo>
                        <a:pt x="0" y="0"/>
                      </a:lnTo>
                      <a:lnTo>
                        <a:pt x="19966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8" name="Google Shape;458;p36"/>
                <p:cNvSpPr/>
                <p:nvPr/>
              </p:nvSpPr>
              <p:spPr>
                <a:xfrm>
                  <a:off x="10076211" y="1368469"/>
                  <a:ext cx="199739" cy="19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739" h="19513" extrusionOk="0">
                      <a:moveTo>
                        <a:pt x="0" y="0"/>
                      </a:moveTo>
                      <a:cubicBezTo>
                        <a:pt x="0" y="0"/>
                        <a:pt x="110586" y="43906"/>
                        <a:pt x="19974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9" name="Google Shape;459;p36"/>
                <p:cNvSpPr/>
                <p:nvPr/>
              </p:nvSpPr>
              <p:spPr>
                <a:xfrm>
                  <a:off x="10070469" y="1366050"/>
                  <a:ext cx="209482" cy="2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82" h="26300" extrusionOk="0">
                      <a:moveTo>
                        <a:pt x="204251" y="1673"/>
                      </a:moveTo>
                      <a:cubicBezTo>
                        <a:pt x="141598" y="25042"/>
                        <a:pt x="68508" y="24707"/>
                        <a:pt x="6302" y="368"/>
                      </a:cubicBezTo>
                      <a:cubicBezTo>
                        <a:pt x="1307" y="-1607"/>
                        <a:pt x="-2718" y="4915"/>
                        <a:pt x="2313" y="6891"/>
                      </a:cubicBezTo>
                      <a:cubicBezTo>
                        <a:pt x="66421" y="32012"/>
                        <a:pt x="142045" y="32869"/>
                        <a:pt x="206712" y="8754"/>
                      </a:cubicBezTo>
                      <a:cubicBezTo>
                        <a:pt x="211743" y="6891"/>
                        <a:pt x="209321" y="-191"/>
                        <a:pt x="204251" y="167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0" name="Google Shape;460;p36"/>
                <p:cNvSpPr/>
                <p:nvPr/>
              </p:nvSpPr>
              <p:spPr>
                <a:xfrm>
                  <a:off x="10076248" y="2111444"/>
                  <a:ext cx="199664" cy="28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64" h="28478" extrusionOk="0">
                      <a:moveTo>
                        <a:pt x="199665" y="0"/>
                      </a:moveTo>
                      <a:lnTo>
                        <a:pt x="199665" y="12747"/>
                      </a:lnTo>
                      <a:cubicBezTo>
                        <a:pt x="134813" y="33470"/>
                        <a:pt x="65040" y="33656"/>
                        <a:pt x="0" y="13679"/>
                      </a:cubicBezTo>
                      <a:lnTo>
                        <a:pt x="0" y="1118"/>
                      </a:lnTo>
                      <a:cubicBezTo>
                        <a:pt x="64853" y="21953"/>
                        <a:pt x="135035" y="21357"/>
                        <a:pt x="199665" y="3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1" name="Google Shape;461;p36"/>
                <p:cNvSpPr/>
                <p:nvPr/>
              </p:nvSpPr>
              <p:spPr>
                <a:xfrm>
                  <a:off x="10076248" y="2054343"/>
                  <a:ext cx="199664" cy="28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64" h="28478" extrusionOk="0">
                      <a:moveTo>
                        <a:pt x="199665" y="0"/>
                      </a:moveTo>
                      <a:lnTo>
                        <a:pt x="199665" y="12747"/>
                      </a:lnTo>
                      <a:cubicBezTo>
                        <a:pt x="134813" y="33470"/>
                        <a:pt x="65040" y="33656"/>
                        <a:pt x="0" y="13679"/>
                      </a:cubicBezTo>
                      <a:lnTo>
                        <a:pt x="0" y="1118"/>
                      </a:lnTo>
                      <a:cubicBezTo>
                        <a:pt x="64853" y="21953"/>
                        <a:pt x="135035" y="21357"/>
                        <a:pt x="199665" y="3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" name="Google Shape;462;p36"/>
                <p:cNvSpPr/>
                <p:nvPr/>
              </p:nvSpPr>
              <p:spPr>
                <a:xfrm>
                  <a:off x="10076248" y="1466307"/>
                  <a:ext cx="199664" cy="28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64" h="28478" extrusionOk="0">
                      <a:moveTo>
                        <a:pt x="199665" y="0"/>
                      </a:moveTo>
                      <a:lnTo>
                        <a:pt x="199665" y="12747"/>
                      </a:lnTo>
                      <a:cubicBezTo>
                        <a:pt x="134813" y="33470"/>
                        <a:pt x="65040" y="33656"/>
                        <a:pt x="0" y="13679"/>
                      </a:cubicBezTo>
                      <a:lnTo>
                        <a:pt x="0" y="1118"/>
                      </a:lnTo>
                      <a:cubicBezTo>
                        <a:pt x="64853" y="21953"/>
                        <a:pt x="135035" y="21357"/>
                        <a:pt x="199665" y="3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" name="Google Shape;463;p36"/>
                <p:cNvSpPr/>
                <p:nvPr/>
              </p:nvSpPr>
              <p:spPr>
                <a:xfrm>
                  <a:off x="10076248" y="1816922"/>
                  <a:ext cx="199664" cy="28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64" h="28478" extrusionOk="0">
                      <a:moveTo>
                        <a:pt x="199665" y="0"/>
                      </a:moveTo>
                      <a:lnTo>
                        <a:pt x="199665" y="12747"/>
                      </a:lnTo>
                      <a:cubicBezTo>
                        <a:pt x="134813" y="33470"/>
                        <a:pt x="65040" y="33656"/>
                        <a:pt x="0" y="13679"/>
                      </a:cubicBezTo>
                      <a:lnTo>
                        <a:pt x="0" y="1118"/>
                      </a:lnTo>
                      <a:cubicBezTo>
                        <a:pt x="64853" y="21953"/>
                        <a:pt x="135035" y="21357"/>
                        <a:pt x="199665" y="3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" name="Google Shape;464;p36"/>
                <p:cNvSpPr/>
                <p:nvPr/>
              </p:nvSpPr>
              <p:spPr>
                <a:xfrm>
                  <a:off x="10076248" y="1511741"/>
                  <a:ext cx="199664" cy="28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64" h="28478" extrusionOk="0">
                      <a:moveTo>
                        <a:pt x="199665" y="0"/>
                      </a:moveTo>
                      <a:lnTo>
                        <a:pt x="199665" y="12747"/>
                      </a:lnTo>
                      <a:cubicBezTo>
                        <a:pt x="134813" y="33470"/>
                        <a:pt x="65040" y="33656"/>
                        <a:pt x="0" y="13679"/>
                      </a:cubicBezTo>
                      <a:lnTo>
                        <a:pt x="0" y="1118"/>
                      </a:lnTo>
                      <a:cubicBezTo>
                        <a:pt x="64853" y="21953"/>
                        <a:pt x="135035" y="21357"/>
                        <a:pt x="199665" y="3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" name="Google Shape;465;p36"/>
                <p:cNvSpPr/>
                <p:nvPr/>
              </p:nvSpPr>
              <p:spPr>
                <a:xfrm>
                  <a:off x="10095804" y="1591654"/>
                  <a:ext cx="153109" cy="19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109" h="192394" extrusionOk="0">
                      <a:moveTo>
                        <a:pt x="150291" y="69435"/>
                      </a:moveTo>
                      <a:cubicBezTo>
                        <a:pt x="144775" y="93028"/>
                        <a:pt x="133855" y="115019"/>
                        <a:pt x="120586" y="135295"/>
                      </a:cubicBezTo>
                      <a:cubicBezTo>
                        <a:pt x="107429" y="155384"/>
                        <a:pt x="91961" y="173945"/>
                        <a:pt x="76568" y="192395"/>
                      </a:cubicBezTo>
                      <a:cubicBezTo>
                        <a:pt x="61137" y="173983"/>
                        <a:pt x="45669" y="155421"/>
                        <a:pt x="32476" y="135295"/>
                      </a:cubicBezTo>
                      <a:cubicBezTo>
                        <a:pt x="19244" y="115019"/>
                        <a:pt x="8286" y="93028"/>
                        <a:pt x="2769" y="69435"/>
                      </a:cubicBezTo>
                      <a:cubicBezTo>
                        <a:pt x="-1255" y="52216"/>
                        <a:pt x="-1927" y="32872"/>
                        <a:pt x="7876" y="18187"/>
                      </a:cubicBezTo>
                      <a:cubicBezTo>
                        <a:pt x="16150" y="5813"/>
                        <a:pt x="31507" y="-1381"/>
                        <a:pt x="46266" y="222"/>
                      </a:cubicBezTo>
                      <a:cubicBezTo>
                        <a:pt x="58566" y="1526"/>
                        <a:pt x="69970" y="18075"/>
                        <a:pt x="76568" y="28474"/>
                      </a:cubicBezTo>
                      <a:cubicBezTo>
                        <a:pt x="83165" y="18075"/>
                        <a:pt x="94607" y="1526"/>
                        <a:pt x="106833" y="222"/>
                      </a:cubicBezTo>
                      <a:cubicBezTo>
                        <a:pt x="121592" y="-1344"/>
                        <a:pt x="136985" y="5813"/>
                        <a:pt x="145223" y="18187"/>
                      </a:cubicBezTo>
                      <a:cubicBezTo>
                        <a:pt x="155062" y="32872"/>
                        <a:pt x="154354" y="52253"/>
                        <a:pt x="150328" y="6943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" name="Google Shape;466;p36"/>
                <p:cNvSpPr/>
                <p:nvPr/>
              </p:nvSpPr>
              <p:spPr>
                <a:xfrm>
                  <a:off x="10150724" y="1863924"/>
                  <a:ext cx="50676" cy="63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76" h="63583" extrusionOk="0">
                      <a:moveTo>
                        <a:pt x="49751" y="22957"/>
                      </a:moveTo>
                      <a:cubicBezTo>
                        <a:pt x="47925" y="30747"/>
                        <a:pt x="44309" y="38015"/>
                        <a:pt x="39912" y="44724"/>
                      </a:cubicBezTo>
                      <a:cubicBezTo>
                        <a:pt x="35550" y="51358"/>
                        <a:pt x="30444" y="57508"/>
                        <a:pt x="25338" y="63583"/>
                      </a:cubicBezTo>
                      <a:cubicBezTo>
                        <a:pt x="20232" y="57508"/>
                        <a:pt x="15125" y="51358"/>
                        <a:pt x="10765" y="44724"/>
                      </a:cubicBezTo>
                      <a:cubicBezTo>
                        <a:pt x="6404" y="38015"/>
                        <a:pt x="2752" y="30747"/>
                        <a:pt x="925" y="22957"/>
                      </a:cubicBezTo>
                      <a:cubicBezTo>
                        <a:pt x="-417" y="17254"/>
                        <a:pt x="-640" y="10881"/>
                        <a:pt x="2603" y="5998"/>
                      </a:cubicBezTo>
                      <a:cubicBezTo>
                        <a:pt x="5323" y="1898"/>
                        <a:pt x="10429" y="-450"/>
                        <a:pt x="15312" y="72"/>
                      </a:cubicBezTo>
                      <a:cubicBezTo>
                        <a:pt x="19375" y="519"/>
                        <a:pt x="23139" y="5961"/>
                        <a:pt x="25338" y="9427"/>
                      </a:cubicBezTo>
                      <a:cubicBezTo>
                        <a:pt x="27500" y="5998"/>
                        <a:pt x="31302" y="519"/>
                        <a:pt x="35365" y="72"/>
                      </a:cubicBezTo>
                      <a:cubicBezTo>
                        <a:pt x="40247" y="-450"/>
                        <a:pt x="45353" y="1936"/>
                        <a:pt x="48074" y="5998"/>
                      </a:cubicBezTo>
                      <a:cubicBezTo>
                        <a:pt x="51316" y="10844"/>
                        <a:pt x="51093" y="17254"/>
                        <a:pt x="49751" y="2295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" name="Google Shape;467;p36"/>
                <p:cNvSpPr/>
                <p:nvPr/>
              </p:nvSpPr>
              <p:spPr>
                <a:xfrm>
                  <a:off x="10150761" y="1993963"/>
                  <a:ext cx="50676" cy="63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76" h="63583" extrusionOk="0">
                      <a:moveTo>
                        <a:pt x="925" y="40626"/>
                      </a:moveTo>
                      <a:cubicBezTo>
                        <a:pt x="2751" y="32836"/>
                        <a:pt x="6367" y="25569"/>
                        <a:pt x="10765" y="18859"/>
                      </a:cubicBezTo>
                      <a:cubicBezTo>
                        <a:pt x="15125" y="12225"/>
                        <a:pt x="20232" y="6075"/>
                        <a:pt x="25338" y="0"/>
                      </a:cubicBezTo>
                      <a:cubicBezTo>
                        <a:pt x="30444" y="6075"/>
                        <a:pt x="35550" y="12225"/>
                        <a:pt x="39912" y="18859"/>
                      </a:cubicBezTo>
                      <a:cubicBezTo>
                        <a:pt x="44272" y="25569"/>
                        <a:pt x="47925" y="32836"/>
                        <a:pt x="49751" y="40626"/>
                      </a:cubicBezTo>
                      <a:cubicBezTo>
                        <a:pt x="51093" y="46329"/>
                        <a:pt x="51316" y="52702"/>
                        <a:pt x="48074" y="57585"/>
                      </a:cubicBezTo>
                      <a:cubicBezTo>
                        <a:pt x="45353" y="61685"/>
                        <a:pt x="40247" y="64033"/>
                        <a:pt x="35364" y="63511"/>
                      </a:cubicBezTo>
                      <a:cubicBezTo>
                        <a:pt x="31302" y="63064"/>
                        <a:pt x="27537" y="57622"/>
                        <a:pt x="25338" y="54156"/>
                      </a:cubicBezTo>
                      <a:cubicBezTo>
                        <a:pt x="23177" y="57585"/>
                        <a:pt x="19375" y="63064"/>
                        <a:pt x="15312" y="63511"/>
                      </a:cubicBezTo>
                      <a:cubicBezTo>
                        <a:pt x="10429" y="64033"/>
                        <a:pt x="5323" y="61648"/>
                        <a:pt x="2603" y="57585"/>
                      </a:cubicBezTo>
                      <a:cubicBezTo>
                        <a:pt x="-640" y="52740"/>
                        <a:pt x="-417" y="46329"/>
                        <a:pt x="925" y="4062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8" name="Google Shape;468;p36"/>
                <p:cNvSpPr/>
                <p:nvPr/>
              </p:nvSpPr>
              <p:spPr>
                <a:xfrm>
                  <a:off x="10164992" y="1951138"/>
                  <a:ext cx="22213" cy="22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13" h="22213" extrusionOk="0">
                      <a:moveTo>
                        <a:pt x="22214" y="11107"/>
                      </a:moveTo>
                      <a:cubicBezTo>
                        <a:pt x="22214" y="17241"/>
                        <a:pt x="17241" y="22214"/>
                        <a:pt x="11107" y="22214"/>
                      </a:cubicBezTo>
                      <a:cubicBezTo>
                        <a:pt x="4973" y="22214"/>
                        <a:pt x="0" y="17241"/>
                        <a:pt x="0" y="11107"/>
                      </a:cubicBezTo>
                      <a:cubicBezTo>
                        <a:pt x="0" y="4973"/>
                        <a:pt x="4973" y="0"/>
                        <a:pt x="11107" y="0"/>
                      </a:cubicBezTo>
                      <a:cubicBezTo>
                        <a:pt x="17241" y="0"/>
                        <a:pt x="22214" y="4973"/>
                        <a:pt x="22214" y="1110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69" name="Google Shape;469;p36"/>
              <p:cNvGrpSpPr/>
              <p:nvPr/>
            </p:nvGrpSpPr>
            <p:grpSpPr>
              <a:xfrm>
                <a:off x="286969" y="6102257"/>
                <a:ext cx="231490" cy="1453581"/>
                <a:chOff x="9921680" y="1426931"/>
                <a:chExt cx="157530" cy="989167"/>
              </a:xfrm>
            </p:grpSpPr>
            <p:sp>
              <p:nvSpPr>
                <p:cNvPr id="470" name="Google Shape;470;p36"/>
                <p:cNvSpPr/>
                <p:nvPr/>
              </p:nvSpPr>
              <p:spPr>
                <a:xfrm>
                  <a:off x="9926044" y="1430191"/>
                  <a:ext cx="150167" cy="985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67" h="985907" extrusionOk="0">
                      <a:moveTo>
                        <a:pt x="150167" y="0"/>
                      </a:moveTo>
                      <a:lnTo>
                        <a:pt x="150167" y="977228"/>
                      </a:lnTo>
                      <a:cubicBezTo>
                        <a:pt x="76593" y="996758"/>
                        <a:pt x="0" y="977228"/>
                        <a:pt x="0" y="977228"/>
                      </a:cubicBezTo>
                      <a:lnTo>
                        <a:pt x="0" y="0"/>
                      </a:lnTo>
                      <a:lnTo>
                        <a:pt x="15016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1" name="Google Shape;471;p36"/>
                <p:cNvSpPr/>
                <p:nvPr/>
              </p:nvSpPr>
              <p:spPr>
                <a:xfrm>
                  <a:off x="9926006" y="1428812"/>
                  <a:ext cx="150204" cy="14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04" h="14676" extrusionOk="0">
                      <a:moveTo>
                        <a:pt x="0" y="0"/>
                      </a:moveTo>
                      <a:cubicBezTo>
                        <a:pt x="0" y="0"/>
                        <a:pt x="83153" y="33023"/>
                        <a:pt x="150204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2" name="Google Shape;472;p36"/>
                <p:cNvSpPr/>
                <p:nvPr/>
              </p:nvSpPr>
              <p:spPr>
                <a:xfrm>
                  <a:off x="9921680" y="1426931"/>
                  <a:ext cx="157530" cy="19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30" h="19790" extrusionOk="0">
                      <a:moveTo>
                        <a:pt x="153599" y="1284"/>
                      </a:moveTo>
                      <a:cubicBezTo>
                        <a:pt x="106488" y="18839"/>
                        <a:pt x="51512" y="18616"/>
                        <a:pt x="4736" y="278"/>
                      </a:cubicBezTo>
                      <a:cubicBezTo>
                        <a:pt x="971" y="-1213"/>
                        <a:pt x="-2048" y="3707"/>
                        <a:pt x="1754" y="5198"/>
                      </a:cubicBezTo>
                      <a:cubicBezTo>
                        <a:pt x="49947" y="24095"/>
                        <a:pt x="106824" y="24728"/>
                        <a:pt x="155463" y="6577"/>
                      </a:cubicBezTo>
                      <a:cubicBezTo>
                        <a:pt x="159227" y="5161"/>
                        <a:pt x="157401" y="-169"/>
                        <a:pt x="153599" y="124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3" name="Google Shape;473;p36"/>
                <p:cNvSpPr/>
                <p:nvPr/>
              </p:nvSpPr>
              <p:spPr>
                <a:xfrm>
                  <a:off x="9943896" y="1494745"/>
                  <a:ext cx="113120" cy="88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20" h="881886" extrusionOk="0">
                      <a:moveTo>
                        <a:pt x="113120" y="841484"/>
                      </a:moveTo>
                      <a:cubicBezTo>
                        <a:pt x="87962" y="850727"/>
                        <a:pt x="93814" y="881887"/>
                        <a:pt x="93814" y="881887"/>
                      </a:cubicBezTo>
                      <a:cubicBezTo>
                        <a:pt x="89937" y="880098"/>
                        <a:pt x="83676" y="878793"/>
                        <a:pt x="77153" y="877824"/>
                      </a:cubicBezTo>
                      <a:cubicBezTo>
                        <a:pt x="60493" y="875327"/>
                        <a:pt x="52591" y="875327"/>
                        <a:pt x="35968" y="877824"/>
                      </a:cubicBezTo>
                      <a:cubicBezTo>
                        <a:pt x="29445" y="878793"/>
                        <a:pt x="23147" y="880135"/>
                        <a:pt x="19307" y="881887"/>
                      </a:cubicBezTo>
                      <a:cubicBezTo>
                        <a:pt x="19307" y="881887"/>
                        <a:pt x="25158" y="850727"/>
                        <a:pt x="0" y="841484"/>
                      </a:cubicBezTo>
                      <a:lnTo>
                        <a:pt x="0" y="40403"/>
                      </a:lnTo>
                      <a:cubicBezTo>
                        <a:pt x="25158" y="31159"/>
                        <a:pt x="19307" y="0"/>
                        <a:pt x="19307" y="0"/>
                      </a:cubicBezTo>
                      <a:cubicBezTo>
                        <a:pt x="23184" y="1789"/>
                        <a:pt x="29445" y="3094"/>
                        <a:pt x="35968" y="4063"/>
                      </a:cubicBezTo>
                      <a:cubicBezTo>
                        <a:pt x="52628" y="6560"/>
                        <a:pt x="60529" y="6560"/>
                        <a:pt x="77153" y="4063"/>
                      </a:cubicBezTo>
                      <a:cubicBezTo>
                        <a:pt x="83676" y="3094"/>
                        <a:pt x="89974" y="1752"/>
                        <a:pt x="93814" y="0"/>
                      </a:cubicBezTo>
                      <a:cubicBezTo>
                        <a:pt x="93814" y="0"/>
                        <a:pt x="87962" y="31159"/>
                        <a:pt x="113120" y="40403"/>
                      </a:cubicBezTo>
                      <a:lnTo>
                        <a:pt x="113120" y="84148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4" name="Google Shape;474;p36"/>
                <p:cNvSpPr/>
                <p:nvPr/>
              </p:nvSpPr>
              <p:spPr>
                <a:xfrm>
                  <a:off x="9969204" y="1881003"/>
                  <a:ext cx="61566" cy="66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66" h="66621" extrusionOk="0">
                      <a:moveTo>
                        <a:pt x="30265" y="64097"/>
                      </a:moveTo>
                      <a:cubicBezTo>
                        <a:pt x="23481" y="61115"/>
                        <a:pt x="17853" y="56009"/>
                        <a:pt x="12896" y="50530"/>
                      </a:cubicBezTo>
                      <a:cubicBezTo>
                        <a:pt x="8089" y="45200"/>
                        <a:pt x="3764" y="39460"/>
                        <a:pt x="0" y="33310"/>
                      </a:cubicBezTo>
                      <a:cubicBezTo>
                        <a:pt x="3764" y="27198"/>
                        <a:pt x="8089" y="21421"/>
                        <a:pt x="12896" y="16091"/>
                      </a:cubicBezTo>
                      <a:cubicBezTo>
                        <a:pt x="17853" y="10612"/>
                        <a:pt x="23481" y="5506"/>
                        <a:pt x="30265" y="2524"/>
                      </a:cubicBezTo>
                      <a:cubicBezTo>
                        <a:pt x="37049" y="-458"/>
                        <a:pt x="45174" y="-1091"/>
                        <a:pt x="51771" y="2226"/>
                      </a:cubicBezTo>
                      <a:cubicBezTo>
                        <a:pt x="58405" y="5543"/>
                        <a:pt x="62915" y="13296"/>
                        <a:pt x="61201" y="20489"/>
                      </a:cubicBezTo>
                      <a:cubicBezTo>
                        <a:pt x="60269" y="24328"/>
                        <a:pt x="57734" y="27645"/>
                        <a:pt x="54716" y="30180"/>
                      </a:cubicBezTo>
                      <a:cubicBezTo>
                        <a:pt x="53336" y="31335"/>
                        <a:pt x="51846" y="32379"/>
                        <a:pt x="50317" y="33310"/>
                      </a:cubicBezTo>
                      <a:cubicBezTo>
                        <a:pt x="51846" y="34242"/>
                        <a:pt x="53336" y="35286"/>
                        <a:pt x="54716" y="36441"/>
                      </a:cubicBezTo>
                      <a:cubicBezTo>
                        <a:pt x="57734" y="38976"/>
                        <a:pt x="60269" y="42293"/>
                        <a:pt x="61201" y="46132"/>
                      </a:cubicBezTo>
                      <a:cubicBezTo>
                        <a:pt x="62915" y="53325"/>
                        <a:pt x="58405" y="61078"/>
                        <a:pt x="51771" y="64395"/>
                      </a:cubicBezTo>
                      <a:cubicBezTo>
                        <a:pt x="45174" y="67712"/>
                        <a:pt x="37049" y="67079"/>
                        <a:pt x="30265" y="6409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5" name="Google Shape;475;p36"/>
                <p:cNvSpPr/>
                <p:nvPr/>
              </p:nvSpPr>
              <p:spPr>
                <a:xfrm>
                  <a:off x="9969204" y="2070530"/>
                  <a:ext cx="61566" cy="66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66" h="66620" extrusionOk="0">
                      <a:moveTo>
                        <a:pt x="30265" y="64097"/>
                      </a:moveTo>
                      <a:cubicBezTo>
                        <a:pt x="23481" y="61115"/>
                        <a:pt x="17853" y="56009"/>
                        <a:pt x="12896" y="50530"/>
                      </a:cubicBezTo>
                      <a:cubicBezTo>
                        <a:pt x="8089" y="45200"/>
                        <a:pt x="3764" y="39460"/>
                        <a:pt x="0" y="33311"/>
                      </a:cubicBezTo>
                      <a:cubicBezTo>
                        <a:pt x="3764" y="27198"/>
                        <a:pt x="8089" y="21421"/>
                        <a:pt x="12896" y="16091"/>
                      </a:cubicBezTo>
                      <a:cubicBezTo>
                        <a:pt x="17853" y="10612"/>
                        <a:pt x="23481" y="5506"/>
                        <a:pt x="30265" y="2524"/>
                      </a:cubicBezTo>
                      <a:cubicBezTo>
                        <a:pt x="37049" y="-458"/>
                        <a:pt x="45174" y="-1091"/>
                        <a:pt x="51771" y="2226"/>
                      </a:cubicBezTo>
                      <a:cubicBezTo>
                        <a:pt x="58405" y="5543"/>
                        <a:pt x="62915" y="13296"/>
                        <a:pt x="61201" y="20489"/>
                      </a:cubicBezTo>
                      <a:cubicBezTo>
                        <a:pt x="60269" y="24328"/>
                        <a:pt x="57734" y="27645"/>
                        <a:pt x="54716" y="30180"/>
                      </a:cubicBezTo>
                      <a:cubicBezTo>
                        <a:pt x="53336" y="31335"/>
                        <a:pt x="51846" y="32379"/>
                        <a:pt x="50317" y="33311"/>
                      </a:cubicBezTo>
                      <a:cubicBezTo>
                        <a:pt x="51846" y="34242"/>
                        <a:pt x="53336" y="35286"/>
                        <a:pt x="54716" y="36441"/>
                      </a:cubicBezTo>
                      <a:cubicBezTo>
                        <a:pt x="57734" y="38976"/>
                        <a:pt x="60269" y="42293"/>
                        <a:pt x="61201" y="46132"/>
                      </a:cubicBezTo>
                      <a:cubicBezTo>
                        <a:pt x="62915" y="53325"/>
                        <a:pt x="58405" y="61078"/>
                        <a:pt x="51771" y="64395"/>
                      </a:cubicBezTo>
                      <a:cubicBezTo>
                        <a:pt x="45174" y="67712"/>
                        <a:pt x="37049" y="67079"/>
                        <a:pt x="30265" y="6409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6" name="Google Shape;476;p36"/>
                <p:cNvSpPr/>
                <p:nvPr/>
              </p:nvSpPr>
              <p:spPr>
                <a:xfrm>
                  <a:off x="9969204" y="1696321"/>
                  <a:ext cx="61566" cy="66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66" h="66620" extrusionOk="0">
                      <a:moveTo>
                        <a:pt x="30265" y="64097"/>
                      </a:moveTo>
                      <a:cubicBezTo>
                        <a:pt x="23481" y="61115"/>
                        <a:pt x="17853" y="56009"/>
                        <a:pt x="12896" y="50530"/>
                      </a:cubicBezTo>
                      <a:cubicBezTo>
                        <a:pt x="8089" y="45200"/>
                        <a:pt x="3764" y="39460"/>
                        <a:pt x="0" y="33310"/>
                      </a:cubicBezTo>
                      <a:cubicBezTo>
                        <a:pt x="3764" y="27198"/>
                        <a:pt x="8089" y="21421"/>
                        <a:pt x="12896" y="16091"/>
                      </a:cubicBezTo>
                      <a:cubicBezTo>
                        <a:pt x="17853" y="10612"/>
                        <a:pt x="23481" y="5506"/>
                        <a:pt x="30265" y="2524"/>
                      </a:cubicBezTo>
                      <a:cubicBezTo>
                        <a:pt x="37049" y="-458"/>
                        <a:pt x="45174" y="-1091"/>
                        <a:pt x="51771" y="2226"/>
                      </a:cubicBezTo>
                      <a:cubicBezTo>
                        <a:pt x="58405" y="5543"/>
                        <a:pt x="62915" y="13296"/>
                        <a:pt x="61201" y="20489"/>
                      </a:cubicBezTo>
                      <a:cubicBezTo>
                        <a:pt x="60269" y="24328"/>
                        <a:pt x="57734" y="27645"/>
                        <a:pt x="54716" y="30180"/>
                      </a:cubicBezTo>
                      <a:cubicBezTo>
                        <a:pt x="53336" y="31335"/>
                        <a:pt x="51846" y="32379"/>
                        <a:pt x="50317" y="33310"/>
                      </a:cubicBezTo>
                      <a:cubicBezTo>
                        <a:pt x="51846" y="34242"/>
                        <a:pt x="53336" y="35286"/>
                        <a:pt x="54716" y="36441"/>
                      </a:cubicBezTo>
                      <a:cubicBezTo>
                        <a:pt x="57734" y="38976"/>
                        <a:pt x="60269" y="42293"/>
                        <a:pt x="61201" y="46132"/>
                      </a:cubicBezTo>
                      <a:cubicBezTo>
                        <a:pt x="62915" y="53325"/>
                        <a:pt x="58405" y="61078"/>
                        <a:pt x="51771" y="64395"/>
                      </a:cubicBezTo>
                      <a:cubicBezTo>
                        <a:pt x="45174" y="67712"/>
                        <a:pt x="37049" y="67079"/>
                        <a:pt x="30265" y="6409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77" name="Google Shape;477;p36"/>
              <p:cNvGrpSpPr/>
              <p:nvPr/>
            </p:nvGrpSpPr>
            <p:grpSpPr>
              <a:xfrm>
                <a:off x="1022126" y="6255780"/>
                <a:ext cx="229092" cy="1298804"/>
                <a:chOff x="10421957" y="1531404"/>
                <a:chExt cx="155898" cy="883841"/>
              </a:xfrm>
            </p:grpSpPr>
            <p:sp>
              <p:nvSpPr>
                <p:cNvPr id="478" name="Google Shape;478;p36"/>
                <p:cNvSpPr/>
                <p:nvPr/>
              </p:nvSpPr>
              <p:spPr>
                <a:xfrm>
                  <a:off x="10426230" y="1534328"/>
                  <a:ext cx="148601" cy="880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01" h="880917" extrusionOk="0">
                      <a:moveTo>
                        <a:pt x="148602" y="0"/>
                      </a:moveTo>
                      <a:lnTo>
                        <a:pt x="148602" y="873165"/>
                      </a:lnTo>
                      <a:cubicBezTo>
                        <a:pt x="75773" y="890608"/>
                        <a:pt x="0" y="873165"/>
                        <a:pt x="0" y="873165"/>
                      </a:cubicBezTo>
                      <a:lnTo>
                        <a:pt x="0" y="0"/>
                      </a:lnTo>
                      <a:lnTo>
                        <a:pt x="14860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9" name="Google Shape;479;p36"/>
                <p:cNvSpPr/>
                <p:nvPr/>
              </p:nvSpPr>
              <p:spPr>
                <a:xfrm>
                  <a:off x="10426230" y="1533582"/>
                  <a:ext cx="148639" cy="13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39" h="13086" extrusionOk="0">
                      <a:moveTo>
                        <a:pt x="0" y="0"/>
                      </a:moveTo>
                      <a:cubicBezTo>
                        <a:pt x="0" y="0"/>
                        <a:pt x="82295" y="29445"/>
                        <a:pt x="14863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0" name="Google Shape;480;p36"/>
                <p:cNvSpPr/>
                <p:nvPr/>
              </p:nvSpPr>
              <p:spPr>
                <a:xfrm>
                  <a:off x="10421957" y="1531404"/>
                  <a:ext cx="155898" cy="17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898" h="17646" extrusionOk="0">
                      <a:moveTo>
                        <a:pt x="151981" y="1135"/>
                      </a:moveTo>
                      <a:cubicBezTo>
                        <a:pt x="105354" y="16789"/>
                        <a:pt x="50937" y="16603"/>
                        <a:pt x="4683" y="241"/>
                      </a:cubicBezTo>
                      <a:cubicBezTo>
                        <a:pt x="955" y="-1064"/>
                        <a:pt x="-2026" y="3297"/>
                        <a:pt x="1739" y="4639"/>
                      </a:cubicBezTo>
                      <a:cubicBezTo>
                        <a:pt x="49446" y="21486"/>
                        <a:pt x="105727" y="22045"/>
                        <a:pt x="153844" y="5869"/>
                      </a:cubicBezTo>
                      <a:cubicBezTo>
                        <a:pt x="157571" y="4601"/>
                        <a:pt x="155782" y="-132"/>
                        <a:pt x="152018" y="113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1" name="Google Shape;481;p36"/>
                <p:cNvSpPr/>
                <p:nvPr/>
              </p:nvSpPr>
              <p:spPr>
                <a:xfrm>
                  <a:off x="10426193" y="1571413"/>
                  <a:ext cx="148601" cy="50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01" h="50659" extrusionOk="0">
                      <a:moveTo>
                        <a:pt x="148602" y="37"/>
                      </a:moveTo>
                      <a:lnTo>
                        <a:pt x="148602" y="39471"/>
                      </a:lnTo>
                      <a:cubicBezTo>
                        <a:pt x="100746" y="53932"/>
                        <a:pt x="48491" y="54529"/>
                        <a:pt x="0" y="40365"/>
                      </a:cubicBezTo>
                      <a:lnTo>
                        <a:pt x="0" y="410"/>
                      </a:lnTo>
                      <a:cubicBezTo>
                        <a:pt x="48006" y="16213"/>
                        <a:pt x="101155" y="16139"/>
                        <a:pt x="1486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2" name="Google Shape;482;p36"/>
                <p:cNvSpPr/>
                <p:nvPr/>
              </p:nvSpPr>
              <p:spPr>
                <a:xfrm>
                  <a:off x="10426230" y="2338987"/>
                  <a:ext cx="148601" cy="50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01" h="50659" extrusionOk="0">
                      <a:moveTo>
                        <a:pt x="148602" y="37"/>
                      </a:moveTo>
                      <a:lnTo>
                        <a:pt x="148602" y="39471"/>
                      </a:lnTo>
                      <a:cubicBezTo>
                        <a:pt x="100708" y="53932"/>
                        <a:pt x="48491" y="54529"/>
                        <a:pt x="0" y="40365"/>
                      </a:cubicBezTo>
                      <a:lnTo>
                        <a:pt x="0" y="410"/>
                      </a:lnTo>
                      <a:cubicBezTo>
                        <a:pt x="48006" y="16213"/>
                        <a:pt x="101155" y="16139"/>
                        <a:pt x="1486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3" name="Google Shape;483;p36"/>
                <p:cNvSpPr/>
                <p:nvPr/>
              </p:nvSpPr>
              <p:spPr>
                <a:xfrm>
                  <a:off x="10426230" y="1634880"/>
                  <a:ext cx="148639" cy="85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39" h="85754" extrusionOk="0">
                      <a:moveTo>
                        <a:pt x="133135" y="39217"/>
                      </a:moveTo>
                      <a:cubicBezTo>
                        <a:pt x="125643" y="41527"/>
                        <a:pt x="118039" y="43354"/>
                        <a:pt x="110361" y="44733"/>
                      </a:cubicBezTo>
                      <a:cubicBezTo>
                        <a:pt x="117108" y="48833"/>
                        <a:pt x="123593" y="53343"/>
                        <a:pt x="129706" y="58374"/>
                      </a:cubicBezTo>
                      <a:cubicBezTo>
                        <a:pt x="134849" y="62586"/>
                        <a:pt x="143123" y="68214"/>
                        <a:pt x="141371" y="75929"/>
                      </a:cubicBezTo>
                      <a:cubicBezTo>
                        <a:pt x="139657" y="83533"/>
                        <a:pt x="130675" y="83048"/>
                        <a:pt x="125344" y="79992"/>
                      </a:cubicBezTo>
                      <a:cubicBezTo>
                        <a:pt x="112934" y="72873"/>
                        <a:pt x="103876" y="59977"/>
                        <a:pt x="100186" y="46298"/>
                      </a:cubicBezTo>
                      <a:cubicBezTo>
                        <a:pt x="91017" y="47528"/>
                        <a:pt x="81774" y="48087"/>
                        <a:pt x="72493" y="48050"/>
                      </a:cubicBezTo>
                      <a:lnTo>
                        <a:pt x="70294" y="48050"/>
                      </a:lnTo>
                      <a:cubicBezTo>
                        <a:pt x="74916" y="51404"/>
                        <a:pt x="78979" y="55430"/>
                        <a:pt x="82110" y="60163"/>
                      </a:cubicBezTo>
                      <a:cubicBezTo>
                        <a:pt x="86172" y="66276"/>
                        <a:pt x="91577" y="76749"/>
                        <a:pt x="85389" y="83234"/>
                      </a:cubicBezTo>
                      <a:cubicBezTo>
                        <a:pt x="82482" y="86216"/>
                        <a:pt x="77972" y="86403"/>
                        <a:pt x="74432" y="84576"/>
                      </a:cubicBezTo>
                      <a:cubicBezTo>
                        <a:pt x="70294" y="82489"/>
                        <a:pt x="67648" y="78091"/>
                        <a:pt x="65523" y="74140"/>
                      </a:cubicBezTo>
                      <a:cubicBezTo>
                        <a:pt x="61013" y="65903"/>
                        <a:pt x="58516" y="56809"/>
                        <a:pt x="57995" y="47491"/>
                      </a:cubicBezTo>
                      <a:cubicBezTo>
                        <a:pt x="53596" y="47193"/>
                        <a:pt x="49236" y="46708"/>
                        <a:pt x="44913" y="46075"/>
                      </a:cubicBezTo>
                      <a:cubicBezTo>
                        <a:pt x="41223" y="45627"/>
                        <a:pt x="37496" y="45031"/>
                        <a:pt x="33806" y="44285"/>
                      </a:cubicBezTo>
                      <a:cubicBezTo>
                        <a:pt x="31457" y="43876"/>
                        <a:pt x="29147" y="43428"/>
                        <a:pt x="26798" y="42869"/>
                      </a:cubicBezTo>
                      <a:cubicBezTo>
                        <a:pt x="29631" y="45814"/>
                        <a:pt x="32202" y="49019"/>
                        <a:pt x="34327" y="52597"/>
                      </a:cubicBezTo>
                      <a:cubicBezTo>
                        <a:pt x="37980" y="58635"/>
                        <a:pt x="43720" y="69705"/>
                        <a:pt x="36489" y="75370"/>
                      </a:cubicBezTo>
                      <a:cubicBezTo>
                        <a:pt x="28438" y="81744"/>
                        <a:pt x="20909" y="70301"/>
                        <a:pt x="17704" y="64263"/>
                      </a:cubicBezTo>
                      <a:cubicBezTo>
                        <a:pt x="13604" y="56362"/>
                        <a:pt x="11443" y="47603"/>
                        <a:pt x="11219" y="38657"/>
                      </a:cubicBezTo>
                      <a:cubicBezTo>
                        <a:pt x="7417" y="37465"/>
                        <a:pt x="3727" y="36235"/>
                        <a:pt x="0" y="34781"/>
                      </a:cubicBezTo>
                      <a:lnTo>
                        <a:pt x="0" y="30010"/>
                      </a:lnTo>
                      <a:cubicBezTo>
                        <a:pt x="4025" y="31650"/>
                        <a:pt x="8088" y="33029"/>
                        <a:pt x="12188" y="34334"/>
                      </a:cubicBezTo>
                      <a:cubicBezTo>
                        <a:pt x="12225" y="34334"/>
                        <a:pt x="12263" y="34297"/>
                        <a:pt x="12337" y="34297"/>
                      </a:cubicBezTo>
                      <a:cubicBezTo>
                        <a:pt x="14685" y="26544"/>
                        <a:pt x="18599" y="19388"/>
                        <a:pt x="24040" y="13350"/>
                      </a:cubicBezTo>
                      <a:cubicBezTo>
                        <a:pt x="28774" y="8095"/>
                        <a:pt x="35184" y="2727"/>
                        <a:pt x="42043" y="566"/>
                      </a:cubicBezTo>
                      <a:cubicBezTo>
                        <a:pt x="48416" y="-1372"/>
                        <a:pt x="55945" y="1684"/>
                        <a:pt x="54640" y="9511"/>
                      </a:cubicBezTo>
                      <a:cubicBezTo>
                        <a:pt x="54007" y="13201"/>
                        <a:pt x="51398" y="16071"/>
                        <a:pt x="48602" y="18419"/>
                      </a:cubicBezTo>
                      <a:cubicBezTo>
                        <a:pt x="45359" y="21177"/>
                        <a:pt x="41968" y="23749"/>
                        <a:pt x="38427" y="26134"/>
                      </a:cubicBezTo>
                      <a:cubicBezTo>
                        <a:pt x="32464" y="30160"/>
                        <a:pt x="26128" y="33588"/>
                        <a:pt x="19605" y="36533"/>
                      </a:cubicBezTo>
                      <a:cubicBezTo>
                        <a:pt x="21058" y="36943"/>
                        <a:pt x="22438" y="37390"/>
                        <a:pt x="23891" y="37763"/>
                      </a:cubicBezTo>
                      <a:cubicBezTo>
                        <a:pt x="27469" y="38657"/>
                        <a:pt x="31010" y="39440"/>
                        <a:pt x="34588" y="40111"/>
                      </a:cubicBezTo>
                      <a:cubicBezTo>
                        <a:pt x="38204" y="40782"/>
                        <a:pt x="41819" y="41378"/>
                        <a:pt x="45434" y="41863"/>
                      </a:cubicBezTo>
                      <a:cubicBezTo>
                        <a:pt x="49757" y="42459"/>
                        <a:pt x="54156" y="42869"/>
                        <a:pt x="58479" y="43167"/>
                      </a:cubicBezTo>
                      <a:cubicBezTo>
                        <a:pt x="59970" y="34632"/>
                        <a:pt x="63362" y="26544"/>
                        <a:pt x="68430" y="19462"/>
                      </a:cubicBezTo>
                      <a:cubicBezTo>
                        <a:pt x="70816" y="16108"/>
                        <a:pt x="73574" y="13052"/>
                        <a:pt x="76668" y="10294"/>
                      </a:cubicBezTo>
                      <a:cubicBezTo>
                        <a:pt x="79612" y="7722"/>
                        <a:pt x="82892" y="4926"/>
                        <a:pt x="86769" y="3920"/>
                      </a:cubicBezTo>
                      <a:cubicBezTo>
                        <a:pt x="94446" y="1870"/>
                        <a:pt x="100820" y="7983"/>
                        <a:pt x="98285" y="15661"/>
                      </a:cubicBezTo>
                      <a:cubicBezTo>
                        <a:pt x="97056" y="19500"/>
                        <a:pt x="94409" y="22780"/>
                        <a:pt x="91874" y="25873"/>
                      </a:cubicBezTo>
                      <a:cubicBezTo>
                        <a:pt x="89154" y="29079"/>
                        <a:pt x="86172" y="32098"/>
                        <a:pt x="82967" y="34818"/>
                      </a:cubicBezTo>
                      <a:cubicBezTo>
                        <a:pt x="78941" y="38247"/>
                        <a:pt x="74581" y="41192"/>
                        <a:pt x="69959" y="43652"/>
                      </a:cubicBezTo>
                      <a:lnTo>
                        <a:pt x="72493" y="43652"/>
                      </a:lnTo>
                      <a:cubicBezTo>
                        <a:pt x="81215" y="43652"/>
                        <a:pt x="89899" y="43056"/>
                        <a:pt x="98472" y="41937"/>
                      </a:cubicBezTo>
                      <a:cubicBezTo>
                        <a:pt x="103354" y="32731"/>
                        <a:pt x="108125" y="23376"/>
                        <a:pt x="113156" y="14207"/>
                      </a:cubicBezTo>
                      <a:cubicBezTo>
                        <a:pt x="116400" y="8281"/>
                        <a:pt x="121208" y="2094"/>
                        <a:pt x="128699" y="2318"/>
                      </a:cubicBezTo>
                      <a:cubicBezTo>
                        <a:pt x="135334" y="2541"/>
                        <a:pt x="139172" y="8765"/>
                        <a:pt x="138501" y="14990"/>
                      </a:cubicBezTo>
                      <a:cubicBezTo>
                        <a:pt x="137719" y="22370"/>
                        <a:pt x="131383" y="27737"/>
                        <a:pt x="126053" y="32209"/>
                      </a:cubicBezTo>
                      <a:cubicBezTo>
                        <a:pt x="123406" y="34408"/>
                        <a:pt x="120574" y="36496"/>
                        <a:pt x="117741" y="38471"/>
                      </a:cubicBezTo>
                      <a:cubicBezTo>
                        <a:pt x="128252" y="36086"/>
                        <a:pt x="138613" y="32880"/>
                        <a:pt x="148639" y="28818"/>
                      </a:cubicBezTo>
                      <a:lnTo>
                        <a:pt x="148639" y="33775"/>
                      </a:lnTo>
                      <a:cubicBezTo>
                        <a:pt x="143571" y="35825"/>
                        <a:pt x="138427" y="37614"/>
                        <a:pt x="133209" y="3917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4" name="Google Shape;484;p36"/>
                <p:cNvSpPr/>
                <p:nvPr/>
              </p:nvSpPr>
              <p:spPr>
                <a:xfrm>
                  <a:off x="10426193" y="1720612"/>
                  <a:ext cx="148601" cy="50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01" h="50659" extrusionOk="0">
                      <a:moveTo>
                        <a:pt x="148602" y="37"/>
                      </a:moveTo>
                      <a:lnTo>
                        <a:pt x="148602" y="39471"/>
                      </a:lnTo>
                      <a:cubicBezTo>
                        <a:pt x="100746" y="53932"/>
                        <a:pt x="48491" y="54528"/>
                        <a:pt x="0" y="40365"/>
                      </a:cubicBezTo>
                      <a:lnTo>
                        <a:pt x="0" y="410"/>
                      </a:lnTo>
                      <a:cubicBezTo>
                        <a:pt x="48006" y="16213"/>
                        <a:pt x="101155" y="16139"/>
                        <a:pt x="1486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5" name="Google Shape;485;p36"/>
                <p:cNvSpPr/>
                <p:nvPr/>
              </p:nvSpPr>
              <p:spPr>
                <a:xfrm>
                  <a:off x="10439330" y="1888633"/>
                  <a:ext cx="119763" cy="13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63" h="13793" extrusionOk="0">
                      <a:moveTo>
                        <a:pt x="116904" y="112"/>
                      </a:moveTo>
                      <a:cubicBezTo>
                        <a:pt x="79893" y="11592"/>
                        <a:pt x="40050" y="12300"/>
                        <a:pt x="2666" y="2162"/>
                      </a:cubicBezTo>
                      <a:cubicBezTo>
                        <a:pt x="-129" y="1416"/>
                        <a:pt x="-1136" y="5814"/>
                        <a:pt x="1660" y="6560"/>
                      </a:cubicBezTo>
                      <a:cubicBezTo>
                        <a:pt x="39751" y="16884"/>
                        <a:pt x="80489" y="16139"/>
                        <a:pt x="118209" y="4435"/>
                      </a:cubicBezTo>
                      <a:cubicBezTo>
                        <a:pt x="121004" y="3578"/>
                        <a:pt x="119699" y="-745"/>
                        <a:pt x="116904" y="11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6" name="Google Shape;486;p36"/>
                <p:cNvSpPr/>
                <p:nvPr/>
              </p:nvSpPr>
              <p:spPr>
                <a:xfrm>
                  <a:off x="10439330" y="2007269"/>
                  <a:ext cx="119763" cy="13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63" h="13793" extrusionOk="0">
                      <a:moveTo>
                        <a:pt x="116904" y="112"/>
                      </a:moveTo>
                      <a:cubicBezTo>
                        <a:pt x="79893" y="11591"/>
                        <a:pt x="40050" y="12300"/>
                        <a:pt x="2666" y="2162"/>
                      </a:cubicBezTo>
                      <a:cubicBezTo>
                        <a:pt x="-129" y="1416"/>
                        <a:pt x="-1136" y="5814"/>
                        <a:pt x="1660" y="6560"/>
                      </a:cubicBezTo>
                      <a:cubicBezTo>
                        <a:pt x="39751" y="16884"/>
                        <a:pt x="80489" y="16139"/>
                        <a:pt x="118209" y="4435"/>
                      </a:cubicBezTo>
                      <a:cubicBezTo>
                        <a:pt x="121004" y="3578"/>
                        <a:pt x="119699" y="-745"/>
                        <a:pt x="116904" y="11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7" name="Google Shape;487;p36"/>
                <p:cNvSpPr/>
                <p:nvPr/>
              </p:nvSpPr>
              <p:spPr>
                <a:xfrm>
                  <a:off x="10439330" y="2152852"/>
                  <a:ext cx="119763" cy="13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63" h="13793" extrusionOk="0">
                      <a:moveTo>
                        <a:pt x="116904" y="112"/>
                      </a:moveTo>
                      <a:cubicBezTo>
                        <a:pt x="79893" y="11591"/>
                        <a:pt x="40050" y="12300"/>
                        <a:pt x="2666" y="2162"/>
                      </a:cubicBezTo>
                      <a:cubicBezTo>
                        <a:pt x="-129" y="1416"/>
                        <a:pt x="-1136" y="5814"/>
                        <a:pt x="1660" y="6560"/>
                      </a:cubicBezTo>
                      <a:cubicBezTo>
                        <a:pt x="39751" y="16884"/>
                        <a:pt x="80489" y="16139"/>
                        <a:pt x="118209" y="4435"/>
                      </a:cubicBezTo>
                      <a:cubicBezTo>
                        <a:pt x="121004" y="3578"/>
                        <a:pt x="119699" y="-745"/>
                        <a:pt x="116904" y="11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2939" tIns="41458" rIns="82939" bIns="41458" anchor="ctr" anchorCtr="0">
                  <a:noAutofit/>
                </a:bodyPr>
                <a:lstStyle/>
                <a:p>
                  <a:endParaRPr sz="16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88" name="Google Shape;488;p36"/>
            <p:cNvSpPr/>
            <p:nvPr/>
          </p:nvSpPr>
          <p:spPr>
            <a:xfrm>
              <a:off x="163428" y="5746689"/>
              <a:ext cx="274436" cy="254195"/>
            </a:xfrm>
            <a:custGeom>
              <a:avLst/>
              <a:gdLst/>
              <a:ahLst/>
              <a:cxnLst/>
              <a:rect l="l" t="t" r="r" b="b"/>
              <a:pathLst>
                <a:path w="186691" h="172922" extrusionOk="0">
                  <a:moveTo>
                    <a:pt x="179327" y="88987"/>
                  </a:moveTo>
                  <a:cubicBezTo>
                    <a:pt x="170754" y="107884"/>
                    <a:pt x="156331" y="123501"/>
                    <a:pt x="140825" y="137254"/>
                  </a:cubicBezTo>
                  <a:cubicBezTo>
                    <a:pt x="125768" y="150635"/>
                    <a:pt x="109517" y="162561"/>
                    <a:pt x="92261" y="172923"/>
                  </a:cubicBezTo>
                  <a:cubicBezTo>
                    <a:pt x="75190" y="162263"/>
                    <a:pt x="59163" y="149964"/>
                    <a:pt x="44329" y="136322"/>
                  </a:cubicBezTo>
                  <a:cubicBezTo>
                    <a:pt x="29122" y="122271"/>
                    <a:pt x="14959" y="106393"/>
                    <a:pt x="6759" y="87310"/>
                  </a:cubicBezTo>
                  <a:cubicBezTo>
                    <a:pt x="-1403" y="68189"/>
                    <a:pt x="-2969" y="45454"/>
                    <a:pt x="6499" y="27004"/>
                  </a:cubicBezTo>
                  <a:cubicBezTo>
                    <a:pt x="15965" y="8517"/>
                    <a:pt x="37881" y="-3931"/>
                    <a:pt x="57933" y="1138"/>
                  </a:cubicBezTo>
                  <a:cubicBezTo>
                    <a:pt x="68668" y="3821"/>
                    <a:pt x="77836" y="11015"/>
                    <a:pt x="84918" y="19550"/>
                  </a:cubicBezTo>
                  <a:cubicBezTo>
                    <a:pt x="88161" y="23463"/>
                    <a:pt x="90993" y="27638"/>
                    <a:pt x="93602" y="31961"/>
                  </a:cubicBezTo>
                  <a:cubicBezTo>
                    <a:pt x="96248" y="27675"/>
                    <a:pt x="99193" y="23538"/>
                    <a:pt x="102473" y="19699"/>
                  </a:cubicBezTo>
                  <a:cubicBezTo>
                    <a:pt x="109666" y="11313"/>
                    <a:pt x="119022" y="4306"/>
                    <a:pt x="129830" y="1808"/>
                  </a:cubicBezTo>
                  <a:cubicBezTo>
                    <a:pt x="149995" y="-2851"/>
                    <a:pt x="171649" y="10008"/>
                    <a:pt x="180744" y="28681"/>
                  </a:cubicBezTo>
                  <a:cubicBezTo>
                    <a:pt x="189838" y="47317"/>
                    <a:pt x="187825" y="70016"/>
                    <a:pt x="179290" y="889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82939" tIns="41458" rIns="82939" bIns="41458" anchor="ctr" anchorCtr="0">
              <a:noAutofit/>
            </a:bodyPr>
            <a:lstStyle/>
            <a:p>
              <a:endParaRPr sz="163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241EAD0-6F95-D90A-C528-636B7B891284}"/>
              </a:ext>
            </a:extLst>
          </p:cNvPr>
          <p:cNvSpPr txBox="1"/>
          <p:nvPr/>
        </p:nvSpPr>
        <p:spPr>
          <a:xfrm>
            <a:off x="429708" y="1519706"/>
            <a:ext cx="11173012" cy="3777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9232" indent="-259232">
              <a:buFont typeface="Wingdings" panose="05000000000000000000" pitchFamily="2" charset="2"/>
              <a:buChar char="q"/>
            </a:pP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Dengan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literasi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yang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kuat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siswa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dapat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mengakses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informasi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dengan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lebih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baik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memahami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materi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pelajaran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secara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lebih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mendalam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, dan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berpartisipasi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aktif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dalam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proses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pembelajaran</a:t>
            </a:r>
            <a:endParaRPr lang="en-US" sz="2177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59232" indent="-259232">
              <a:buFont typeface="Wingdings" panose="05000000000000000000" pitchFamily="2" charset="2"/>
              <a:buChar char="q"/>
            </a:pP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Literasi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membantu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siswa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untuk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merespons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lebih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baik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terhadap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materi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pelajaran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dan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meningkatkan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prestasi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akademis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marL="259232" indent="-259232">
              <a:buFont typeface="Wingdings" panose="05000000000000000000" pitchFamily="2" charset="2"/>
              <a:buChar char="q"/>
            </a:pP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Siswa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yang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memiliki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literasi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yang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baik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cenderung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lebih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mampu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menganalisis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informasi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dengan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kritis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mempertanyakan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asumsi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, dan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membuat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kesimpulan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yang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didukung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oleh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bukti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marL="259232" indent="-259232">
              <a:buFont typeface="Wingdings" panose="05000000000000000000" pitchFamily="2" charset="2"/>
              <a:buChar char="q"/>
            </a:pP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Siswa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yang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memiliki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keterampilan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literasi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yang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baik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cenderung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lebih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sukses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dalam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berbagai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aspek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kehidupan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menyelesaikan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tugas-tugas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sehari-hari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hingga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berinteraksi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dengan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orang lain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dalam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lingkungan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sosial</a:t>
            </a:r>
            <a:r>
              <a:rPr lang="en-US" sz="2177" dirty="0">
                <a:latin typeface="Arial" panose="020B0604020202020204" pitchFamily="34" charset="0"/>
                <a:ea typeface="Arial" panose="020B0604020202020204" pitchFamily="34" charset="0"/>
              </a:rPr>
              <a:t> dan </a:t>
            </a:r>
            <a:r>
              <a:rPr lang="en-US" sz="2177" dirty="0" err="1">
                <a:latin typeface="Arial" panose="020B0604020202020204" pitchFamily="34" charset="0"/>
                <a:ea typeface="Arial" panose="020B0604020202020204" pitchFamily="34" charset="0"/>
              </a:rPr>
              <a:t>profesional</a:t>
            </a:r>
            <a:endParaRPr lang="en-US" sz="2177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50EA54-6155-4A3C-D390-E75D07E07E5A}"/>
              </a:ext>
            </a:extLst>
          </p:cNvPr>
          <p:cNvSpPr txBox="1"/>
          <p:nvPr/>
        </p:nvSpPr>
        <p:spPr>
          <a:xfrm>
            <a:off x="1226510" y="735879"/>
            <a:ext cx="10008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3200" b="1" dirty="0"/>
              <a:t>Peran Literasi dalam Meningkatkan Mutu Pendidikan</a:t>
            </a:r>
            <a:endParaRPr 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5812" y="193346"/>
            <a:ext cx="8679898" cy="724247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>
                <a:latin typeface="Arial" panose="020B0604020202020204" pitchFamily="34" charset="0"/>
              </a:rPr>
              <a:t>ENAM </a:t>
            </a:r>
            <a:r>
              <a:rPr lang="id-ID" sz="3600" b="1" dirty="0">
                <a:latin typeface="Arial" panose="020B0604020202020204" pitchFamily="34" charset="0"/>
              </a:rPr>
              <a:t>LITERASI DASAR</a:t>
            </a:r>
            <a:endParaRPr lang="en-US" sz="3600" b="1" dirty="0">
              <a:latin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E489031-1FC3-490C-8A9A-CD723F2EC77D}"/>
              </a:ext>
            </a:extLst>
          </p:cNvPr>
          <p:cNvGrpSpPr/>
          <p:nvPr/>
        </p:nvGrpSpPr>
        <p:grpSpPr>
          <a:xfrm>
            <a:off x="867469" y="1334011"/>
            <a:ext cx="2345621" cy="1984356"/>
            <a:chOff x="5248647" y="1608813"/>
            <a:chExt cx="970807" cy="84677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8F43922-68DF-4834-8C1D-015C8707A511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D53A1F5-9C31-4F5D-A1BB-544EAAB23E7B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88E0A1C-56D1-4063-9CF9-AD34F2CC59AC}"/>
              </a:ext>
            </a:extLst>
          </p:cNvPr>
          <p:cNvSpPr txBox="1"/>
          <p:nvPr/>
        </p:nvSpPr>
        <p:spPr>
          <a:xfrm>
            <a:off x="1190186" y="2333076"/>
            <a:ext cx="187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LITERASI BACA TULIS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63CF3B-1CDE-450A-A6FB-E26C99CC6F55}"/>
              </a:ext>
            </a:extLst>
          </p:cNvPr>
          <p:cNvSpPr txBox="1"/>
          <p:nvPr/>
        </p:nvSpPr>
        <p:spPr>
          <a:xfrm>
            <a:off x="1317014" y="1786367"/>
            <a:ext cx="6900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EF0604-7258-44C1-BACD-EE3E848A42FF}"/>
              </a:ext>
            </a:extLst>
          </p:cNvPr>
          <p:cNvGrpSpPr/>
          <p:nvPr/>
        </p:nvGrpSpPr>
        <p:grpSpPr>
          <a:xfrm>
            <a:off x="4220448" y="1435331"/>
            <a:ext cx="2204957" cy="2002602"/>
            <a:chOff x="5248647" y="1608813"/>
            <a:chExt cx="970807" cy="84677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2C997F5-CF4D-4D1E-95EC-156EDCAA9413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04DEDEF-DCAF-4A84-86C5-1AA681388FA2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26DE444-1191-4421-959C-77F87B5BB87C}"/>
              </a:ext>
            </a:extLst>
          </p:cNvPr>
          <p:cNvSpPr txBox="1"/>
          <p:nvPr/>
        </p:nvSpPr>
        <p:spPr>
          <a:xfrm>
            <a:off x="4556181" y="1946603"/>
            <a:ext cx="6900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B98CED-F2F1-4F27-9704-FE263F710FE4}"/>
              </a:ext>
            </a:extLst>
          </p:cNvPr>
          <p:cNvGrpSpPr/>
          <p:nvPr/>
        </p:nvGrpSpPr>
        <p:grpSpPr>
          <a:xfrm>
            <a:off x="7527639" y="1341126"/>
            <a:ext cx="2222944" cy="1983901"/>
            <a:chOff x="5248647" y="1608813"/>
            <a:chExt cx="970807" cy="84677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D9D462D-E883-410D-934F-17D1E4E11674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F2391A9-1166-499D-A92A-DF3A15E46FF8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0A9EAC3-5DB7-4523-9F31-4B0AF82A8BA8}"/>
              </a:ext>
            </a:extLst>
          </p:cNvPr>
          <p:cNvSpPr txBox="1"/>
          <p:nvPr/>
        </p:nvSpPr>
        <p:spPr>
          <a:xfrm>
            <a:off x="7851937" y="1830544"/>
            <a:ext cx="6900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27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2DC57E1-1921-492F-B0A1-EE4A32FC2D8C}"/>
              </a:ext>
            </a:extLst>
          </p:cNvPr>
          <p:cNvGrpSpPr/>
          <p:nvPr/>
        </p:nvGrpSpPr>
        <p:grpSpPr>
          <a:xfrm>
            <a:off x="8811336" y="1635217"/>
            <a:ext cx="531497" cy="531497"/>
            <a:chOff x="4266660" y="45289"/>
            <a:chExt cx="768290" cy="76829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B0F7A0-B316-44C2-9797-4D3703CFE0F8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B7B286-AA48-4B7F-8653-DE5C111B02BD}"/>
                </a:ext>
              </a:extLst>
            </p:cNvPr>
            <p:cNvSpPr/>
            <p:nvPr/>
          </p:nvSpPr>
          <p:spPr>
            <a:xfrm>
              <a:off x="4418684" y="198118"/>
              <a:ext cx="460974" cy="460974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chemeClr val="accent3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9389CD86-45BB-44D8-9846-771DFC30BFE2}"/>
              </a:ext>
            </a:extLst>
          </p:cNvPr>
          <p:cNvSpPr txBox="1"/>
          <p:nvPr/>
        </p:nvSpPr>
        <p:spPr>
          <a:xfrm>
            <a:off x="4699774" y="2365544"/>
            <a:ext cx="150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LITERASI NUMERASI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C1F60E7-491E-483D-B070-6186A7F19399}"/>
              </a:ext>
            </a:extLst>
          </p:cNvPr>
          <p:cNvSpPr txBox="1"/>
          <p:nvPr/>
        </p:nvSpPr>
        <p:spPr>
          <a:xfrm>
            <a:off x="8146875" y="2190503"/>
            <a:ext cx="1314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LITERASI SAINS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638A7F6-E1AC-4FDD-9694-B925A549D74E}"/>
              </a:ext>
            </a:extLst>
          </p:cNvPr>
          <p:cNvGrpSpPr/>
          <p:nvPr/>
        </p:nvGrpSpPr>
        <p:grpSpPr>
          <a:xfrm>
            <a:off x="778956" y="4203939"/>
            <a:ext cx="2429879" cy="2126012"/>
            <a:chOff x="5248647" y="1608813"/>
            <a:chExt cx="970807" cy="84677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3147CCD-4912-4038-B01A-8282042D8B86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6AF8526-2B11-4D80-A8D7-9214D337351B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DD5DC8B0-FF26-4202-8B29-2D12CCB5BFC4}"/>
              </a:ext>
            </a:extLst>
          </p:cNvPr>
          <p:cNvSpPr txBox="1"/>
          <p:nvPr/>
        </p:nvSpPr>
        <p:spPr>
          <a:xfrm>
            <a:off x="1097071" y="4752347"/>
            <a:ext cx="6900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2"/>
                </a:solidFill>
                <a:cs typeface="Arial" pitchFamily="34" charset="0"/>
              </a:rPr>
              <a:t>0</a:t>
            </a:r>
            <a:r>
              <a:rPr lang="id-ID" altLang="ko-KR" sz="2700" b="1" dirty="0">
                <a:solidFill>
                  <a:schemeClr val="accent2"/>
                </a:solidFill>
                <a:cs typeface="Arial" pitchFamily="34" charset="0"/>
              </a:rPr>
              <a:t>4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2265AB1-8083-4BE8-80B6-B50C4A907E26}"/>
              </a:ext>
            </a:extLst>
          </p:cNvPr>
          <p:cNvGrpSpPr/>
          <p:nvPr/>
        </p:nvGrpSpPr>
        <p:grpSpPr>
          <a:xfrm>
            <a:off x="4209116" y="4152680"/>
            <a:ext cx="2490627" cy="2161387"/>
            <a:chOff x="5248647" y="1608813"/>
            <a:chExt cx="970807" cy="846777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F033C4F-2F83-4D10-B6D5-4D127C08AD4A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2F5A3D5-119F-42CC-AF20-90CA28C8A684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B5F438FB-52BF-4AA2-AC3D-1E11E730E1D2}"/>
              </a:ext>
            </a:extLst>
          </p:cNvPr>
          <p:cNvSpPr txBox="1"/>
          <p:nvPr/>
        </p:nvSpPr>
        <p:spPr>
          <a:xfrm>
            <a:off x="4564210" y="4817748"/>
            <a:ext cx="6900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4"/>
                </a:solidFill>
                <a:cs typeface="Arial" pitchFamily="34" charset="0"/>
              </a:rPr>
              <a:t>0</a:t>
            </a:r>
            <a:r>
              <a:rPr lang="id-ID" altLang="ko-KR" sz="2700" b="1" dirty="0">
                <a:solidFill>
                  <a:schemeClr val="accent4"/>
                </a:solidFill>
                <a:cs typeface="Arial" pitchFamily="34" charset="0"/>
              </a:rPr>
              <a:t>5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577CDC0-481A-4AFE-AFB6-71501B36F5BA}"/>
              </a:ext>
            </a:extLst>
          </p:cNvPr>
          <p:cNvGrpSpPr/>
          <p:nvPr/>
        </p:nvGrpSpPr>
        <p:grpSpPr>
          <a:xfrm>
            <a:off x="7394603" y="4134810"/>
            <a:ext cx="2420925" cy="2195141"/>
            <a:chOff x="5248647" y="1608813"/>
            <a:chExt cx="970807" cy="846777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0F4C370-D579-41B7-A7DD-A72DA315DCE5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3B8C55C-224D-4BE3-AF13-5B76669C111D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DBC15B8E-E162-4CBA-8C1D-1BD1A53DDBE6}"/>
              </a:ext>
            </a:extLst>
          </p:cNvPr>
          <p:cNvSpPr txBox="1"/>
          <p:nvPr/>
        </p:nvSpPr>
        <p:spPr>
          <a:xfrm>
            <a:off x="7762151" y="4557612"/>
            <a:ext cx="6900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3"/>
                </a:solidFill>
                <a:cs typeface="Arial" pitchFamily="34" charset="0"/>
              </a:rPr>
              <a:t>0</a:t>
            </a:r>
            <a:r>
              <a:rPr lang="id-ID" altLang="ko-KR" sz="2700" b="1" dirty="0">
                <a:solidFill>
                  <a:schemeClr val="accent3"/>
                </a:solidFill>
                <a:cs typeface="Arial" pitchFamily="34" charset="0"/>
              </a:rPr>
              <a:t>6</a:t>
            </a:r>
            <a:endParaRPr lang="ko-KR" altLang="en-US" sz="27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537CF4E-DE98-4CF5-8E3E-1B85C20F153D}"/>
              </a:ext>
            </a:extLst>
          </p:cNvPr>
          <p:cNvSpPr txBox="1"/>
          <p:nvPr/>
        </p:nvSpPr>
        <p:spPr>
          <a:xfrm>
            <a:off x="1239967" y="5306182"/>
            <a:ext cx="1314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LITERASI DIGITAL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615C2CE-AD4D-4161-A867-4398055EC858}"/>
              </a:ext>
            </a:extLst>
          </p:cNvPr>
          <p:cNvSpPr txBox="1"/>
          <p:nvPr/>
        </p:nvSpPr>
        <p:spPr>
          <a:xfrm>
            <a:off x="4795067" y="5232396"/>
            <a:ext cx="1490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LITERASI FINANSIAL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499D318-23B7-400F-BC1F-CD282B5E03CE}"/>
              </a:ext>
            </a:extLst>
          </p:cNvPr>
          <p:cNvSpPr txBox="1"/>
          <p:nvPr/>
        </p:nvSpPr>
        <p:spPr>
          <a:xfrm>
            <a:off x="7881614" y="4883982"/>
            <a:ext cx="1837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LITERASI BUDAYA &amp; KEWARGAAN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5621759" y="1662713"/>
            <a:ext cx="351247" cy="522927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BB82D92-E272-41E2-92C4-877C09BC22F8}"/>
              </a:ext>
            </a:extLst>
          </p:cNvPr>
          <p:cNvGrpSpPr/>
          <p:nvPr/>
        </p:nvGrpSpPr>
        <p:grpSpPr>
          <a:xfrm>
            <a:off x="2217018" y="4661442"/>
            <a:ext cx="498102" cy="598736"/>
            <a:chOff x="5683857" y="1993534"/>
            <a:chExt cx="596412" cy="710732"/>
          </a:xfrm>
        </p:grpSpPr>
        <p:sp>
          <p:nvSpPr>
            <p:cNvPr id="103" name="Rounded Rectangle 12">
              <a:extLst>
                <a:ext uri="{FF2B5EF4-FFF2-40B4-BE49-F238E27FC236}">
                  <a16:creationId xmlns:a16="http://schemas.microsoft.com/office/drawing/2014/main" id="{37FA6275-8936-4CDA-87DB-32A2638929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3857" y="1993534"/>
              <a:ext cx="596412" cy="710732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04" name="Frame 1">
              <a:extLst>
                <a:ext uri="{FF2B5EF4-FFF2-40B4-BE49-F238E27FC236}">
                  <a16:creationId xmlns:a16="http://schemas.microsoft.com/office/drawing/2014/main" id="{94063186-4310-4039-AC70-6CC8F5728D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0945" y="2188975"/>
              <a:ext cx="301638" cy="30163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0" y="2700080"/>
                  </a:moveTo>
                  <a:lnTo>
                    <a:pt x="569408" y="2700080"/>
                  </a:lnTo>
                  <a:lnTo>
                    <a:pt x="569408" y="3390592"/>
                  </a:lnTo>
                  <a:lnTo>
                    <a:pt x="3390592" y="3390592"/>
                  </a:lnTo>
                  <a:lnTo>
                    <a:pt x="3390592" y="2700080"/>
                  </a:lnTo>
                  <a:lnTo>
                    <a:pt x="3960000" y="2700080"/>
                  </a:lnTo>
                  <a:lnTo>
                    <a:pt x="3960000" y="3960000"/>
                  </a:lnTo>
                  <a:lnTo>
                    <a:pt x="0" y="3960000"/>
                  </a:lnTo>
                  <a:close/>
                  <a:moveTo>
                    <a:pt x="1530791" y="0"/>
                  </a:moveTo>
                  <a:lnTo>
                    <a:pt x="2429209" y="0"/>
                  </a:lnTo>
                  <a:lnTo>
                    <a:pt x="2429209" y="2108456"/>
                  </a:lnTo>
                  <a:lnTo>
                    <a:pt x="2772088" y="2108456"/>
                  </a:lnTo>
                  <a:lnTo>
                    <a:pt x="1980000" y="3198242"/>
                  </a:lnTo>
                  <a:lnTo>
                    <a:pt x="1187912" y="2108456"/>
                  </a:lnTo>
                  <a:lnTo>
                    <a:pt x="1530791" y="210845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5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2315182" y="1692008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6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5448765" y="4488225"/>
            <a:ext cx="513854" cy="279071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7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8811336" y="4368342"/>
            <a:ext cx="424067" cy="437591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/>
          <p:cNvSpPr/>
          <p:nvPr/>
        </p:nvSpPr>
        <p:spPr>
          <a:xfrm>
            <a:off x="8480066" y="6365878"/>
            <a:ext cx="26709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Sumber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gln.kemdikbud.go.id). 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963000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298110B-AA7B-4E20-B910-1E6858FE598E}"/>
              </a:ext>
            </a:extLst>
          </p:cNvPr>
          <p:cNvSpPr/>
          <p:nvPr/>
        </p:nvSpPr>
        <p:spPr>
          <a:xfrm>
            <a:off x="835307" y="857491"/>
            <a:ext cx="4923147" cy="5297554"/>
          </a:xfrm>
          <a:custGeom>
            <a:avLst/>
            <a:gdLst>
              <a:gd name="connsiteX0" fmla="*/ 3598673 w 4482092"/>
              <a:gd name="connsiteY0" fmla="*/ 3923814 h 4822957"/>
              <a:gd name="connsiteX1" fmla="*/ 3583287 w 4482092"/>
              <a:gd name="connsiteY1" fmla="*/ 3932186 h 4822957"/>
              <a:gd name="connsiteX2" fmla="*/ 3644856 w 4482092"/>
              <a:gd name="connsiteY2" fmla="*/ 4022595 h 4822957"/>
              <a:gd name="connsiteX3" fmla="*/ 3751517 w 4482092"/>
              <a:gd name="connsiteY3" fmla="*/ 4046843 h 4822957"/>
              <a:gd name="connsiteX4" fmla="*/ 3689948 w 4482092"/>
              <a:gd name="connsiteY4" fmla="*/ 3956434 h 4822957"/>
              <a:gd name="connsiteX5" fmla="*/ 3598673 w 4482092"/>
              <a:gd name="connsiteY5" fmla="*/ 3923814 h 4822957"/>
              <a:gd name="connsiteX6" fmla="*/ 1811291 w 4482092"/>
              <a:gd name="connsiteY6" fmla="*/ 3697637 h 4822957"/>
              <a:gd name="connsiteX7" fmla="*/ 2107636 w 4482092"/>
              <a:gd name="connsiteY7" fmla="*/ 3745392 h 4822957"/>
              <a:gd name="connsiteX8" fmla="*/ 2295615 w 4482092"/>
              <a:gd name="connsiteY8" fmla="*/ 3821221 h 4822957"/>
              <a:gd name="connsiteX9" fmla="*/ 2333211 w 4482092"/>
              <a:gd name="connsiteY9" fmla="*/ 3845330 h 4822957"/>
              <a:gd name="connsiteX10" fmla="*/ 2283403 w 4482092"/>
              <a:gd name="connsiteY10" fmla="*/ 3893121 h 4822957"/>
              <a:gd name="connsiteX11" fmla="*/ 2064358 w 4482092"/>
              <a:gd name="connsiteY11" fmla="*/ 3999697 h 4822957"/>
              <a:gd name="connsiteX12" fmla="*/ 1636570 w 4482092"/>
              <a:gd name="connsiteY12" fmla="*/ 4054444 h 4822957"/>
              <a:gd name="connsiteX13" fmla="*/ 1426233 w 4482092"/>
              <a:gd name="connsiteY13" fmla="*/ 3890200 h 4822957"/>
              <a:gd name="connsiteX14" fmla="*/ 1491867 w 4482092"/>
              <a:gd name="connsiteY14" fmla="*/ 3790581 h 4822957"/>
              <a:gd name="connsiteX15" fmla="*/ 1698646 w 4482092"/>
              <a:gd name="connsiteY15" fmla="*/ 3708114 h 4822957"/>
              <a:gd name="connsiteX16" fmla="*/ 1811291 w 4482092"/>
              <a:gd name="connsiteY16" fmla="*/ 3697637 h 4822957"/>
              <a:gd name="connsiteX17" fmla="*/ 707606 w 4482092"/>
              <a:gd name="connsiteY17" fmla="*/ 2309944 h 4822957"/>
              <a:gd name="connsiteX18" fmla="*/ 959999 w 4482092"/>
              <a:gd name="connsiteY18" fmla="*/ 2427512 h 4822957"/>
              <a:gd name="connsiteX19" fmla="*/ 1097958 w 4482092"/>
              <a:gd name="connsiteY19" fmla="*/ 2524528 h 4822957"/>
              <a:gd name="connsiteX20" fmla="*/ 1239581 w 4482092"/>
              <a:gd name="connsiteY20" fmla="*/ 2662487 h 4822957"/>
              <a:gd name="connsiteX21" fmla="*/ 1284823 w 4482092"/>
              <a:gd name="connsiteY21" fmla="*/ 2798215 h 4822957"/>
              <a:gd name="connsiteX22" fmla="*/ 1289071 w 4482092"/>
              <a:gd name="connsiteY22" fmla="*/ 2868043 h 4822957"/>
              <a:gd name="connsiteX23" fmla="*/ 1254608 w 4482092"/>
              <a:gd name="connsiteY23" fmla="*/ 2836820 h 4822957"/>
              <a:gd name="connsiteX24" fmla="*/ 740902 w 4482092"/>
              <a:gd name="connsiteY24" fmla="*/ 2349292 h 4822957"/>
              <a:gd name="connsiteX25" fmla="*/ 704952 w 4482092"/>
              <a:gd name="connsiteY25" fmla="*/ 2314191 h 4822957"/>
              <a:gd name="connsiteX26" fmla="*/ 707606 w 4482092"/>
              <a:gd name="connsiteY26" fmla="*/ 2309944 h 4822957"/>
              <a:gd name="connsiteX27" fmla="*/ 786516 w 4482092"/>
              <a:gd name="connsiteY27" fmla="*/ 1152378 h 4822957"/>
              <a:gd name="connsiteX28" fmla="*/ 2091758 w 4482092"/>
              <a:gd name="connsiteY28" fmla="*/ 1275786 h 4822957"/>
              <a:gd name="connsiteX29" fmla="*/ 2138593 w 4482092"/>
              <a:gd name="connsiteY29" fmla="*/ 1309878 h 4822957"/>
              <a:gd name="connsiteX30" fmla="*/ 2142151 w 4482092"/>
              <a:gd name="connsiteY30" fmla="*/ 1507630 h 4822957"/>
              <a:gd name="connsiteX31" fmla="*/ 2114911 w 4482092"/>
              <a:gd name="connsiteY31" fmla="*/ 1546022 h 4822957"/>
              <a:gd name="connsiteX32" fmla="*/ 821776 w 4482092"/>
              <a:gd name="connsiteY32" fmla="*/ 1425905 h 4822957"/>
              <a:gd name="connsiteX33" fmla="*/ 767346 w 4482092"/>
              <a:gd name="connsiteY33" fmla="*/ 1415126 h 4822957"/>
              <a:gd name="connsiteX34" fmla="*/ 755558 w 4482092"/>
              <a:gd name="connsiteY34" fmla="*/ 1388203 h 4822957"/>
              <a:gd name="connsiteX35" fmla="*/ 755611 w 4482092"/>
              <a:gd name="connsiteY35" fmla="*/ 1179937 h 4822957"/>
              <a:gd name="connsiteX36" fmla="*/ 786516 w 4482092"/>
              <a:gd name="connsiteY36" fmla="*/ 1152378 h 4822957"/>
              <a:gd name="connsiteX37" fmla="*/ 1230553 w 4482092"/>
              <a:gd name="connsiteY37" fmla="*/ 228 h 4822957"/>
              <a:gd name="connsiteX38" fmla="*/ 1149042 w 4482092"/>
              <a:gd name="connsiteY38" fmla="*/ 46427 h 4822957"/>
              <a:gd name="connsiteX39" fmla="*/ 707395 w 4482092"/>
              <a:gd name="connsiteY39" fmla="*/ 934501 h 4822957"/>
              <a:gd name="connsiteX40" fmla="*/ 588340 w 4482092"/>
              <a:gd name="connsiteY40" fmla="*/ 1122482 h 4822957"/>
              <a:gd name="connsiteX41" fmla="*/ 266278 w 4482092"/>
              <a:gd name="connsiteY41" fmla="*/ 1412205 h 4822957"/>
              <a:gd name="connsiteX42" fmla="*/ 270208 w 4482092"/>
              <a:gd name="connsiteY42" fmla="*/ 1453944 h 4822957"/>
              <a:gd name="connsiteX43" fmla="*/ 1131943 w 4482092"/>
              <a:gd name="connsiteY43" fmla="*/ 1772607 h 4822957"/>
              <a:gd name="connsiteX44" fmla="*/ 1487035 w 4482092"/>
              <a:gd name="connsiteY44" fmla="*/ 1900264 h 4822957"/>
              <a:gd name="connsiteX45" fmla="*/ 1507055 w 4482092"/>
              <a:gd name="connsiteY45" fmla="*/ 2004237 h 4822957"/>
              <a:gd name="connsiteX46" fmla="*/ 1504293 w 4482092"/>
              <a:gd name="connsiteY46" fmla="*/ 2023247 h 4822957"/>
              <a:gd name="connsiteX47" fmla="*/ 1472272 w 4482092"/>
              <a:gd name="connsiteY47" fmla="*/ 2048737 h 4822957"/>
              <a:gd name="connsiteX48" fmla="*/ 302759 w 4482092"/>
              <a:gd name="connsiteY48" fmla="*/ 1639109 h 4822957"/>
              <a:gd name="connsiteX49" fmla="*/ 287944 w 4482092"/>
              <a:gd name="connsiteY49" fmla="*/ 1639799 h 4822957"/>
              <a:gd name="connsiteX50" fmla="*/ 282846 w 4482092"/>
              <a:gd name="connsiteY50" fmla="*/ 1688281 h 4822957"/>
              <a:gd name="connsiteX51" fmla="*/ 1332031 w 4482092"/>
              <a:gd name="connsiteY51" fmla="*/ 2106670 h 4822957"/>
              <a:gd name="connsiteX52" fmla="*/ 1382478 w 4482092"/>
              <a:gd name="connsiteY52" fmla="*/ 2201138 h 4822957"/>
              <a:gd name="connsiteX53" fmla="*/ 1390921 w 4482092"/>
              <a:gd name="connsiteY53" fmla="*/ 2446894 h 4822957"/>
              <a:gd name="connsiteX54" fmla="*/ 1358104 w 4482092"/>
              <a:gd name="connsiteY54" fmla="*/ 2459160 h 4822957"/>
              <a:gd name="connsiteX55" fmla="*/ 557382 w 4482092"/>
              <a:gd name="connsiteY55" fmla="*/ 1868615 h 4822957"/>
              <a:gd name="connsiteX56" fmla="*/ 542142 w 4482092"/>
              <a:gd name="connsiteY56" fmla="*/ 1863730 h 4822957"/>
              <a:gd name="connsiteX57" fmla="*/ 550957 w 4482092"/>
              <a:gd name="connsiteY57" fmla="*/ 2028239 h 4822957"/>
              <a:gd name="connsiteX58" fmla="*/ 604802 w 4482092"/>
              <a:gd name="connsiteY58" fmla="*/ 2103484 h 4822957"/>
              <a:gd name="connsiteX59" fmla="*/ 1062646 w 4482092"/>
              <a:gd name="connsiteY59" fmla="*/ 2340902 h 4822957"/>
              <a:gd name="connsiteX60" fmla="*/ 1111233 w 4482092"/>
              <a:gd name="connsiteY60" fmla="*/ 2382481 h 4822957"/>
              <a:gd name="connsiteX61" fmla="*/ 975984 w 4482092"/>
              <a:gd name="connsiteY61" fmla="*/ 2345947 h 4822957"/>
              <a:gd name="connsiteX62" fmla="*/ 674205 w 4482092"/>
              <a:gd name="connsiteY62" fmla="*/ 2236291 h 4822957"/>
              <a:gd name="connsiteX63" fmla="*/ 627794 w 4482092"/>
              <a:gd name="connsiteY63" fmla="*/ 2164020 h 4822957"/>
              <a:gd name="connsiteX64" fmla="*/ 626839 w 4482092"/>
              <a:gd name="connsiteY64" fmla="*/ 2162533 h 4822957"/>
              <a:gd name="connsiteX65" fmla="*/ 582446 w 4482092"/>
              <a:gd name="connsiteY65" fmla="*/ 2277552 h 4822957"/>
              <a:gd name="connsiteX66" fmla="*/ 631352 w 4482092"/>
              <a:gd name="connsiteY66" fmla="*/ 2340530 h 4822957"/>
              <a:gd name="connsiteX67" fmla="*/ 725237 w 4482092"/>
              <a:gd name="connsiteY67" fmla="*/ 2436910 h 4822957"/>
              <a:gd name="connsiteX68" fmla="*/ 728316 w 4482092"/>
              <a:gd name="connsiteY68" fmla="*/ 2455708 h 4822957"/>
              <a:gd name="connsiteX69" fmla="*/ 573843 w 4482092"/>
              <a:gd name="connsiteY69" fmla="*/ 2564779 h 4822957"/>
              <a:gd name="connsiteX70" fmla="*/ 401899 w 4482092"/>
              <a:gd name="connsiteY70" fmla="*/ 2618093 h 4822957"/>
              <a:gd name="connsiteX71" fmla="*/ 74103 w 4482092"/>
              <a:gd name="connsiteY71" fmla="*/ 2747290 h 4822957"/>
              <a:gd name="connsiteX72" fmla="*/ 2893 w 4482092"/>
              <a:gd name="connsiteY72" fmla="*/ 2900011 h 4822957"/>
              <a:gd name="connsiteX73" fmla="*/ 44152 w 4482092"/>
              <a:gd name="connsiteY73" fmla="*/ 2973717 h 4822957"/>
              <a:gd name="connsiteX74" fmla="*/ 537681 w 4482092"/>
              <a:gd name="connsiteY74" fmla="*/ 3442871 h 4822957"/>
              <a:gd name="connsiteX75" fmla="*/ 564072 w 4482092"/>
              <a:gd name="connsiteY75" fmla="*/ 3630851 h 4822957"/>
              <a:gd name="connsiteX76" fmla="*/ 520263 w 4482092"/>
              <a:gd name="connsiteY76" fmla="*/ 3697600 h 4822957"/>
              <a:gd name="connsiteX77" fmla="*/ 422981 w 4482092"/>
              <a:gd name="connsiteY77" fmla="*/ 3822070 h 4822957"/>
              <a:gd name="connsiteX78" fmla="*/ 376623 w 4482092"/>
              <a:gd name="connsiteY78" fmla="*/ 4129105 h 4822957"/>
              <a:gd name="connsiteX79" fmla="*/ 714138 w 4482092"/>
              <a:gd name="connsiteY79" fmla="*/ 4397800 h 4822957"/>
              <a:gd name="connsiteX80" fmla="*/ 1166299 w 4482092"/>
              <a:gd name="connsiteY80" fmla="*/ 4516643 h 4822957"/>
              <a:gd name="connsiteX81" fmla="*/ 1481778 w 4482092"/>
              <a:gd name="connsiteY81" fmla="*/ 4549247 h 4822957"/>
              <a:gd name="connsiteX82" fmla="*/ 1738366 w 4482092"/>
              <a:gd name="connsiteY82" fmla="*/ 4540432 h 4822957"/>
              <a:gd name="connsiteX83" fmla="*/ 1985607 w 4482092"/>
              <a:gd name="connsiteY83" fmla="*/ 4527369 h 4822957"/>
              <a:gd name="connsiteX84" fmla="*/ 2210653 w 4482092"/>
              <a:gd name="connsiteY84" fmla="*/ 4495508 h 4822957"/>
              <a:gd name="connsiteX85" fmla="*/ 2462621 w 4482092"/>
              <a:gd name="connsiteY85" fmla="*/ 4401146 h 4822957"/>
              <a:gd name="connsiteX86" fmla="*/ 2560700 w 4482092"/>
              <a:gd name="connsiteY86" fmla="*/ 4328503 h 4822957"/>
              <a:gd name="connsiteX87" fmla="*/ 2601004 w 4482092"/>
              <a:gd name="connsiteY87" fmla="*/ 4066021 h 4822957"/>
              <a:gd name="connsiteX88" fmla="*/ 2560700 w 4482092"/>
              <a:gd name="connsiteY88" fmla="*/ 3992633 h 4822957"/>
              <a:gd name="connsiteX89" fmla="*/ 2437079 w 4482092"/>
              <a:gd name="connsiteY89" fmla="*/ 3839222 h 4822957"/>
              <a:gd name="connsiteX90" fmla="*/ 2676515 w 4482092"/>
              <a:gd name="connsiteY90" fmla="*/ 3426302 h 4822957"/>
              <a:gd name="connsiteX91" fmla="*/ 2764346 w 4482092"/>
              <a:gd name="connsiteY91" fmla="*/ 3271565 h 4822957"/>
              <a:gd name="connsiteX92" fmla="*/ 3015091 w 4482092"/>
              <a:gd name="connsiteY92" fmla="*/ 3248996 h 4822957"/>
              <a:gd name="connsiteX93" fmla="*/ 3301841 w 4482092"/>
              <a:gd name="connsiteY93" fmla="*/ 3326684 h 4822957"/>
              <a:gd name="connsiteX94" fmla="*/ 3556730 w 4482092"/>
              <a:gd name="connsiteY94" fmla="*/ 3484025 h 4822957"/>
              <a:gd name="connsiteX95" fmla="*/ 3348146 w 4482092"/>
              <a:gd name="connsiteY95" fmla="*/ 3678377 h 4822957"/>
              <a:gd name="connsiteX96" fmla="*/ 3238119 w 4482092"/>
              <a:gd name="connsiteY96" fmla="*/ 3892218 h 4822957"/>
              <a:gd name="connsiteX97" fmla="*/ 3339703 w 4482092"/>
              <a:gd name="connsiteY97" fmla="*/ 4025663 h 4822957"/>
              <a:gd name="connsiteX98" fmla="*/ 3379636 w 4482092"/>
              <a:gd name="connsiteY98" fmla="*/ 4067401 h 4822957"/>
              <a:gd name="connsiteX99" fmla="*/ 3410487 w 4482092"/>
              <a:gd name="connsiteY99" fmla="*/ 4150665 h 4822957"/>
              <a:gd name="connsiteX100" fmla="*/ 3395407 w 4482092"/>
              <a:gd name="connsiteY100" fmla="*/ 4194739 h 4822957"/>
              <a:gd name="connsiteX101" fmla="*/ 3420684 w 4482092"/>
              <a:gd name="connsiteY101" fmla="*/ 4228299 h 4822957"/>
              <a:gd name="connsiteX102" fmla="*/ 3766535 w 4482092"/>
              <a:gd name="connsiteY102" fmla="*/ 4441502 h 4822957"/>
              <a:gd name="connsiteX103" fmla="*/ 3964977 w 4482092"/>
              <a:gd name="connsiteY103" fmla="*/ 4652370 h 4822957"/>
              <a:gd name="connsiteX104" fmla="*/ 4200377 w 4482092"/>
              <a:gd name="connsiteY104" fmla="*/ 4814491 h 4822957"/>
              <a:gd name="connsiteX105" fmla="*/ 4455956 w 4482092"/>
              <a:gd name="connsiteY105" fmla="*/ 4727296 h 4822957"/>
              <a:gd name="connsiteX106" fmla="*/ 4466046 w 4482092"/>
              <a:gd name="connsiteY106" fmla="*/ 4534697 h 4822957"/>
              <a:gd name="connsiteX107" fmla="*/ 4361063 w 4482092"/>
              <a:gd name="connsiteY107" fmla="*/ 4366683 h 4822957"/>
              <a:gd name="connsiteX108" fmla="*/ 3855003 w 4482092"/>
              <a:gd name="connsiteY108" fmla="*/ 3987429 h 4822957"/>
              <a:gd name="connsiteX109" fmla="*/ 3786236 w 4482092"/>
              <a:gd name="connsiteY109" fmla="*/ 4002458 h 4822957"/>
              <a:gd name="connsiteX110" fmla="*/ 3799777 w 4482092"/>
              <a:gd name="connsiteY110" fmla="*/ 4055453 h 4822957"/>
              <a:gd name="connsiteX111" fmla="*/ 3702176 w 4482092"/>
              <a:gd name="connsiteY111" fmla="*/ 4087315 h 4822957"/>
              <a:gd name="connsiteX112" fmla="*/ 3583865 w 4482092"/>
              <a:gd name="connsiteY112" fmla="*/ 4022848 h 4822957"/>
              <a:gd name="connsiteX113" fmla="*/ 3506390 w 4482092"/>
              <a:gd name="connsiteY113" fmla="*/ 4041063 h 4822957"/>
              <a:gd name="connsiteX114" fmla="*/ 3327808 w 4482092"/>
              <a:gd name="connsiteY114" fmla="*/ 3920044 h 4822957"/>
              <a:gd name="connsiteX115" fmla="*/ 3295947 w 4482092"/>
              <a:gd name="connsiteY115" fmla="*/ 3838373 h 4822957"/>
              <a:gd name="connsiteX116" fmla="*/ 3339490 w 4482092"/>
              <a:gd name="connsiteY116" fmla="*/ 3757976 h 4822957"/>
              <a:gd name="connsiteX117" fmla="*/ 3550465 w 4482092"/>
              <a:gd name="connsiteY117" fmla="*/ 3586511 h 4822957"/>
              <a:gd name="connsiteX118" fmla="*/ 3614982 w 4482092"/>
              <a:gd name="connsiteY118" fmla="*/ 3507283 h 4822957"/>
              <a:gd name="connsiteX119" fmla="*/ 3492158 w 4482092"/>
              <a:gd name="connsiteY119" fmla="*/ 3343198 h 4822957"/>
              <a:gd name="connsiteX120" fmla="*/ 2946855 w 4482092"/>
              <a:gd name="connsiteY120" fmla="*/ 3184637 h 4822957"/>
              <a:gd name="connsiteX121" fmla="*/ 2761265 w 4482092"/>
              <a:gd name="connsiteY121" fmla="*/ 3203381 h 4822957"/>
              <a:gd name="connsiteX122" fmla="*/ 2602757 w 4482092"/>
              <a:gd name="connsiteY122" fmla="*/ 3470856 h 4822957"/>
              <a:gd name="connsiteX123" fmla="*/ 2446106 w 4482092"/>
              <a:gd name="connsiteY123" fmla="*/ 3748259 h 4822957"/>
              <a:gd name="connsiteX124" fmla="*/ 2401447 w 4482092"/>
              <a:gd name="connsiteY124" fmla="*/ 3786651 h 4822957"/>
              <a:gd name="connsiteX125" fmla="*/ 2300289 w 4482092"/>
              <a:gd name="connsiteY125" fmla="*/ 3769978 h 4822957"/>
              <a:gd name="connsiteX126" fmla="*/ 1502434 w 4482092"/>
              <a:gd name="connsiteY126" fmla="*/ 3724257 h 4822957"/>
              <a:gd name="connsiteX127" fmla="*/ 1377751 w 4482092"/>
              <a:gd name="connsiteY127" fmla="*/ 3926629 h 4822957"/>
              <a:gd name="connsiteX128" fmla="*/ 1442695 w 4482092"/>
              <a:gd name="connsiteY128" fmla="*/ 4013927 h 4822957"/>
              <a:gd name="connsiteX129" fmla="*/ 1880785 w 4482092"/>
              <a:gd name="connsiteY129" fmla="*/ 4112644 h 4822957"/>
              <a:gd name="connsiteX130" fmla="*/ 2302997 w 4482092"/>
              <a:gd name="connsiteY130" fmla="*/ 3930611 h 4822957"/>
              <a:gd name="connsiteX131" fmla="*/ 2400385 w 4482092"/>
              <a:gd name="connsiteY131" fmla="*/ 3888076 h 4822957"/>
              <a:gd name="connsiteX132" fmla="*/ 2564629 w 4482092"/>
              <a:gd name="connsiteY132" fmla="*/ 4113121 h 4822957"/>
              <a:gd name="connsiteX133" fmla="*/ 2565214 w 4482092"/>
              <a:gd name="connsiteY133" fmla="*/ 4115193 h 4822957"/>
              <a:gd name="connsiteX134" fmla="*/ 2563621 w 4482092"/>
              <a:gd name="connsiteY134" fmla="*/ 4200527 h 4822957"/>
              <a:gd name="connsiteX135" fmla="*/ 2448708 w 4482092"/>
              <a:gd name="connsiteY135" fmla="*/ 4342150 h 4822957"/>
              <a:gd name="connsiteX136" fmla="*/ 2180757 w 4482092"/>
              <a:gd name="connsiteY136" fmla="*/ 4439220 h 4822957"/>
              <a:gd name="connsiteX137" fmla="*/ 1688821 w 4482092"/>
              <a:gd name="connsiteY137" fmla="*/ 4489825 h 4822957"/>
              <a:gd name="connsiteX138" fmla="*/ 1526755 w 4482092"/>
              <a:gd name="connsiteY138" fmla="*/ 4490835 h 4822957"/>
              <a:gd name="connsiteX139" fmla="*/ 1048839 w 4482092"/>
              <a:gd name="connsiteY139" fmla="*/ 4442830 h 4822957"/>
              <a:gd name="connsiteX140" fmla="*/ 677286 w 4482092"/>
              <a:gd name="connsiteY140" fmla="*/ 4312412 h 4822957"/>
              <a:gd name="connsiteX141" fmla="*/ 432327 w 4482092"/>
              <a:gd name="connsiteY141" fmla="*/ 4121247 h 4822957"/>
              <a:gd name="connsiteX142" fmla="*/ 408431 w 4482092"/>
              <a:gd name="connsiteY142" fmla="*/ 4021681 h 4822957"/>
              <a:gd name="connsiteX143" fmla="*/ 430363 w 4482092"/>
              <a:gd name="connsiteY143" fmla="*/ 3934063 h 4822957"/>
              <a:gd name="connsiteX144" fmla="*/ 533911 w 4482092"/>
              <a:gd name="connsiteY144" fmla="*/ 3772739 h 4822957"/>
              <a:gd name="connsiteX145" fmla="*/ 647442 w 4482092"/>
              <a:gd name="connsiteY145" fmla="*/ 3587520 h 4822957"/>
              <a:gd name="connsiteX146" fmla="*/ 583720 w 4482092"/>
              <a:gd name="connsiteY146" fmla="*/ 3418232 h 4822957"/>
              <a:gd name="connsiteX147" fmla="*/ 330797 w 4482092"/>
              <a:gd name="connsiteY147" fmla="*/ 3177256 h 4822957"/>
              <a:gd name="connsiteX148" fmla="*/ 118071 w 4482092"/>
              <a:gd name="connsiteY148" fmla="*/ 2971274 h 4822957"/>
              <a:gd name="connsiteX149" fmla="*/ 67943 w 4482092"/>
              <a:gd name="connsiteY149" fmla="*/ 2882541 h 4822957"/>
              <a:gd name="connsiteX150" fmla="*/ 78510 w 4482092"/>
              <a:gd name="connsiteY150" fmla="*/ 2820306 h 4822957"/>
              <a:gd name="connsiteX151" fmla="*/ 159384 w 4482092"/>
              <a:gd name="connsiteY151" fmla="*/ 2754990 h 4822957"/>
              <a:gd name="connsiteX152" fmla="*/ 516175 w 4482092"/>
              <a:gd name="connsiteY152" fmla="*/ 2640238 h 4822957"/>
              <a:gd name="connsiteX153" fmla="*/ 555948 w 4482092"/>
              <a:gd name="connsiteY153" fmla="*/ 2639069 h 4822957"/>
              <a:gd name="connsiteX154" fmla="*/ 1695565 w 4482092"/>
              <a:gd name="connsiteY154" fmla="*/ 3060167 h 4822957"/>
              <a:gd name="connsiteX155" fmla="*/ 1764810 w 4482092"/>
              <a:gd name="connsiteY155" fmla="*/ 3134243 h 4822957"/>
              <a:gd name="connsiteX156" fmla="*/ 1784087 w 4482092"/>
              <a:gd name="connsiteY156" fmla="*/ 3316595 h 4822957"/>
              <a:gd name="connsiteX157" fmla="*/ 1765979 w 4482092"/>
              <a:gd name="connsiteY157" fmla="*/ 3326207 h 4822957"/>
              <a:gd name="connsiteX158" fmla="*/ 698951 w 4482092"/>
              <a:gd name="connsiteY158" fmla="*/ 2934846 h 4822957"/>
              <a:gd name="connsiteX159" fmla="*/ 670967 w 4482092"/>
              <a:gd name="connsiteY159" fmla="*/ 2895604 h 4822957"/>
              <a:gd name="connsiteX160" fmla="*/ 655195 w 4482092"/>
              <a:gd name="connsiteY160" fmla="*/ 2891144 h 4822957"/>
              <a:gd name="connsiteX161" fmla="*/ 617015 w 4482092"/>
              <a:gd name="connsiteY161" fmla="*/ 2930119 h 4822957"/>
              <a:gd name="connsiteX162" fmla="*/ 617547 w 4482092"/>
              <a:gd name="connsiteY162" fmla="*/ 2962300 h 4822957"/>
              <a:gd name="connsiteX163" fmla="*/ 663161 w 4482092"/>
              <a:gd name="connsiteY163" fmla="*/ 2994586 h 4822957"/>
              <a:gd name="connsiteX164" fmla="*/ 1739640 w 4482092"/>
              <a:gd name="connsiteY164" fmla="*/ 3424072 h 4822957"/>
              <a:gd name="connsiteX165" fmla="*/ 1867668 w 4482092"/>
              <a:gd name="connsiteY165" fmla="*/ 3395345 h 4822957"/>
              <a:gd name="connsiteX166" fmla="*/ 2981531 w 4482092"/>
              <a:gd name="connsiteY166" fmla="*/ 2249143 h 4822957"/>
              <a:gd name="connsiteX167" fmla="*/ 3015570 w 4482092"/>
              <a:gd name="connsiteY167" fmla="*/ 2193438 h 4822957"/>
              <a:gd name="connsiteX168" fmla="*/ 3017693 w 4482092"/>
              <a:gd name="connsiteY168" fmla="*/ 2014167 h 4822957"/>
              <a:gd name="connsiteX169" fmla="*/ 2964327 w 4482092"/>
              <a:gd name="connsiteY169" fmla="*/ 1907910 h 4822957"/>
              <a:gd name="connsiteX170" fmla="*/ 2966291 w 4482092"/>
              <a:gd name="connsiteY170" fmla="*/ 1829426 h 4822957"/>
              <a:gd name="connsiteX171" fmla="*/ 3066707 w 4482092"/>
              <a:gd name="connsiteY171" fmla="*/ 1778873 h 4822957"/>
              <a:gd name="connsiteX172" fmla="*/ 3072283 w 4482092"/>
              <a:gd name="connsiteY172" fmla="*/ 1759651 h 4822957"/>
              <a:gd name="connsiteX173" fmla="*/ 3070955 w 4482092"/>
              <a:gd name="connsiteY173" fmla="*/ 1404930 h 4822957"/>
              <a:gd name="connsiteX174" fmla="*/ 3055609 w 4482092"/>
              <a:gd name="connsiteY174" fmla="*/ 1321189 h 4822957"/>
              <a:gd name="connsiteX175" fmla="*/ 3003940 w 4482092"/>
              <a:gd name="connsiteY175" fmla="*/ 1263626 h 4822957"/>
              <a:gd name="connsiteX176" fmla="*/ 2714589 w 4482092"/>
              <a:gd name="connsiteY176" fmla="*/ 1083186 h 4822957"/>
              <a:gd name="connsiteX177" fmla="*/ 2676515 w 4482092"/>
              <a:gd name="connsiteY177" fmla="*/ 1030775 h 4822957"/>
              <a:gd name="connsiteX178" fmla="*/ 2664461 w 4482092"/>
              <a:gd name="connsiteY178" fmla="*/ 868124 h 4822957"/>
              <a:gd name="connsiteX179" fmla="*/ 2616298 w 4482092"/>
              <a:gd name="connsiteY179" fmla="*/ 817518 h 4822957"/>
              <a:gd name="connsiteX180" fmla="*/ 2542592 w 4482092"/>
              <a:gd name="connsiteY180" fmla="*/ 782524 h 4822957"/>
              <a:gd name="connsiteX181" fmla="*/ 2502925 w 4482092"/>
              <a:gd name="connsiteY181" fmla="*/ 715722 h 4822957"/>
              <a:gd name="connsiteX182" fmla="*/ 2574560 w 4482092"/>
              <a:gd name="connsiteY182" fmla="*/ 145462 h 4822957"/>
              <a:gd name="connsiteX183" fmla="*/ 2504199 w 4482092"/>
              <a:gd name="connsiteY183" fmla="*/ 90289 h 4822957"/>
              <a:gd name="connsiteX184" fmla="*/ 2168384 w 4482092"/>
              <a:gd name="connsiteY184" fmla="*/ 62145 h 4822957"/>
              <a:gd name="connsiteX185" fmla="*/ 1230553 w 4482092"/>
              <a:gd name="connsiteY185" fmla="*/ 228 h 482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4482092" h="4822957">
                <a:moveTo>
                  <a:pt x="3598673" y="3923814"/>
                </a:moveTo>
                <a:cubicBezTo>
                  <a:pt x="3591720" y="3924871"/>
                  <a:pt x="3586400" y="3927618"/>
                  <a:pt x="3583287" y="3932186"/>
                </a:cubicBezTo>
                <a:cubicBezTo>
                  <a:pt x="3570835" y="3950456"/>
                  <a:pt x="3598400" y="3990933"/>
                  <a:pt x="3644856" y="4022595"/>
                </a:cubicBezTo>
                <a:cubicBezTo>
                  <a:pt x="3691311" y="4054256"/>
                  <a:pt x="3739065" y="4065113"/>
                  <a:pt x="3751517" y="4046843"/>
                </a:cubicBezTo>
                <a:cubicBezTo>
                  <a:pt x="3763969" y="4028572"/>
                  <a:pt x="3736403" y="3988095"/>
                  <a:pt x="3689948" y="3956434"/>
                </a:cubicBezTo>
                <a:cubicBezTo>
                  <a:pt x="3655107" y="3932687"/>
                  <a:pt x="3619535" y="3920644"/>
                  <a:pt x="3598673" y="3923814"/>
                </a:cubicBezTo>
                <a:close/>
                <a:moveTo>
                  <a:pt x="1811291" y="3697637"/>
                </a:moveTo>
                <a:cubicBezTo>
                  <a:pt x="1925052" y="3696754"/>
                  <a:pt x="2037582" y="3721655"/>
                  <a:pt x="2107636" y="3745392"/>
                </a:cubicBezTo>
                <a:cubicBezTo>
                  <a:pt x="2171729" y="3767110"/>
                  <a:pt x="2235664" y="3789307"/>
                  <a:pt x="2295615" y="3821221"/>
                </a:cubicBezTo>
                <a:cubicBezTo>
                  <a:pt x="2302254" y="3824726"/>
                  <a:pt x="2328220" y="3828390"/>
                  <a:pt x="2333211" y="3845330"/>
                </a:cubicBezTo>
                <a:cubicBezTo>
                  <a:pt x="2333318" y="3873208"/>
                  <a:pt x="2298377" y="3883084"/>
                  <a:pt x="2283403" y="3893121"/>
                </a:cubicBezTo>
                <a:cubicBezTo>
                  <a:pt x="2235770" y="3925088"/>
                  <a:pt x="2075509" y="3994386"/>
                  <a:pt x="2064358" y="3999697"/>
                </a:cubicBezTo>
                <a:cubicBezTo>
                  <a:pt x="1931178" y="4063206"/>
                  <a:pt x="1781696" y="4083332"/>
                  <a:pt x="1636570" y="4054444"/>
                </a:cubicBezTo>
                <a:cubicBezTo>
                  <a:pt x="1579538" y="4043080"/>
                  <a:pt x="1426233" y="3982756"/>
                  <a:pt x="1426233" y="3890200"/>
                </a:cubicBezTo>
                <a:cubicBezTo>
                  <a:pt x="1426233" y="3833434"/>
                  <a:pt x="1470839" y="3805078"/>
                  <a:pt x="1491867" y="3790581"/>
                </a:cubicBezTo>
                <a:cubicBezTo>
                  <a:pt x="1554102" y="3747781"/>
                  <a:pt x="1625365" y="3724257"/>
                  <a:pt x="1698646" y="3708114"/>
                </a:cubicBezTo>
                <a:cubicBezTo>
                  <a:pt x="1735313" y="3701091"/>
                  <a:pt x="1773370" y="3697932"/>
                  <a:pt x="1811291" y="3697637"/>
                </a:cubicBezTo>
                <a:close/>
                <a:moveTo>
                  <a:pt x="707606" y="2309944"/>
                </a:moveTo>
                <a:cubicBezTo>
                  <a:pt x="793260" y="2345734"/>
                  <a:pt x="878329" y="2382959"/>
                  <a:pt x="959999" y="2427512"/>
                </a:cubicBezTo>
                <a:cubicBezTo>
                  <a:pt x="1001737" y="2454753"/>
                  <a:pt x="1093179" y="2520280"/>
                  <a:pt x="1097958" y="2524528"/>
                </a:cubicBezTo>
                <a:cubicBezTo>
                  <a:pt x="1150529" y="2564992"/>
                  <a:pt x="1198161" y="2610606"/>
                  <a:pt x="1239581" y="2662487"/>
                </a:cubicBezTo>
                <a:cubicBezTo>
                  <a:pt x="1271176" y="2702048"/>
                  <a:pt x="1279089" y="2749840"/>
                  <a:pt x="1284823" y="2798215"/>
                </a:cubicBezTo>
                <a:cubicBezTo>
                  <a:pt x="1286629" y="2813508"/>
                  <a:pt x="1295709" y="2860504"/>
                  <a:pt x="1289071" y="2868043"/>
                </a:cubicBezTo>
                <a:cubicBezTo>
                  <a:pt x="1278717" y="2856095"/>
                  <a:pt x="1254396" y="2836767"/>
                  <a:pt x="1254608" y="2836820"/>
                </a:cubicBezTo>
                <a:cubicBezTo>
                  <a:pt x="1242289" y="2824023"/>
                  <a:pt x="740902" y="2349292"/>
                  <a:pt x="740902" y="2349292"/>
                </a:cubicBezTo>
                <a:cubicBezTo>
                  <a:pt x="728954" y="2337610"/>
                  <a:pt x="716953" y="2325875"/>
                  <a:pt x="704952" y="2314191"/>
                </a:cubicBezTo>
                <a:cubicBezTo>
                  <a:pt x="705855" y="2312758"/>
                  <a:pt x="706704" y="2311378"/>
                  <a:pt x="707606" y="2309944"/>
                </a:cubicBezTo>
                <a:close/>
                <a:moveTo>
                  <a:pt x="786516" y="1152378"/>
                </a:moveTo>
                <a:cubicBezTo>
                  <a:pt x="859107" y="1162414"/>
                  <a:pt x="1993361" y="1266229"/>
                  <a:pt x="2091758" y="1275786"/>
                </a:cubicBezTo>
                <a:cubicBezTo>
                  <a:pt x="2130363" y="1279557"/>
                  <a:pt x="2138223" y="1305365"/>
                  <a:pt x="2138593" y="1309878"/>
                </a:cubicBezTo>
                <a:cubicBezTo>
                  <a:pt x="2144063" y="1375724"/>
                  <a:pt x="2142523" y="1441676"/>
                  <a:pt x="2142151" y="1507630"/>
                </a:cubicBezTo>
                <a:cubicBezTo>
                  <a:pt x="2142045" y="1526746"/>
                  <a:pt x="2132487" y="1539171"/>
                  <a:pt x="2114911" y="1546022"/>
                </a:cubicBezTo>
                <a:cubicBezTo>
                  <a:pt x="2113583" y="1547030"/>
                  <a:pt x="832661" y="1425746"/>
                  <a:pt x="821776" y="1425905"/>
                </a:cubicBezTo>
                <a:cubicBezTo>
                  <a:pt x="802712" y="1426224"/>
                  <a:pt x="784445" y="1424312"/>
                  <a:pt x="767346" y="1415126"/>
                </a:cubicBezTo>
                <a:cubicBezTo>
                  <a:pt x="756460" y="1409231"/>
                  <a:pt x="755611" y="1398823"/>
                  <a:pt x="755558" y="1388203"/>
                </a:cubicBezTo>
                <a:cubicBezTo>
                  <a:pt x="755345" y="1318800"/>
                  <a:pt x="755186" y="1249342"/>
                  <a:pt x="755611" y="1179937"/>
                </a:cubicBezTo>
                <a:cubicBezTo>
                  <a:pt x="755770" y="1155723"/>
                  <a:pt x="763204" y="1149139"/>
                  <a:pt x="786516" y="1152378"/>
                </a:cubicBezTo>
                <a:close/>
                <a:moveTo>
                  <a:pt x="1230553" y="228"/>
                </a:moveTo>
                <a:cubicBezTo>
                  <a:pt x="1190408" y="-2002"/>
                  <a:pt x="1168265" y="12017"/>
                  <a:pt x="1149042" y="46427"/>
                </a:cubicBezTo>
                <a:cubicBezTo>
                  <a:pt x="987507" y="335354"/>
                  <a:pt x="842220" y="632352"/>
                  <a:pt x="707395" y="934501"/>
                </a:cubicBezTo>
                <a:cubicBezTo>
                  <a:pt x="676648" y="1003375"/>
                  <a:pt x="643035" y="1068796"/>
                  <a:pt x="588340" y="1122482"/>
                </a:cubicBezTo>
                <a:cubicBezTo>
                  <a:pt x="525043" y="1184558"/>
                  <a:pt x="305201" y="1371901"/>
                  <a:pt x="266278" y="1412205"/>
                </a:cubicBezTo>
                <a:cubicBezTo>
                  <a:pt x="248276" y="1430791"/>
                  <a:pt x="249073" y="1438649"/>
                  <a:pt x="270208" y="1453944"/>
                </a:cubicBezTo>
                <a:cubicBezTo>
                  <a:pt x="278598" y="1460050"/>
                  <a:pt x="1115906" y="1764270"/>
                  <a:pt x="1131943" y="1772607"/>
                </a:cubicBezTo>
                <a:cubicBezTo>
                  <a:pt x="1171238" y="1785988"/>
                  <a:pt x="1410568" y="1864048"/>
                  <a:pt x="1487035" y="1900264"/>
                </a:cubicBezTo>
                <a:cubicBezTo>
                  <a:pt x="1496381" y="1919061"/>
                  <a:pt x="1500841" y="1989847"/>
                  <a:pt x="1507055" y="2004237"/>
                </a:cubicBezTo>
                <a:cubicBezTo>
                  <a:pt x="1507055" y="2004237"/>
                  <a:pt x="1504823" y="2016876"/>
                  <a:pt x="1504293" y="2023247"/>
                </a:cubicBezTo>
                <a:cubicBezTo>
                  <a:pt x="1501903" y="2053038"/>
                  <a:pt x="1501054" y="2053781"/>
                  <a:pt x="1472272" y="2048737"/>
                </a:cubicBezTo>
                <a:cubicBezTo>
                  <a:pt x="1420445" y="2033656"/>
                  <a:pt x="381243" y="1680263"/>
                  <a:pt x="302759" y="1639109"/>
                </a:cubicBezTo>
                <a:cubicBezTo>
                  <a:pt x="297767" y="1636507"/>
                  <a:pt x="292828" y="1636879"/>
                  <a:pt x="287944" y="1639799"/>
                </a:cubicBezTo>
                <a:cubicBezTo>
                  <a:pt x="270898" y="1650049"/>
                  <a:pt x="267658" y="1675378"/>
                  <a:pt x="282846" y="1688281"/>
                </a:cubicBezTo>
                <a:cubicBezTo>
                  <a:pt x="293148" y="1696990"/>
                  <a:pt x="1326083" y="2104333"/>
                  <a:pt x="1332031" y="2106670"/>
                </a:cubicBezTo>
                <a:cubicBezTo>
                  <a:pt x="1364051" y="2130036"/>
                  <a:pt x="1377114" y="2163648"/>
                  <a:pt x="1382478" y="2201138"/>
                </a:cubicBezTo>
                <a:cubicBezTo>
                  <a:pt x="1391663" y="2265339"/>
                  <a:pt x="1395221" y="2429689"/>
                  <a:pt x="1390921" y="2446894"/>
                </a:cubicBezTo>
                <a:cubicBezTo>
                  <a:pt x="1386354" y="2472488"/>
                  <a:pt x="1379132" y="2475090"/>
                  <a:pt x="1358104" y="2459160"/>
                </a:cubicBezTo>
                <a:cubicBezTo>
                  <a:pt x="1322898" y="2432450"/>
                  <a:pt x="706704" y="1967969"/>
                  <a:pt x="557382" y="1868615"/>
                </a:cubicBezTo>
                <a:cubicBezTo>
                  <a:pt x="553346" y="1865906"/>
                  <a:pt x="549894" y="1861022"/>
                  <a:pt x="542142" y="1863730"/>
                </a:cubicBezTo>
                <a:cubicBezTo>
                  <a:pt x="545434" y="1918318"/>
                  <a:pt x="552072" y="1973385"/>
                  <a:pt x="550957" y="2028239"/>
                </a:cubicBezTo>
                <a:cubicBezTo>
                  <a:pt x="550107" y="2070190"/>
                  <a:pt x="565241" y="2082084"/>
                  <a:pt x="604802" y="2103484"/>
                </a:cubicBezTo>
                <a:cubicBezTo>
                  <a:pt x="704845" y="2152390"/>
                  <a:pt x="1038590" y="2330282"/>
                  <a:pt x="1062646" y="2340902"/>
                </a:cubicBezTo>
                <a:cubicBezTo>
                  <a:pt x="1078682" y="2352319"/>
                  <a:pt x="1094241" y="2364267"/>
                  <a:pt x="1111233" y="2382481"/>
                </a:cubicBezTo>
                <a:cubicBezTo>
                  <a:pt x="1061265" y="2375472"/>
                  <a:pt x="974549" y="2346213"/>
                  <a:pt x="975984" y="2345947"/>
                </a:cubicBezTo>
                <a:cubicBezTo>
                  <a:pt x="932280" y="2331291"/>
                  <a:pt x="729113" y="2263320"/>
                  <a:pt x="674205" y="2236291"/>
                </a:cubicBezTo>
                <a:cubicBezTo>
                  <a:pt x="644469" y="2221636"/>
                  <a:pt x="614520" y="2206555"/>
                  <a:pt x="627794" y="2164020"/>
                </a:cubicBezTo>
                <a:cubicBezTo>
                  <a:pt x="627901" y="2163648"/>
                  <a:pt x="627158" y="2163012"/>
                  <a:pt x="626839" y="2162533"/>
                </a:cubicBezTo>
                <a:cubicBezTo>
                  <a:pt x="573737" y="2180800"/>
                  <a:pt x="554461" y="2230769"/>
                  <a:pt x="582446" y="2277552"/>
                </a:cubicBezTo>
                <a:cubicBezTo>
                  <a:pt x="596199" y="2300545"/>
                  <a:pt x="612926" y="2321307"/>
                  <a:pt x="631352" y="2340530"/>
                </a:cubicBezTo>
                <a:cubicBezTo>
                  <a:pt x="662417" y="2372922"/>
                  <a:pt x="693907" y="2404837"/>
                  <a:pt x="725237" y="2436910"/>
                </a:cubicBezTo>
                <a:cubicBezTo>
                  <a:pt x="730600" y="2442433"/>
                  <a:pt x="737185" y="2446628"/>
                  <a:pt x="728316" y="2455708"/>
                </a:cubicBezTo>
                <a:cubicBezTo>
                  <a:pt x="683499" y="2501588"/>
                  <a:pt x="636025" y="2542954"/>
                  <a:pt x="573843" y="2564779"/>
                </a:cubicBezTo>
                <a:cubicBezTo>
                  <a:pt x="517130" y="2584692"/>
                  <a:pt x="459940" y="2602587"/>
                  <a:pt x="401899" y="2618093"/>
                </a:cubicBezTo>
                <a:cubicBezTo>
                  <a:pt x="362233" y="2625528"/>
                  <a:pt x="137825" y="2700348"/>
                  <a:pt x="74103" y="2747290"/>
                </a:cubicBezTo>
                <a:cubicBezTo>
                  <a:pt x="22912" y="2784993"/>
                  <a:pt x="-10277" y="2831457"/>
                  <a:pt x="2893" y="2900011"/>
                </a:cubicBezTo>
                <a:cubicBezTo>
                  <a:pt x="8574" y="2929589"/>
                  <a:pt x="24983" y="2952157"/>
                  <a:pt x="44152" y="2973717"/>
                </a:cubicBezTo>
                <a:cubicBezTo>
                  <a:pt x="117912" y="3056502"/>
                  <a:pt x="457763" y="3357907"/>
                  <a:pt x="537681" y="3442871"/>
                </a:cubicBezTo>
                <a:cubicBezTo>
                  <a:pt x="591314" y="3499849"/>
                  <a:pt x="599704" y="3561446"/>
                  <a:pt x="564072" y="3630851"/>
                </a:cubicBezTo>
                <a:cubicBezTo>
                  <a:pt x="551859" y="3654588"/>
                  <a:pt x="536619" y="3676572"/>
                  <a:pt x="520263" y="3697600"/>
                </a:cubicBezTo>
                <a:cubicBezTo>
                  <a:pt x="487977" y="3739179"/>
                  <a:pt x="453780" y="3779271"/>
                  <a:pt x="422981" y="3822070"/>
                </a:cubicBezTo>
                <a:cubicBezTo>
                  <a:pt x="356763" y="3914043"/>
                  <a:pt x="333824" y="4024388"/>
                  <a:pt x="376623" y="4129105"/>
                </a:cubicBezTo>
                <a:cubicBezTo>
                  <a:pt x="434398" y="4270356"/>
                  <a:pt x="640486" y="4367160"/>
                  <a:pt x="714138" y="4397800"/>
                </a:cubicBezTo>
                <a:cubicBezTo>
                  <a:pt x="858151" y="4457700"/>
                  <a:pt x="1012623" y="4492747"/>
                  <a:pt x="1166299" y="4516643"/>
                </a:cubicBezTo>
                <a:cubicBezTo>
                  <a:pt x="1271494" y="4532998"/>
                  <a:pt x="1375308" y="4550150"/>
                  <a:pt x="1481778" y="4549247"/>
                </a:cubicBezTo>
                <a:cubicBezTo>
                  <a:pt x="1563130" y="4548556"/>
                  <a:pt x="1656536" y="4543777"/>
                  <a:pt x="1738366" y="4540432"/>
                </a:cubicBezTo>
                <a:cubicBezTo>
                  <a:pt x="1820621" y="4537086"/>
                  <a:pt x="1903884" y="4537246"/>
                  <a:pt x="1985607" y="4527369"/>
                </a:cubicBezTo>
                <a:cubicBezTo>
                  <a:pt x="2062021" y="4518130"/>
                  <a:pt x="2135036" y="4510376"/>
                  <a:pt x="2210653" y="4495508"/>
                </a:cubicBezTo>
                <a:cubicBezTo>
                  <a:pt x="2299863" y="4477984"/>
                  <a:pt x="2381747" y="4443255"/>
                  <a:pt x="2462621" y="4401146"/>
                </a:cubicBezTo>
                <a:cubicBezTo>
                  <a:pt x="2499049" y="4382135"/>
                  <a:pt x="2532343" y="4358824"/>
                  <a:pt x="2560700" y="4328503"/>
                </a:cubicBezTo>
                <a:cubicBezTo>
                  <a:pt x="2606792" y="4279277"/>
                  <a:pt x="2640778" y="4162985"/>
                  <a:pt x="2601004" y="4066021"/>
                </a:cubicBezTo>
                <a:cubicBezTo>
                  <a:pt x="2590384" y="4040107"/>
                  <a:pt x="2575197" y="4016052"/>
                  <a:pt x="2560700" y="3992633"/>
                </a:cubicBezTo>
                <a:cubicBezTo>
                  <a:pt x="2526131" y="3936611"/>
                  <a:pt x="2484499" y="3884890"/>
                  <a:pt x="2437079" y="3839222"/>
                </a:cubicBezTo>
                <a:cubicBezTo>
                  <a:pt x="2558735" y="3733869"/>
                  <a:pt x="2622404" y="3577908"/>
                  <a:pt x="2676515" y="3426302"/>
                </a:cubicBezTo>
                <a:cubicBezTo>
                  <a:pt x="2696694" y="3369696"/>
                  <a:pt x="2718147" y="3309957"/>
                  <a:pt x="2764346" y="3271565"/>
                </a:cubicBezTo>
                <a:cubicBezTo>
                  <a:pt x="2833590" y="3214055"/>
                  <a:pt x="2926519" y="3233012"/>
                  <a:pt x="3015091" y="3248996"/>
                </a:cubicBezTo>
                <a:cubicBezTo>
                  <a:pt x="3111366" y="3266307"/>
                  <a:pt x="3208011" y="3299124"/>
                  <a:pt x="3301841" y="3326684"/>
                </a:cubicBezTo>
                <a:cubicBezTo>
                  <a:pt x="3399549" y="3355359"/>
                  <a:pt x="3553119" y="3404053"/>
                  <a:pt x="3556730" y="3484025"/>
                </a:cubicBezTo>
                <a:cubicBezTo>
                  <a:pt x="3558748" y="3527834"/>
                  <a:pt x="3408151" y="3634037"/>
                  <a:pt x="3348146" y="3678377"/>
                </a:cubicBezTo>
                <a:cubicBezTo>
                  <a:pt x="3275184" y="3732329"/>
                  <a:pt x="3215551" y="3804335"/>
                  <a:pt x="3238119" y="3892218"/>
                </a:cubicBezTo>
                <a:cubicBezTo>
                  <a:pt x="3251820" y="3945691"/>
                  <a:pt x="3298178" y="3989235"/>
                  <a:pt x="3339703" y="4025663"/>
                </a:cubicBezTo>
                <a:cubicBezTo>
                  <a:pt x="3351969" y="4036283"/>
                  <a:pt x="3369493" y="4053966"/>
                  <a:pt x="3379636" y="4067401"/>
                </a:cubicBezTo>
                <a:cubicBezTo>
                  <a:pt x="3404116" y="4099793"/>
                  <a:pt x="3425675" y="4114715"/>
                  <a:pt x="3410487" y="4150665"/>
                </a:cubicBezTo>
                <a:cubicBezTo>
                  <a:pt x="3404329" y="4165161"/>
                  <a:pt x="3393442" y="4179074"/>
                  <a:pt x="3395407" y="4194739"/>
                </a:cubicBezTo>
                <a:cubicBezTo>
                  <a:pt x="3397213" y="4209024"/>
                  <a:pt x="3409213" y="4219591"/>
                  <a:pt x="3420684" y="4228299"/>
                </a:cubicBezTo>
                <a:cubicBezTo>
                  <a:pt x="3528746" y="4310236"/>
                  <a:pt x="3661234" y="4356009"/>
                  <a:pt x="3766535" y="4441502"/>
                </a:cubicBezTo>
                <a:cubicBezTo>
                  <a:pt x="3841568" y="4502411"/>
                  <a:pt x="3899715" y="4581108"/>
                  <a:pt x="3964977" y="4652370"/>
                </a:cubicBezTo>
                <a:cubicBezTo>
                  <a:pt x="4030239" y="4723633"/>
                  <a:pt x="4106919" y="4790010"/>
                  <a:pt x="4200377" y="4814491"/>
                </a:cubicBezTo>
                <a:cubicBezTo>
                  <a:pt x="4293837" y="4838970"/>
                  <a:pt x="4406784" y="4810508"/>
                  <a:pt x="4455956" y="4727296"/>
                </a:cubicBezTo>
                <a:cubicBezTo>
                  <a:pt x="4489729" y="4670159"/>
                  <a:pt x="4488189" y="4597304"/>
                  <a:pt x="4466046" y="4534697"/>
                </a:cubicBezTo>
                <a:cubicBezTo>
                  <a:pt x="4443902" y="4472089"/>
                  <a:pt x="4403279" y="4417926"/>
                  <a:pt x="4361063" y="4366683"/>
                </a:cubicBezTo>
                <a:cubicBezTo>
                  <a:pt x="4225070" y="4201695"/>
                  <a:pt x="4058914" y="4051789"/>
                  <a:pt x="3855003" y="3987429"/>
                </a:cubicBezTo>
                <a:cubicBezTo>
                  <a:pt x="3830099" y="3979571"/>
                  <a:pt x="3794839" y="3977818"/>
                  <a:pt x="3786236" y="4002458"/>
                </a:cubicBezTo>
                <a:cubicBezTo>
                  <a:pt x="3782466" y="4013343"/>
                  <a:pt x="3801158" y="4043983"/>
                  <a:pt x="3799777" y="4055453"/>
                </a:cubicBezTo>
                <a:cubicBezTo>
                  <a:pt x="3795157" y="4094005"/>
                  <a:pt x="3737808" y="4102767"/>
                  <a:pt x="3702176" y="4087315"/>
                </a:cubicBezTo>
                <a:cubicBezTo>
                  <a:pt x="3666545" y="4071861"/>
                  <a:pt x="3622683" y="4024070"/>
                  <a:pt x="3583865" y="4022848"/>
                </a:cubicBezTo>
                <a:cubicBezTo>
                  <a:pt x="3552323" y="4021840"/>
                  <a:pt x="3537666" y="4036974"/>
                  <a:pt x="3506390" y="4041063"/>
                </a:cubicBezTo>
                <a:cubicBezTo>
                  <a:pt x="3429286" y="4051204"/>
                  <a:pt x="3371989" y="3984032"/>
                  <a:pt x="3327808" y="3920044"/>
                </a:cubicBezTo>
                <a:cubicBezTo>
                  <a:pt x="3309701" y="3893812"/>
                  <a:pt x="3289734" y="3869649"/>
                  <a:pt x="3295947" y="3838373"/>
                </a:cubicBezTo>
                <a:cubicBezTo>
                  <a:pt x="3301310" y="3811397"/>
                  <a:pt x="3318197" y="3775288"/>
                  <a:pt x="3339490" y="3757976"/>
                </a:cubicBezTo>
                <a:cubicBezTo>
                  <a:pt x="3413409" y="3697866"/>
                  <a:pt x="3476546" y="3646569"/>
                  <a:pt x="3550465" y="3586511"/>
                </a:cubicBezTo>
                <a:cubicBezTo>
                  <a:pt x="3577333" y="3564686"/>
                  <a:pt x="3605690" y="3540631"/>
                  <a:pt x="3614982" y="3507283"/>
                </a:cubicBezTo>
                <a:cubicBezTo>
                  <a:pt x="3634949" y="3435543"/>
                  <a:pt x="3559226" y="3375591"/>
                  <a:pt x="3492158" y="3343198"/>
                </a:cubicBezTo>
                <a:cubicBezTo>
                  <a:pt x="3320905" y="3260519"/>
                  <a:pt x="3135739" y="3206728"/>
                  <a:pt x="2946855" y="3184637"/>
                </a:cubicBezTo>
                <a:cubicBezTo>
                  <a:pt x="2884143" y="3177308"/>
                  <a:pt x="2817288" y="3174176"/>
                  <a:pt x="2761265" y="3203381"/>
                </a:cubicBezTo>
                <a:cubicBezTo>
                  <a:pt x="2666903" y="3252660"/>
                  <a:pt x="2638707" y="3370706"/>
                  <a:pt x="2602757" y="3470856"/>
                </a:cubicBezTo>
                <a:cubicBezTo>
                  <a:pt x="2566700" y="3571271"/>
                  <a:pt x="2513493" y="3665526"/>
                  <a:pt x="2446106" y="3748259"/>
                </a:cubicBezTo>
                <a:cubicBezTo>
                  <a:pt x="2433574" y="3763659"/>
                  <a:pt x="2419821" y="3779165"/>
                  <a:pt x="2401447" y="3786651"/>
                </a:cubicBezTo>
                <a:cubicBezTo>
                  <a:pt x="2368843" y="3799927"/>
                  <a:pt x="2332362" y="3784421"/>
                  <a:pt x="2300289" y="3769978"/>
                </a:cubicBezTo>
                <a:cubicBezTo>
                  <a:pt x="2048533" y="3656234"/>
                  <a:pt x="1745269" y="3592512"/>
                  <a:pt x="1502434" y="3724257"/>
                </a:cubicBezTo>
                <a:cubicBezTo>
                  <a:pt x="1427083" y="3765146"/>
                  <a:pt x="1354387" y="3844108"/>
                  <a:pt x="1377751" y="3926629"/>
                </a:cubicBezTo>
                <a:cubicBezTo>
                  <a:pt x="1387787" y="3962100"/>
                  <a:pt x="1414179" y="3990615"/>
                  <a:pt x="1442695" y="4013927"/>
                </a:cubicBezTo>
                <a:cubicBezTo>
                  <a:pt x="1562174" y="4111635"/>
                  <a:pt x="1728595" y="4138292"/>
                  <a:pt x="1880785" y="4112644"/>
                </a:cubicBezTo>
                <a:cubicBezTo>
                  <a:pt x="2032974" y="4086995"/>
                  <a:pt x="2173270" y="4014193"/>
                  <a:pt x="2302997" y="3930611"/>
                </a:cubicBezTo>
                <a:cubicBezTo>
                  <a:pt x="2330609" y="3912822"/>
                  <a:pt x="2366507" y="3881438"/>
                  <a:pt x="2400385" y="3888076"/>
                </a:cubicBezTo>
                <a:cubicBezTo>
                  <a:pt x="2446585" y="3897157"/>
                  <a:pt x="2545885" y="4045947"/>
                  <a:pt x="2564629" y="4113121"/>
                </a:cubicBezTo>
                <a:cubicBezTo>
                  <a:pt x="2564842" y="4113812"/>
                  <a:pt x="2565001" y="4114503"/>
                  <a:pt x="2565214" y="4115193"/>
                </a:cubicBezTo>
                <a:cubicBezTo>
                  <a:pt x="2567869" y="4143708"/>
                  <a:pt x="2570737" y="4172011"/>
                  <a:pt x="2563621" y="4200527"/>
                </a:cubicBezTo>
                <a:cubicBezTo>
                  <a:pt x="2547372" y="4265789"/>
                  <a:pt x="2503031" y="4308324"/>
                  <a:pt x="2448708" y="4342150"/>
                </a:cubicBezTo>
                <a:cubicBezTo>
                  <a:pt x="2366348" y="4393393"/>
                  <a:pt x="2274534" y="4419466"/>
                  <a:pt x="2180757" y="4439220"/>
                </a:cubicBezTo>
                <a:cubicBezTo>
                  <a:pt x="2018583" y="4473311"/>
                  <a:pt x="1854021" y="4485206"/>
                  <a:pt x="1688821" y="4489825"/>
                </a:cubicBezTo>
                <a:cubicBezTo>
                  <a:pt x="1634817" y="4491312"/>
                  <a:pt x="1580813" y="4490569"/>
                  <a:pt x="1526755" y="4490835"/>
                </a:cubicBezTo>
                <a:cubicBezTo>
                  <a:pt x="1366175" y="4491737"/>
                  <a:pt x="1206286" y="4472993"/>
                  <a:pt x="1048839" y="4442830"/>
                </a:cubicBezTo>
                <a:cubicBezTo>
                  <a:pt x="1042467" y="4441609"/>
                  <a:pt x="790180" y="4372630"/>
                  <a:pt x="677286" y="4312412"/>
                </a:cubicBezTo>
                <a:cubicBezTo>
                  <a:pt x="527910" y="4232759"/>
                  <a:pt x="442257" y="4148222"/>
                  <a:pt x="432327" y="4121247"/>
                </a:cubicBezTo>
                <a:cubicBezTo>
                  <a:pt x="422716" y="4095120"/>
                  <a:pt x="411511" y="4049346"/>
                  <a:pt x="408431" y="4021681"/>
                </a:cubicBezTo>
                <a:cubicBezTo>
                  <a:pt x="405616" y="3996404"/>
                  <a:pt x="421282" y="3957852"/>
                  <a:pt x="430363" y="3934063"/>
                </a:cubicBezTo>
                <a:cubicBezTo>
                  <a:pt x="453514" y="3873526"/>
                  <a:pt x="492173" y="3821698"/>
                  <a:pt x="533911" y="3772739"/>
                </a:cubicBezTo>
                <a:cubicBezTo>
                  <a:pt x="582605" y="3715708"/>
                  <a:pt x="623387" y="3660056"/>
                  <a:pt x="647442" y="3587520"/>
                </a:cubicBezTo>
                <a:cubicBezTo>
                  <a:pt x="651849" y="3528205"/>
                  <a:pt x="622431" y="3459598"/>
                  <a:pt x="583720" y="3418232"/>
                </a:cubicBezTo>
                <a:cubicBezTo>
                  <a:pt x="576711" y="3409735"/>
                  <a:pt x="411989" y="3244377"/>
                  <a:pt x="330797" y="3177256"/>
                </a:cubicBezTo>
                <a:cubicBezTo>
                  <a:pt x="256614" y="3115976"/>
                  <a:pt x="121469" y="2977221"/>
                  <a:pt x="118071" y="2971274"/>
                </a:cubicBezTo>
                <a:cubicBezTo>
                  <a:pt x="102777" y="2944510"/>
                  <a:pt x="71288" y="2915145"/>
                  <a:pt x="67943" y="2882541"/>
                </a:cubicBezTo>
                <a:cubicBezTo>
                  <a:pt x="54933" y="2853282"/>
                  <a:pt x="63429" y="2842873"/>
                  <a:pt x="78510" y="2820306"/>
                </a:cubicBezTo>
                <a:cubicBezTo>
                  <a:pt x="98476" y="2790515"/>
                  <a:pt x="128691" y="2771717"/>
                  <a:pt x="159384" y="2754990"/>
                </a:cubicBezTo>
                <a:cubicBezTo>
                  <a:pt x="230752" y="2716173"/>
                  <a:pt x="491535" y="2647778"/>
                  <a:pt x="516175" y="2640238"/>
                </a:cubicBezTo>
                <a:cubicBezTo>
                  <a:pt x="529504" y="2636148"/>
                  <a:pt x="542567" y="2635245"/>
                  <a:pt x="555948" y="2639069"/>
                </a:cubicBezTo>
                <a:cubicBezTo>
                  <a:pt x="599598" y="2652238"/>
                  <a:pt x="1651491" y="3049174"/>
                  <a:pt x="1695565" y="3060167"/>
                </a:cubicBezTo>
                <a:cubicBezTo>
                  <a:pt x="1736136" y="3070256"/>
                  <a:pt x="1757589" y="3094683"/>
                  <a:pt x="1764810" y="3134243"/>
                </a:cubicBezTo>
                <a:cubicBezTo>
                  <a:pt x="1765182" y="3136155"/>
                  <a:pt x="1786741" y="3304700"/>
                  <a:pt x="1784087" y="3316595"/>
                </a:cubicBezTo>
                <a:cubicBezTo>
                  <a:pt x="1782227" y="3324879"/>
                  <a:pt x="1778192" y="3330348"/>
                  <a:pt x="1765979" y="3326207"/>
                </a:cubicBezTo>
                <a:cubicBezTo>
                  <a:pt x="1682130" y="3297743"/>
                  <a:pt x="745150" y="2963892"/>
                  <a:pt x="698951" y="2934846"/>
                </a:cubicBezTo>
                <a:cubicBezTo>
                  <a:pt x="684401" y="2925659"/>
                  <a:pt x="671444" y="2915676"/>
                  <a:pt x="670967" y="2895604"/>
                </a:cubicBezTo>
                <a:cubicBezTo>
                  <a:pt x="670648" y="2881903"/>
                  <a:pt x="661461" y="2885302"/>
                  <a:pt x="655195" y="2891144"/>
                </a:cubicBezTo>
                <a:cubicBezTo>
                  <a:pt x="641920" y="2903516"/>
                  <a:pt x="628804" y="2916313"/>
                  <a:pt x="617015" y="2930119"/>
                </a:cubicBezTo>
                <a:cubicBezTo>
                  <a:pt x="608625" y="2939996"/>
                  <a:pt x="609475" y="2951201"/>
                  <a:pt x="617547" y="2962300"/>
                </a:cubicBezTo>
                <a:cubicBezTo>
                  <a:pt x="629229" y="2978389"/>
                  <a:pt x="646646" y="2985717"/>
                  <a:pt x="663161" y="2994586"/>
                </a:cubicBezTo>
                <a:cubicBezTo>
                  <a:pt x="667355" y="3005365"/>
                  <a:pt x="1613576" y="3379414"/>
                  <a:pt x="1739640" y="3424072"/>
                </a:cubicBezTo>
                <a:cubicBezTo>
                  <a:pt x="1808141" y="3448340"/>
                  <a:pt x="1817912" y="3447119"/>
                  <a:pt x="1867668" y="3395345"/>
                </a:cubicBezTo>
                <a:cubicBezTo>
                  <a:pt x="1869050" y="3393911"/>
                  <a:pt x="2906870" y="2321732"/>
                  <a:pt x="2981531" y="2249143"/>
                </a:cubicBezTo>
                <a:cubicBezTo>
                  <a:pt x="2999374" y="2231778"/>
                  <a:pt x="3013127" y="2217441"/>
                  <a:pt x="3015570" y="2193438"/>
                </a:cubicBezTo>
                <a:cubicBezTo>
                  <a:pt x="3021571" y="2133753"/>
                  <a:pt x="3019074" y="2073959"/>
                  <a:pt x="3017693" y="2014167"/>
                </a:cubicBezTo>
                <a:cubicBezTo>
                  <a:pt x="3016632" y="1970145"/>
                  <a:pt x="3003463" y="1932603"/>
                  <a:pt x="2964327" y="1907910"/>
                </a:cubicBezTo>
                <a:cubicBezTo>
                  <a:pt x="2915367" y="1875518"/>
                  <a:pt x="2915473" y="1856933"/>
                  <a:pt x="2966291" y="1829426"/>
                </a:cubicBezTo>
                <a:cubicBezTo>
                  <a:pt x="2999215" y="1811584"/>
                  <a:pt x="3033199" y="1795653"/>
                  <a:pt x="3066707" y="1778873"/>
                </a:cubicBezTo>
                <a:cubicBezTo>
                  <a:pt x="3074885" y="1774306"/>
                  <a:pt x="3072335" y="1766341"/>
                  <a:pt x="3072283" y="1759651"/>
                </a:cubicBezTo>
                <a:cubicBezTo>
                  <a:pt x="3071433" y="1641393"/>
                  <a:pt x="3074460" y="1523134"/>
                  <a:pt x="3070955" y="1404930"/>
                </a:cubicBezTo>
                <a:cubicBezTo>
                  <a:pt x="3070105" y="1376096"/>
                  <a:pt x="3066495" y="1348059"/>
                  <a:pt x="3055609" y="1321189"/>
                </a:cubicBezTo>
                <a:cubicBezTo>
                  <a:pt x="3043395" y="1297558"/>
                  <a:pt x="3025553" y="1278548"/>
                  <a:pt x="3003940" y="1263626"/>
                </a:cubicBezTo>
                <a:cubicBezTo>
                  <a:pt x="2975106" y="1243713"/>
                  <a:pt x="2781657" y="1124180"/>
                  <a:pt x="2714589" y="1083186"/>
                </a:cubicBezTo>
                <a:cubicBezTo>
                  <a:pt x="2689737" y="1074531"/>
                  <a:pt x="2677099" y="1059768"/>
                  <a:pt x="2676515" y="1030775"/>
                </a:cubicBezTo>
                <a:cubicBezTo>
                  <a:pt x="2675453" y="976452"/>
                  <a:pt x="2673275" y="921969"/>
                  <a:pt x="2664461" y="868124"/>
                </a:cubicBezTo>
                <a:cubicBezTo>
                  <a:pt x="2656495" y="843538"/>
                  <a:pt x="2639078" y="828457"/>
                  <a:pt x="2616298" y="817518"/>
                </a:cubicBezTo>
                <a:cubicBezTo>
                  <a:pt x="2591817" y="805730"/>
                  <a:pt x="2565373" y="797924"/>
                  <a:pt x="2542592" y="782524"/>
                </a:cubicBezTo>
                <a:cubicBezTo>
                  <a:pt x="2511846" y="770682"/>
                  <a:pt x="2498252" y="748645"/>
                  <a:pt x="2502925" y="715722"/>
                </a:cubicBezTo>
                <a:cubicBezTo>
                  <a:pt x="2507173" y="701650"/>
                  <a:pt x="2581569" y="178704"/>
                  <a:pt x="2574560" y="145462"/>
                </a:cubicBezTo>
                <a:cubicBezTo>
                  <a:pt x="2561922" y="113283"/>
                  <a:pt x="2536486" y="97936"/>
                  <a:pt x="2504199" y="90289"/>
                </a:cubicBezTo>
                <a:cubicBezTo>
                  <a:pt x="2463471" y="80677"/>
                  <a:pt x="2239063" y="66977"/>
                  <a:pt x="2168384" y="62145"/>
                </a:cubicBezTo>
                <a:cubicBezTo>
                  <a:pt x="2067385" y="55189"/>
                  <a:pt x="1344191" y="6494"/>
                  <a:pt x="1230553" y="228"/>
                </a:cubicBezTo>
                <a:close/>
              </a:path>
            </a:pathLst>
          </a:custGeom>
          <a:solidFill>
            <a:schemeClr val="accent1"/>
          </a:solidFill>
          <a:ln w="463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C9B64F56-2B77-491D-B796-54A686E758C9}"/>
              </a:ext>
            </a:extLst>
          </p:cNvPr>
          <p:cNvSpPr/>
          <p:nvPr/>
        </p:nvSpPr>
        <p:spPr>
          <a:xfrm>
            <a:off x="6403467" y="5019029"/>
            <a:ext cx="512139" cy="47940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0B436AA-33F7-4EBF-809B-12A8D0D016D9}"/>
              </a:ext>
            </a:extLst>
          </p:cNvPr>
          <p:cNvGrpSpPr/>
          <p:nvPr/>
        </p:nvGrpSpPr>
        <p:grpSpPr>
          <a:xfrm>
            <a:off x="8473275" y="4889172"/>
            <a:ext cx="596412" cy="710732"/>
            <a:chOff x="5683857" y="1993534"/>
            <a:chExt cx="596412" cy="710732"/>
          </a:xfrm>
        </p:grpSpPr>
        <p:sp>
          <p:nvSpPr>
            <p:cNvPr id="37" name="Rounded Rectangle 12">
              <a:extLst>
                <a:ext uri="{FF2B5EF4-FFF2-40B4-BE49-F238E27FC236}">
                  <a16:creationId xmlns:a16="http://schemas.microsoft.com/office/drawing/2014/main" id="{16231DB1-CB76-48B1-8DA3-90A9464BE8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3857" y="1993534"/>
              <a:ext cx="596412" cy="710732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8" name="Frame 1">
              <a:extLst>
                <a:ext uri="{FF2B5EF4-FFF2-40B4-BE49-F238E27FC236}">
                  <a16:creationId xmlns:a16="http://schemas.microsoft.com/office/drawing/2014/main" id="{988BDF80-647E-4B2C-97D4-89DA4EACDE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0945" y="2188975"/>
              <a:ext cx="301638" cy="30163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0" y="2700080"/>
                  </a:moveTo>
                  <a:lnTo>
                    <a:pt x="569408" y="2700080"/>
                  </a:lnTo>
                  <a:lnTo>
                    <a:pt x="569408" y="3390592"/>
                  </a:lnTo>
                  <a:lnTo>
                    <a:pt x="3390592" y="3390592"/>
                  </a:lnTo>
                  <a:lnTo>
                    <a:pt x="3390592" y="2700080"/>
                  </a:lnTo>
                  <a:lnTo>
                    <a:pt x="3960000" y="2700080"/>
                  </a:lnTo>
                  <a:lnTo>
                    <a:pt x="3960000" y="3960000"/>
                  </a:lnTo>
                  <a:lnTo>
                    <a:pt x="0" y="3960000"/>
                  </a:lnTo>
                  <a:close/>
                  <a:moveTo>
                    <a:pt x="1530791" y="0"/>
                  </a:moveTo>
                  <a:lnTo>
                    <a:pt x="2429209" y="0"/>
                  </a:lnTo>
                  <a:lnTo>
                    <a:pt x="2429209" y="2108456"/>
                  </a:lnTo>
                  <a:lnTo>
                    <a:pt x="2772088" y="2108456"/>
                  </a:lnTo>
                  <a:lnTo>
                    <a:pt x="1980000" y="3198242"/>
                  </a:lnTo>
                  <a:lnTo>
                    <a:pt x="1187912" y="2108456"/>
                  </a:lnTo>
                  <a:lnTo>
                    <a:pt x="1530791" y="210845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6BC3356-8BC9-4B58-AA53-842409DF4A4B}"/>
              </a:ext>
            </a:extLst>
          </p:cNvPr>
          <p:cNvGrpSpPr/>
          <p:nvPr/>
        </p:nvGrpSpPr>
        <p:grpSpPr>
          <a:xfrm>
            <a:off x="10473265" y="4839122"/>
            <a:ext cx="752541" cy="710732"/>
            <a:chOff x="8691836" y="1941813"/>
            <a:chExt cx="752541" cy="710732"/>
          </a:xfrm>
        </p:grpSpPr>
        <p:grpSp>
          <p:nvGrpSpPr>
            <p:cNvPr id="40" name="Graphic 87">
              <a:extLst>
                <a:ext uri="{FF2B5EF4-FFF2-40B4-BE49-F238E27FC236}">
                  <a16:creationId xmlns:a16="http://schemas.microsoft.com/office/drawing/2014/main" id="{B4BDFE7F-5D85-4150-9306-D8E565B58A5A}"/>
                </a:ext>
              </a:extLst>
            </p:cNvPr>
            <p:cNvGrpSpPr/>
            <p:nvPr/>
          </p:nvGrpSpPr>
          <p:grpSpPr>
            <a:xfrm>
              <a:off x="8691836" y="1941813"/>
              <a:ext cx="752541" cy="710732"/>
              <a:chOff x="7058484" y="4842516"/>
              <a:chExt cx="1371600" cy="1295400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6BBD986-130D-4031-8BB6-8232CA43A211}"/>
                  </a:ext>
                </a:extLst>
              </p:cNvPr>
              <p:cNvSpPr/>
              <p:nvPr/>
            </p:nvSpPr>
            <p:spPr>
              <a:xfrm>
                <a:off x="8272236" y="5859034"/>
                <a:ext cx="142875" cy="180975"/>
              </a:xfrm>
              <a:custGeom>
                <a:avLst/>
                <a:gdLst>
                  <a:gd name="connsiteX0" fmla="*/ 101650 w 142875"/>
                  <a:gd name="connsiteY0" fmla="*/ 155057 h 180975"/>
                  <a:gd name="connsiteX1" fmla="*/ 134035 w 142875"/>
                  <a:gd name="connsiteY1" fmla="*/ 69332 h 180975"/>
                  <a:gd name="connsiteX2" fmla="*/ 134035 w 142875"/>
                  <a:gd name="connsiteY2" fmla="*/ 41709 h 180975"/>
                  <a:gd name="connsiteX3" fmla="*/ 115938 w 142875"/>
                  <a:gd name="connsiteY3" fmla="*/ 16944 h 180975"/>
                  <a:gd name="connsiteX4" fmla="*/ 94983 w 142875"/>
                  <a:gd name="connsiteY4" fmla="*/ 9324 h 180975"/>
                  <a:gd name="connsiteX5" fmla="*/ 42595 w 142875"/>
                  <a:gd name="connsiteY5" fmla="*/ 34089 h 180975"/>
                  <a:gd name="connsiteX6" fmla="*/ 10210 w 142875"/>
                  <a:gd name="connsiteY6" fmla="*/ 119814 h 180975"/>
                  <a:gd name="connsiteX7" fmla="*/ 29260 w 142875"/>
                  <a:gd name="connsiteY7" fmla="*/ 172202 h 180975"/>
                  <a:gd name="connsiteX8" fmla="*/ 50215 w 142875"/>
                  <a:gd name="connsiteY8" fmla="*/ 179822 h 180975"/>
                  <a:gd name="connsiteX9" fmla="*/ 92125 w 142875"/>
                  <a:gd name="connsiteY9" fmla="*/ 169344 h 180975"/>
                  <a:gd name="connsiteX10" fmla="*/ 101650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101650" y="155057"/>
                    </a:moveTo>
                    <a:lnTo>
                      <a:pt x="134035" y="69332"/>
                    </a:lnTo>
                    <a:cubicBezTo>
                      <a:pt x="137845" y="59807"/>
                      <a:pt x="136893" y="50282"/>
                      <a:pt x="134035" y="41709"/>
                    </a:cubicBezTo>
                    <a:cubicBezTo>
                      <a:pt x="130225" y="32184"/>
                      <a:pt x="125463" y="20754"/>
                      <a:pt x="115938" y="16944"/>
                    </a:cubicBezTo>
                    <a:lnTo>
                      <a:pt x="94983" y="9324"/>
                    </a:lnTo>
                    <a:cubicBezTo>
                      <a:pt x="74980" y="1704"/>
                      <a:pt x="50215" y="15039"/>
                      <a:pt x="42595" y="34089"/>
                    </a:cubicBezTo>
                    <a:lnTo>
                      <a:pt x="10210" y="119814"/>
                    </a:lnTo>
                    <a:cubicBezTo>
                      <a:pt x="2590" y="139817"/>
                      <a:pt x="9258" y="164582"/>
                      <a:pt x="29260" y="172202"/>
                    </a:cubicBezTo>
                    <a:lnTo>
                      <a:pt x="50215" y="179822"/>
                    </a:lnTo>
                    <a:cubicBezTo>
                      <a:pt x="63550" y="184584"/>
                      <a:pt x="81648" y="178869"/>
                      <a:pt x="92125" y="169344"/>
                    </a:cubicBezTo>
                    <a:cubicBezTo>
                      <a:pt x="95935" y="165534"/>
                      <a:pt x="99745" y="160772"/>
                      <a:pt x="101650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035F440-A087-42E9-B816-D96FFE0CE533}"/>
                  </a:ext>
                </a:extLst>
              </p:cNvPr>
              <p:cNvSpPr/>
              <p:nvPr/>
            </p:nvSpPr>
            <p:spPr>
              <a:xfrm>
                <a:off x="7072640" y="5859034"/>
                <a:ext cx="142875" cy="180975"/>
              </a:xfrm>
              <a:custGeom>
                <a:avLst/>
                <a:gdLst>
                  <a:gd name="connsiteX0" fmla="*/ 42042 w 142875"/>
                  <a:gd name="connsiteY0" fmla="*/ 155057 h 180975"/>
                  <a:gd name="connsiteX1" fmla="*/ 9657 w 142875"/>
                  <a:gd name="connsiteY1" fmla="*/ 69332 h 180975"/>
                  <a:gd name="connsiteX2" fmla="*/ 9657 w 142875"/>
                  <a:gd name="connsiteY2" fmla="*/ 41709 h 180975"/>
                  <a:gd name="connsiteX3" fmla="*/ 27754 w 142875"/>
                  <a:gd name="connsiteY3" fmla="*/ 16944 h 180975"/>
                  <a:gd name="connsiteX4" fmla="*/ 48709 w 142875"/>
                  <a:gd name="connsiteY4" fmla="*/ 9324 h 180975"/>
                  <a:gd name="connsiteX5" fmla="*/ 101097 w 142875"/>
                  <a:gd name="connsiteY5" fmla="*/ 34089 h 180975"/>
                  <a:gd name="connsiteX6" fmla="*/ 133482 w 142875"/>
                  <a:gd name="connsiteY6" fmla="*/ 119814 h 180975"/>
                  <a:gd name="connsiteX7" fmla="*/ 114432 w 142875"/>
                  <a:gd name="connsiteY7" fmla="*/ 172202 h 180975"/>
                  <a:gd name="connsiteX8" fmla="*/ 93477 w 142875"/>
                  <a:gd name="connsiteY8" fmla="*/ 179822 h 180975"/>
                  <a:gd name="connsiteX9" fmla="*/ 51567 w 142875"/>
                  <a:gd name="connsiteY9" fmla="*/ 169344 h 180975"/>
                  <a:gd name="connsiteX10" fmla="*/ 42042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42042" y="155057"/>
                    </a:moveTo>
                    <a:lnTo>
                      <a:pt x="9657" y="69332"/>
                    </a:lnTo>
                    <a:cubicBezTo>
                      <a:pt x="5847" y="59807"/>
                      <a:pt x="6799" y="50282"/>
                      <a:pt x="9657" y="41709"/>
                    </a:cubicBezTo>
                    <a:cubicBezTo>
                      <a:pt x="13467" y="32184"/>
                      <a:pt x="18229" y="20754"/>
                      <a:pt x="27754" y="16944"/>
                    </a:cubicBezTo>
                    <a:lnTo>
                      <a:pt x="48709" y="9324"/>
                    </a:lnTo>
                    <a:cubicBezTo>
                      <a:pt x="68712" y="1704"/>
                      <a:pt x="93477" y="15039"/>
                      <a:pt x="101097" y="34089"/>
                    </a:cubicBezTo>
                    <a:lnTo>
                      <a:pt x="133482" y="119814"/>
                    </a:lnTo>
                    <a:cubicBezTo>
                      <a:pt x="141102" y="139817"/>
                      <a:pt x="134434" y="164582"/>
                      <a:pt x="114432" y="172202"/>
                    </a:cubicBezTo>
                    <a:lnTo>
                      <a:pt x="93477" y="179822"/>
                    </a:lnTo>
                    <a:cubicBezTo>
                      <a:pt x="80142" y="184584"/>
                      <a:pt x="62044" y="178869"/>
                      <a:pt x="51567" y="169344"/>
                    </a:cubicBezTo>
                    <a:cubicBezTo>
                      <a:pt x="47757" y="165534"/>
                      <a:pt x="43947" y="160772"/>
                      <a:pt x="42042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B2E1C35-B51D-4542-A0A9-E1451293818D}"/>
                  </a:ext>
                </a:extLst>
              </p:cNvPr>
              <p:cNvSpPr/>
              <p:nvPr/>
            </p:nvSpPr>
            <p:spPr>
              <a:xfrm>
                <a:off x="7051340" y="4835372"/>
                <a:ext cx="1381125" cy="962025"/>
              </a:xfrm>
              <a:custGeom>
                <a:avLst/>
                <a:gdLst>
                  <a:gd name="connsiteX0" fmla="*/ 1313021 w 1381125"/>
                  <a:gd name="connsiteY0" fmla="*/ 947261 h 962025"/>
                  <a:gd name="connsiteX1" fmla="*/ 1323499 w 1381125"/>
                  <a:gd name="connsiteY1" fmla="*/ 955834 h 962025"/>
                  <a:gd name="connsiteX2" fmla="*/ 1376839 w 1381125"/>
                  <a:gd name="connsiteY2" fmla="*/ 691039 h 962025"/>
                  <a:gd name="connsiteX3" fmla="*/ 691991 w 1381125"/>
                  <a:gd name="connsiteY3" fmla="*/ 7144 h 962025"/>
                  <a:gd name="connsiteX4" fmla="*/ 7144 w 1381125"/>
                  <a:gd name="connsiteY4" fmla="*/ 691991 h 962025"/>
                  <a:gd name="connsiteX5" fmla="*/ 59531 w 1381125"/>
                  <a:gd name="connsiteY5" fmla="*/ 956786 h 962025"/>
                  <a:gd name="connsiteX6" fmla="*/ 70961 w 1381125"/>
                  <a:gd name="connsiteY6" fmla="*/ 947261 h 962025"/>
                  <a:gd name="connsiteX7" fmla="*/ 110966 w 1381125"/>
                  <a:gd name="connsiteY7" fmla="*/ 892016 h 962025"/>
                  <a:gd name="connsiteX8" fmla="*/ 77629 w 1381125"/>
                  <a:gd name="connsiteY8" fmla="*/ 691991 h 962025"/>
                  <a:gd name="connsiteX9" fmla="*/ 691991 w 1381125"/>
                  <a:gd name="connsiteY9" fmla="*/ 77629 h 962025"/>
                  <a:gd name="connsiteX10" fmla="*/ 1306354 w 1381125"/>
                  <a:gd name="connsiteY10" fmla="*/ 691991 h 962025"/>
                  <a:gd name="connsiteX11" fmla="*/ 1273016 w 1381125"/>
                  <a:gd name="connsiteY11" fmla="*/ 892969 h 962025"/>
                  <a:gd name="connsiteX12" fmla="*/ 1313021 w 1381125"/>
                  <a:gd name="connsiteY12" fmla="*/ 947261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1125" h="962025">
                    <a:moveTo>
                      <a:pt x="1313021" y="947261"/>
                    </a:moveTo>
                    <a:cubicBezTo>
                      <a:pt x="1316831" y="950119"/>
                      <a:pt x="1320641" y="952976"/>
                      <a:pt x="1323499" y="955834"/>
                    </a:cubicBezTo>
                    <a:cubicBezTo>
                      <a:pt x="1358741" y="872966"/>
                      <a:pt x="1376839" y="782479"/>
                      <a:pt x="1376839" y="691039"/>
                    </a:cubicBezTo>
                    <a:cubicBezTo>
                      <a:pt x="1376839" y="313849"/>
                      <a:pt x="1069181" y="7144"/>
                      <a:pt x="691991" y="7144"/>
                    </a:cubicBezTo>
                    <a:cubicBezTo>
                      <a:pt x="313849" y="7144"/>
                      <a:pt x="7144" y="313849"/>
                      <a:pt x="7144" y="691991"/>
                    </a:cubicBezTo>
                    <a:cubicBezTo>
                      <a:pt x="7144" y="784384"/>
                      <a:pt x="25241" y="873919"/>
                      <a:pt x="59531" y="956786"/>
                    </a:cubicBezTo>
                    <a:cubicBezTo>
                      <a:pt x="63341" y="952976"/>
                      <a:pt x="66199" y="950119"/>
                      <a:pt x="70961" y="947261"/>
                    </a:cubicBezTo>
                    <a:cubicBezTo>
                      <a:pt x="76676" y="924401"/>
                      <a:pt x="90964" y="904399"/>
                      <a:pt x="110966" y="892016"/>
                    </a:cubicBezTo>
                    <a:cubicBezTo>
                      <a:pt x="89059" y="828199"/>
                      <a:pt x="77629" y="760571"/>
                      <a:pt x="77629" y="691991"/>
                    </a:cubicBezTo>
                    <a:cubicBezTo>
                      <a:pt x="77629" y="353854"/>
                      <a:pt x="352901" y="77629"/>
                      <a:pt x="691991" y="77629"/>
                    </a:cubicBezTo>
                    <a:cubicBezTo>
                      <a:pt x="1030129" y="77629"/>
                      <a:pt x="1306354" y="352901"/>
                      <a:pt x="1306354" y="691991"/>
                    </a:cubicBezTo>
                    <a:cubicBezTo>
                      <a:pt x="1306354" y="761524"/>
                      <a:pt x="1294924" y="829151"/>
                      <a:pt x="1273016" y="892969"/>
                    </a:cubicBezTo>
                    <a:cubicBezTo>
                      <a:pt x="1293019" y="905351"/>
                      <a:pt x="1307306" y="925354"/>
                      <a:pt x="1313021" y="94726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AB0033A-290F-4D04-86BC-BC6622E27AFE}"/>
                  </a:ext>
                </a:extLst>
              </p:cNvPr>
              <p:cNvSpPr/>
              <p:nvPr/>
            </p:nvSpPr>
            <p:spPr>
              <a:xfrm>
                <a:off x="8239108" y="5775490"/>
                <a:ext cx="161925" cy="323850"/>
              </a:xfrm>
              <a:custGeom>
                <a:avLst/>
                <a:gdLst>
                  <a:gd name="connsiteX0" fmla="*/ 125254 w 161925"/>
                  <a:gd name="connsiteY0" fmla="*/ 7144 h 323850"/>
                  <a:gd name="connsiteX1" fmla="*/ 122396 w 161925"/>
                  <a:gd name="connsiteY1" fmla="*/ 64294 h 323850"/>
                  <a:gd name="connsiteX2" fmla="*/ 42386 w 161925"/>
                  <a:gd name="connsiteY2" fmla="*/ 272891 h 323850"/>
                  <a:gd name="connsiteX3" fmla="*/ 7144 w 161925"/>
                  <a:gd name="connsiteY3" fmla="*/ 316706 h 323850"/>
                  <a:gd name="connsiteX4" fmla="*/ 84296 w 161925"/>
                  <a:gd name="connsiteY4" fmla="*/ 270034 h 323850"/>
                  <a:gd name="connsiteX5" fmla="*/ 151924 w 161925"/>
                  <a:gd name="connsiteY5" fmla="*/ 93821 h 323850"/>
                  <a:gd name="connsiteX6" fmla="*/ 135731 w 161925"/>
                  <a:gd name="connsiteY6" fmla="*/ 15716 h 323850"/>
                  <a:gd name="connsiteX7" fmla="*/ 125254 w 161925"/>
                  <a:gd name="connsiteY7" fmla="*/ 7144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5254" y="7144"/>
                    </a:moveTo>
                    <a:cubicBezTo>
                      <a:pt x="130016" y="25241"/>
                      <a:pt x="129064" y="45244"/>
                      <a:pt x="122396" y="64294"/>
                    </a:cubicBezTo>
                    <a:lnTo>
                      <a:pt x="42386" y="272891"/>
                    </a:lnTo>
                    <a:cubicBezTo>
                      <a:pt x="34766" y="291941"/>
                      <a:pt x="22384" y="306229"/>
                      <a:pt x="7144" y="316706"/>
                    </a:cubicBezTo>
                    <a:cubicBezTo>
                      <a:pt x="39529" y="320516"/>
                      <a:pt x="72866" y="302419"/>
                      <a:pt x="84296" y="270034"/>
                    </a:cubicBezTo>
                    <a:lnTo>
                      <a:pt x="151924" y="93821"/>
                    </a:lnTo>
                    <a:cubicBezTo>
                      <a:pt x="162401" y="66199"/>
                      <a:pt x="154781" y="35719"/>
                      <a:pt x="135731" y="15716"/>
                    </a:cubicBezTo>
                    <a:cubicBezTo>
                      <a:pt x="131921" y="12859"/>
                      <a:pt x="129064" y="10001"/>
                      <a:pt x="125254" y="714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EA111D2-4B2B-4AF2-BECD-ACFA69D5B4AE}"/>
                  </a:ext>
                </a:extLst>
              </p:cNvPr>
              <p:cNvSpPr/>
              <p:nvPr/>
            </p:nvSpPr>
            <p:spPr>
              <a:xfrm>
                <a:off x="8147668" y="5703100"/>
                <a:ext cx="219075" cy="409575"/>
              </a:xfrm>
              <a:custGeom>
                <a:avLst/>
                <a:gdLst>
                  <a:gd name="connsiteX0" fmla="*/ 133826 w 219075"/>
                  <a:gd name="connsiteY0" fmla="*/ 345281 h 409575"/>
                  <a:gd name="connsiteX1" fmla="*/ 213836 w 219075"/>
                  <a:gd name="connsiteY1" fmla="*/ 136684 h 409575"/>
                  <a:gd name="connsiteX2" fmla="*/ 216694 w 219075"/>
                  <a:gd name="connsiteY2" fmla="*/ 79534 h 409575"/>
                  <a:gd name="connsiteX3" fmla="*/ 176689 w 219075"/>
                  <a:gd name="connsiteY3" fmla="*/ 24289 h 409575"/>
                  <a:gd name="connsiteX4" fmla="*/ 159544 w 219075"/>
                  <a:gd name="connsiteY4" fmla="*/ 15716 h 409575"/>
                  <a:gd name="connsiteX5" fmla="*/ 136684 w 219075"/>
                  <a:gd name="connsiteY5" fmla="*/ 7144 h 409575"/>
                  <a:gd name="connsiteX6" fmla="*/ 137636 w 219075"/>
                  <a:gd name="connsiteY6" fmla="*/ 90964 h 409575"/>
                  <a:gd name="connsiteX7" fmla="*/ 38576 w 219075"/>
                  <a:gd name="connsiteY7" fmla="*/ 350996 h 409575"/>
                  <a:gd name="connsiteX8" fmla="*/ 7144 w 219075"/>
                  <a:gd name="connsiteY8" fmla="*/ 395764 h 409575"/>
                  <a:gd name="connsiteX9" fmla="*/ 13811 w 219075"/>
                  <a:gd name="connsiteY9" fmla="*/ 398621 h 409575"/>
                  <a:gd name="connsiteX10" fmla="*/ 99536 w 219075"/>
                  <a:gd name="connsiteY10" fmla="*/ 389096 h 409575"/>
                  <a:gd name="connsiteX11" fmla="*/ 133826 w 219075"/>
                  <a:gd name="connsiteY11" fmla="*/ 3452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33826" y="345281"/>
                    </a:moveTo>
                    <a:lnTo>
                      <a:pt x="213836" y="136684"/>
                    </a:lnTo>
                    <a:cubicBezTo>
                      <a:pt x="221456" y="117634"/>
                      <a:pt x="221456" y="97631"/>
                      <a:pt x="216694" y="79534"/>
                    </a:cubicBezTo>
                    <a:cubicBezTo>
                      <a:pt x="210979" y="57626"/>
                      <a:pt x="196691" y="37624"/>
                      <a:pt x="176689" y="24289"/>
                    </a:cubicBezTo>
                    <a:cubicBezTo>
                      <a:pt x="171926" y="21431"/>
                      <a:pt x="166211" y="18574"/>
                      <a:pt x="159544" y="15716"/>
                    </a:cubicBezTo>
                    <a:lnTo>
                      <a:pt x="136684" y="7144"/>
                    </a:lnTo>
                    <a:cubicBezTo>
                      <a:pt x="147161" y="32861"/>
                      <a:pt x="148114" y="63341"/>
                      <a:pt x="137636" y="90964"/>
                    </a:cubicBezTo>
                    <a:lnTo>
                      <a:pt x="38576" y="350996"/>
                    </a:lnTo>
                    <a:cubicBezTo>
                      <a:pt x="31909" y="369094"/>
                      <a:pt x="20479" y="384334"/>
                      <a:pt x="7144" y="395764"/>
                    </a:cubicBezTo>
                    <a:lnTo>
                      <a:pt x="13811" y="398621"/>
                    </a:lnTo>
                    <a:cubicBezTo>
                      <a:pt x="43339" y="410051"/>
                      <a:pt x="74771" y="405289"/>
                      <a:pt x="99536" y="389096"/>
                    </a:cubicBezTo>
                    <a:cubicBezTo>
                      <a:pt x="113824" y="378619"/>
                      <a:pt x="126206" y="363379"/>
                      <a:pt x="133826" y="3452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F8DAFF7-3010-49B0-9510-4CCFE86FC646}"/>
                  </a:ext>
                </a:extLst>
              </p:cNvPr>
              <p:cNvSpPr/>
              <p:nvPr/>
            </p:nvSpPr>
            <p:spPr>
              <a:xfrm>
                <a:off x="7082810" y="5775490"/>
                <a:ext cx="161925" cy="323850"/>
              </a:xfrm>
              <a:custGeom>
                <a:avLst/>
                <a:gdLst>
                  <a:gd name="connsiteX0" fmla="*/ 122359 w 161925"/>
                  <a:gd name="connsiteY0" fmla="*/ 272891 h 323850"/>
                  <a:gd name="connsiteX1" fmla="*/ 42349 w 161925"/>
                  <a:gd name="connsiteY1" fmla="*/ 64294 h 323850"/>
                  <a:gd name="connsiteX2" fmla="*/ 39492 w 161925"/>
                  <a:gd name="connsiteY2" fmla="*/ 7144 h 323850"/>
                  <a:gd name="connsiteX3" fmla="*/ 28062 w 161925"/>
                  <a:gd name="connsiteY3" fmla="*/ 16669 h 323850"/>
                  <a:gd name="connsiteX4" fmla="*/ 11869 w 161925"/>
                  <a:gd name="connsiteY4" fmla="*/ 93821 h 323850"/>
                  <a:gd name="connsiteX5" fmla="*/ 79497 w 161925"/>
                  <a:gd name="connsiteY5" fmla="*/ 270034 h 323850"/>
                  <a:gd name="connsiteX6" fmla="*/ 156649 w 161925"/>
                  <a:gd name="connsiteY6" fmla="*/ 316706 h 323850"/>
                  <a:gd name="connsiteX7" fmla="*/ 122359 w 161925"/>
                  <a:gd name="connsiteY7" fmla="*/ 272891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2359" y="272891"/>
                    </a:moveTo>
                    <a:lnTo>
                      <a:pt x="42349" y="64294"/>
                    </a:lnTo>
                    <a:cubicBezTo>
                      <a:pt x="34729" y="45244"/>
                      <a:pt x="34729" y="25241"/>
                      <a:pt x="39492" y="7144"/>
                    </a:cubicBezTo>
                    <a:cubicBezTo>
                      <a:pt x="35682" y="10001"/>
                      <a:pt x="31872" y="12859"/>
                      <a:pt x="28062" y="16669"/>
                    </a:cubicBezTo>
                    <a:cubicBezTo>
                      <a:pt x="9012" y="36671"/>
                      <a:pt x="1392" y="66199"/>
                      <a:pt x="11869" y="93821"/>
                    </a:cubicBezTo>
                    <a:lnTo>
                      <a:pt x="79497" y="270034"/>
                    </a:lnTo>
                    <a:cubicBezTo>
                      <a:pt x="91879" y="302419"/>
                      <a:pt x="124264" y="320516"/>
                      <a:pt x="156649" y="316706"/>
                    </a:cubicBezTo>
                    <a:cubicBezTo>
                      <a:pt x="141409" y="306229"/>
                      <a:pt x="129027" y="290989"/>
                      <a:pt x="122359" y="27289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650593F-E917-4438-9D12-AABC43928F5D}"/>
                  </a:ext>
                </a:extLst>
              </p:cNvPr>
              <p:cNvSpPr/>
              <p:nvPr/>
            </p:nvSpPr>
            <p:spPr>
              <a:xfrm>
                <a:off x="7112181" y="5704052"/>
                <a:ext cx="219075" cy="409575"/>
              </a:xfrm>
              <a:custGeom>
                <a:avLst/>
                <a:gdLst>
                  <a:gd name="connsiteX0" fmla="*/ 10120 w 219075"/>
                  <a:gd name="connsiteY0" fmla="*/ 78581 h 409575"/>
                  <a:gd name="connsiteX1" fmla="*/ 12978 w 219075"/>
                  <a:gd name="connsiteY1" fmla="*/ 135731 h 409575"/>
                  <a:gd name="connsiteX2" fmla="*/ 92988 w 219075"/>
                  <a:gd name="connsiteY2" fmla="*/ 344329 h 409575"/>
                  <a:gd name="connsiteX3" fmla="*/ 128230 w 219075"/>
                  <a:gd name="connsiteY3" fmla="*/ 388144 h 409575"/>
                  <a:gd name="connsiteX4" fmla="*/ 213955 w 219075"/>
                  <a:gd name="connsiteY4" fmla="*/ 397669 h 409575"/>
                  <a:gd name="connsiteX5" fmla="*/ 220623 w 219075"/>
                  <a:gd name="connsiteY5" fmla="*/ 394811 h 409575"/>
                  <a:gd name="connsiteX6" fmla="*/ 189190 w 219075"/>
                  <a:gd name="connsiteY6" fmla="*/ 350044 h 409575"/>
                  <a:gd name="connsiteX7" fmla="*/ 89178 w 219075"/>
                  <a:gd name="connsiteY7" fmla="*/ 90964 h 409575"/>
                  <a:gd name="connsiteX8" fmla="*/ 90130 w 219075"/>
                  <a:gd name="connsiteY8" fmla="*/ 7144 h 409575"/>
                  <a:gd name="connsiteX9" fmla="*/ 67270 w 219075"/>
                  <a:gd name="connsiteY9" fmla="*/ 15716 h 409575"/>
                  <a:gd name="connsiteX10" fmla="*/ 50125 w 219075"/>
                  <a:gd name="connsiteY10" fmla="*/ 24289 h 409575"/>
                  <a:gd name="connsiteX11" fmla="*/ 10120 w 219075"/>
                  <a:gd name="connsiteY11" fmla="*/ 785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0120" y="78581"/>
                    </a:moveTo>
                    <a:cubicBezTo>
                      <a:pt x="5358" y="96679"/>
                      <a:pt x="6310" y="116681"/>
                      <a:pt x="12978" y="135731"/>
                    </a:cubicBezTo>
                    <a:lnTo>
                      <a:pt x="92988" y="344329"/>
                    </a:lnTo>
                    <a:cubicBezTo>
                      <a:pt x="99655" y="363379"/>
                      <a:pt x="112990" y="377666"/>
                      <a:pt x="128230" y="388144"/>
                    </a:cubicBezTo>
                    <a:cubicBezTo>
                      <a:pt x="152995" y="404336"/>
                      <a:pt x="184428" y="409099"/>
                      <a:pt x="213955" y="397669"/>
                    </a:cubicBezTo>
                    <a:lnTo>
                      <a:pt x="220623" y="394811"/>
                    </a:lnTo>
                    <a:cubicBezTo>
                      <a:pt x="207288" y="382429"/>
                      <a:pt x="195858" y="368141"/>
                      <a:pt x="189190" y="350044"/>
                    </a:cubicBezTo>
                    <a:lnTo>
                      <a:pt x="89178" y="90964"/>
                    </a:lnTo>
                    <a:cubicBezTo>
                      <a:pt x="78700" y="62389"/>
                      <a:pt x="79653" y="32861"/>
                      <a:pt x="90130" y="7144"/>
                    </a:cubicBezTo>
                    <a:lnTo>
                      <a:pt x="67270" y="15716"/>
                    </a:lnTo>
                    <a:cubicBezTo>
                      <a:pt x="61555" y="17621"/>
                      <a:pt x="55840" y="20479"/>
                      <a:pt x="50125" y="24289"/>
                    </a:cubicBezTo>
                    <a:cubicBezTo>
                      <a:pt x="30123" y="36671"/>
                      <a:pt x="15835" y="56674"/>
                      <a:pt x="10120" y="785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F7D4BA2-3774-4325-8282-D5313AD40915}"/>
                  </a:ext>
                </a:extLst>
              </p:cNvPr>
              <p:cNvSpPr/>
              <p:nvPr/>
            </p:nvSpPr>
            <p:spPr>
              <a:xfrm>
                <a:off x="7186441" y="5598466"/>
                <a:ext cx="400050" cy="542925"/>
              </a:xfrm>
              <a:custGeom>
                <a:avLst/>
                <a:gdLst>
                  <a:gd name="connsiteX0" fmla="*/ 14918 w 400050"/>
                  <a:gd name="connsiteY0" fmla="*/ 196550 h 542925"/>
                  <a:gd name="connsiteX1" fmla="*/ 113978 w 400050"/>
                  <a:gd name="connsiteY1" fmla="*/ 456583 h 542925"/>
                  <a:gd name="connsiteX2" fmla="*/ 145410 w 400050"/>
                  <a:gd name="connsiteY2" fmla="*/ 501350 h 542925"/>
                  <a:gd name="connsiteX3" fmla="*/ 273045 w 400050"/>
                  <a:gd name="connsiteY3" fmla="*/ 532783 h 542925"/>
                  <a:gd name="connsiteX4" fmla="*/ 335910 w 400050"/>
                  <a:gd name="connsiteY4" fmla="*/ 508970 h 542925"/>
                  <a:gd name="connsiteX5" fmla="*/ 393060 w 400050"/>
                  <a:gd name="connsiteY5" fmla="*/ 350855 h 542925"/>
                  <a:gd name="connsiteX6" fmla="*/ 293048 w 400050"/>
                  <a:gd name="connsiteY6" fmla="*/ 89870 h 542925"/>
                  <a:gd name="connsiteX7" fmla="*/ 134933 w 400050"/>
                  <a:gd name="connsiteY7" fmla="*/ 13670 h 542925"/>
                  <a:gd name="connsiteX8" fmla="*/ 72068 w 400050"/>
                  <a:gd name="connsiteY8" fmla="*/ 37483 h 542925"/>
                  <a:gd name="connsiteX9" fmla="*/ 15870 w 400050"/>
                  <a:gd name="connsiteY9" fmla="*/ 111778 h 542925"/>
                  <a:gd name="connsiteX10" fmla="*/ 14918 w 400050"/>
                  <a:gd name="connsiteY10" fmla="*/ 19655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14918" y="196550"/>
                    </a:moveTo>
                    <a:lnTo>
                      <a:pt x="113978" y="456583"/>
                    </a:lnTo>
                    <a:cubicBezTo>
                      <a:pt x="120645" y="474680"/>
                      <a:pt x="132075" y="489920"/>
                      <a:pt x="145410" y="501350"/>
                    </a:cubicBezTo>
                    <a:cubicBezTo>
                      <a:pt x="176843" y="528973"/>
                      <a:pt x="231135" y="548023"/>
                      <a:pt x="273045" y="532783"/>
                    </a:cubicBezTo>
                    <a:lnTo>
                      <a:pt x="335910" y="508970"/>
                    </a:lnTo>
                    <a:cubicBezTo>
                      <a:pt x="394965" y="486110"/>
                      <a:pt x="415920" y="409910"/>
                      <a:pt x="393060" y="350855"/>
                    </a:cubicBezTo>
                    <a:lnTo>
                      <a:pt x="293048" y="89870"/>
                    </a:lnTo>
                    <a:cubicBezTo>
                      <a:pt x="270188" y="30815"/>
                      <a:pt x="193988" y="-9190"/>
                      <a:pt x="134933" y="13670"/>
                    </a:cubicBezTo>
                    <a:lnTo>
                      <a:pt x="72068" y="37483"/>
                    </a:lnTo>
                    <a:cubicBezTo>
                      <a:pt x="40635" y="49865"/>
                      <a:pt x="27300" y="83203"/>
                      <a:pt x="15870" y="111778"/>
                    </a:cubicBezTo>
                    <a:cubicBezTo>
                      <a:pt x="5393" y="138448"/>
                      <a:pt x="3488" y="167975"/>
                      <a:pt x="14918" y="19655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2A279D47-8BDF-4EAC-A0B3-B12E1C14D724}"/>
                  </a:ext>
                </a:extLst>
              </p:cNvPr>
              <p:cNvSpPr/>
              <p:nvPr/>
            </p:nvSpPr>
            <p:spPr>
              <a:xfrm>
                <a:off x="7891771" y="5598377"/>
                <a:ext cx="400050" cy="542925"/>
              </a:xfrm>
              <a:custGeom>
                <a:avLst/>
                <a:gdLst>
                  <a:gd name="connsiteX0" fmla="*/ 294473 w 400050"/>
                  <a:gd name="connsiteY0" fmla="*/ 455719 h 542925"/>
                  <a:gd name="connsiteX1" fmla="*/ 393533 w 400050"/>
                  <a:gd name="connsiteY1" fmla="*/ 195686 h 542925"/>
                  <a:gd name="connsiteX2" fmla="*/ 392580 w 400050"/>
                  <a:gd name="connsiteY2" fmla="*/ 111866 h 542925"/>
                  <a:gd name="connsiteX3" fmla="*/ 336383 w 400050"/>
                  <a:gd name="connsiteY3" fmla="*/ 37571 h 542925"/>
                  <a:gd name="connsiteX4" fmla="*/ 273518 w 400050"/>
                  <a:gd name="connsiteY4" fmla="*/ 13759 h 542925"/>
                  <a:gd name="connsiteX5" fmla="*/ 115403 w 400050"/>
                  <a:gd name="connsiteY5" fmla="*/ 89959 h 542925"/>
                  <a:gd name="connsiteX6" fmla="*/ 16343 w 400050"/>
                  <a:gd name="connsiteY6" fmla="*/ 349991 h 542925"/>
                  <a:gd name="connsiteX7" fmla="*/ 73493 w 400050"/>
                  <a:gd name="connsiteY7" fmla="*/ 508106 h 542925"/>
                  <a:gd name="connsiteX8" fmla="*/ 136358 w 400050"/>
                  <a:gd name="connsiteY8" fmla="*/ 531919 h 542925"/>
                  <a:gd name="connsiteX9" fmla="*/ 263993 w 400050"/>
                  <a:gd name="connsiteY9" fmla="*/ 500486 h 542925"/>
                  <a:gd name="connsiteX10" fmla="*/ 294473 w 400050"/>
                  <a:gd name="connsiteY10" fmla="*/ 455719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294473" y="455719"/>
                    </a:moveTo>
                    <a:lnTo>
                      <a:pt x="393533" y="195686"/>
                    </a:lnTo>
                    <a:cubicBezTo>
                      <a:pt x="404010" y="167111"/>
                      <a:pt x="403058" y="137584"/>
                      <a:pt x="392580" y="111866"/>
                    </a:cubicBezTo>
                    <a:cubicBezTo>
                      <a:pt x="381150" y="83291"/>
                      <a:pt x="367815" y="49001"/>
                      <a:pt x="336383" y="37571"/>
                    </a:cubicBezTo>
                    <a:lnTo>
                      <a:pt x="273518" y="13759"/>
                    </a:lnTo>
                    <a:cubicBezTo>
                      <a:pt x="213510" y="-9101"/>
                      <a:pt x="138263" y="29951"/>
                      <a:pt x="115403" y="89959"/>
                    </a:cubicBezTo>
                    <a:lnTo>
                      <a:pt x="16343" y="349991"/>
                    </a:lnTo>
                    <a:cubicBezTo>
                      <a:pt x="-6517" y="409046"/>
                      <a:pt x="13485" y="485246"/>
                      <a:pt x="73493" y="508106"/>
                    </a:cubicBezTo>
                    <a:lnTo>
                      <a:pt x="136358" y="531919"/>
                    </a:lnTo>
                    <a:cubicBezTo>
                      <a:pt x="178268" y="548111"/>
                      <a:pt x="232560" y="528109"/>
                      <a:pt x="263993" y="500486"/>
                    </a:cubicBezTo>
                    <a:cubicBezTo>
                      <a:pt x="276375" y="489056"/>
                      <a:pt x="286853" y="473816"/>
                      <a:pt x="294473" y="45571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" name="Rounded Rectangle 7">
              <a:extLst>
                <a:ext uri="{FF2B5EF4-FFF2-40B4-BE49-F238E27FC236}">
                  <a16:creationId xmlns:a16="http://schemas.microsoft.com/office/drawing/2014/main" id="{8EE03EE9-1763-4D4F-B692-40966CCE96A9}"/>
                </a:ext>
              </a:extLst>
            </p:cNvPr>
            <p:cNvSpPr/>
            <p:nvPr/>
          </p:nvSpPr>
          <p:spPr>
            <a:xfrm>
              <a:off x="8947491" y="2019659"/>
              <a:ext cx="244646" cy="423379"/>
            </a:xfrm>
            <a:custGeom>
              <a:avLst/>
              <a:gdLst/>
              <a:ahLst/>
              <a:cxnLst/>
              <a:rect l="l" t="t" r="r" b="b"/>
              <a:pathLst>
                <a:path w="1872208" h="3240000">
                  <a:moveTo>
                    <a:pt x="936104" y="2852499"/>
                  </a:moveTo>
                  <a:cubicBezTo>
                    <a:pt x="861605" y="2852499"/>
                    <a:pt x="801211" y="2912893"/>
                    <a:pt x="801211" y="2987392"/>
                  </a:cubicBezTo>
                  <a:cubicBezTo>
                    <a:pt x="801211" y="3061891"/>
                    <a:pt x="861605" y="3122285"/>
                    <a:pt x="936104" y="3122285"/>
                  </a:cubicBezTo>
                  <a:cubicBezTo>
                    <a:pt x="1010603" y="3122285"/>
                    <a:pt x="1070997" y="3061891"/>
                    <a:pt x="1070997" y="2987392"/>
                  </a:cubicBezTo>
                  <a:cubicBezTo>
                    <a:pt x="1070997" y="2912893"/>
                    <a:pt x="1010603" y="2852499"/>
                    <a:pt x="936104" y="2852499"/>
                  </a:cubicBezTo>
                  <a:close/>
                  <a:moveTo>
                    <a:pt x="144016" y="323096"/>
                  </a:moveTo>
                  <a:lnTo>
                    <a:pt x="144016" y="2699360"/>
                  </a:lnTo>
                  <a:lnTo>
                    <a:pt x="1728192" y="2699360"/>
                  </a:lnTo>
                  <a:lnTo>
                    <a:pt x="1728192" y="323096"/>
                  </a:lnTo>
                  <a:close/>
                  <a:moveTo>
                    <a:pt x="720104" y="107072"/>
                  </a:moveTo>
                  <a:cubicBezTo>
                    <a:pt x="690281" y="107072"/>
                    <a:pt x="666104" y="131249"/>
                    <a:pt x="666104" y="161072"/>
                  </a:cubicBezTo>
                  <a:cubicBezTo>
                    <a:pt x="666104" y="190895"/>
                    <a:pt x="690281" y="215072"/>
                    <a:pt x="720104" y="215072"/>
                  </a:cubicBezTo>
                  <a:lnTo>
                    <a:pt x="1152104" y="215072"/>
                  </a:lnTo>
                  <a:cubicBezTo>
                    <a:pt x="1181927" y="215072"/>
                    <a:pt x="1206104" y="190895"/>
                    <a:pt x="1206104" y="161072"/>
                  </a:cubicBezTo>
                  <a:cubicBezTo>
                    <a:pt x="1206104" y="131249"/>
                    <a:pt x="1181927" y="107072"/>
                    <a:pt x="1152104" y="107072"/>
                  </a:cubicBezTo>
                  <a:close/>
                  <a:moveTo>
                    <a:pt x="312041" y="0"/>
                  </a:moveTo>
                  <a:lnTo>
                    <a:pt x="1560167" y="0"/>
                  </a:lnTo>
                  <a:cubicBezTo>
                    <a:pt x="1732502" y="0"/>
                    <a:pt x="1872208" y="139706"/>
                    <a:pt x="1872208" y="312041"/>
                  </a:cubicBezTo>
                  <a:lnTo>
                    <a:pt x="1872208" y="2927959"/>
                  </a:lnTo>
                  <a:cubicBezTo>
                    <a:pt x="1872208" y="3100294"/>
                    <a:pt x="1732502" y="3240000"/>
                    <a:pt x="1560167" y="3240000"/>
                  </a:cubicBezTo>
                  <a:lnTo>
                    <a:pt x="312041" y="3240000"/>
                  </a:lnTo>
                  <a:cubicBezTo>
                    <a:pt x="139706" y="3240000"/>
                    <a:pt x="0" y="3100294"/>
                    <a:pt x="0" y="2927959"/>
                  </a:cubicBezTo>
                  <a:lnTo>
                    <a:pt x="0" y="312041"/>
                  </a:lnTo>
                  <a:cubicBezTo>
                    <a:pt x="0" y="139706"/>
                    <a:pt x="139706" y="0"/>
                    <a:pt x="312041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82160" y="1776159"/>
            <a:ext cx="741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/>
              <a:t>Budaya</a:t>
            </a:r>
            <a:r>
              <a:rPr lang="en-US" sz="3200" b="1" dirty="0"/>
              <a:t> </a:t>
            </a:r>
            <a:r>
              <a:rPr lang="en-US" sz="3200" b="1" dirty="0" err="1"/>
              <a:t>literasi</a:t>
            </a:r>
            <a:r>
              <a:rPr lang="en-US" sz="3200" b="1" dirty="0"/>
              <a:t> </a:t>
            </a:r>
            <a:r>
              <a:rPr lang="en-US" sz="3200" b="1" dirty="0" err="1"/>
              <a:t>adalah</a:t>
            </a:r>
            <a:r>
              <a:rPr lang="en-US" sz="3200" b="1" dirty="0"/>
              <a:t> </a:t>
            </a:r>
            <a:r>
              <a:rPr lang="en-US" sz="3200" b="1" dirty="0" err="1"/>
              <a:t>kunci</a:t>
            </a:r>
            <a:r>
              <a:rPr lang="en-US" sz="3200" b="1" dirty="0"/>
              <a:t> </a:t>
            </a:r>
            <a:r>
              <a:rPr lang="en-US" sz="3200" b="1" dirty="0" err="1"/>
              <a:t>dari</a:t>
            </a:r>
            <a:r>
              <a:rPr lang="en-US" sz="3200" b="1" dirty="0"/>
              <a:t> </a:t>
            </a:r>
            <a:r>
              <a:rPr lang="en-US" sz="3200" b="1" dirty="0" err="1"/>
              <a:t>kemajuan</a:t>
            </a:r>
            <a:r>
              <a:rPr lang="en-US" sz="3200" b="1" dirty="0"/>
              <a:t> </a:t>
            </a:r>
            <a:r>
              <a:rPr lang="en-US" sz="3200" b="1" dirty="0" err="1"/>
              <a:t>sebuah</a:t>
            </a:r>
            <a:r>
              <a:rPr lang="en-US" sz="3200" b="1" dirty="0"/>
              <a:t> </a:t>
            </a:r>
            <a:r>
              <a:rPr lang="en-US" sz="3200" b="1" dirty="0" err="1"/>
              <a:t>bangsa</a:t>
            </a:r>
            <a:endParaRPr lang="en-US" sz="32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/>
              <a:t>Kemampuan</a:t>
            </a:r>
            <a:r>
              <a:rPr lang="en-US" sz="3200" b="1" dirty="0"/>
              <a:t> </a:t>
            </a:r>
            <a:r>
              <a:rPr lang="en-US" sz="3200" b="1" dirty="0" err="1"/>
              <a:t>literasi</a:t>
            </a:r>
            <a:r>
              <a:rPr lang="en-US" sz="3200" b="1" dirty="0"/>
              <a:t> </a:t>
            </a:r>
            <a:r>
              <a:rPr lang="en-US" sz="3200" b="1" dirty="0" err="1"/>
              <a:t>adalah</a:t>
            </a:r>
            <a:r>
              <a:rPr lang="en-US" sz="3200" b="1" dirty="0"/>
              <a:t> </a:t>
            </a:r>
            <a:r>
              <a:rPr lang="en-US" sz="3200" b="1" dirty="0" err="1"/>
              <a:t>kunci</a:t>
            </a:r>
            <a:r>
              <a:rPr lang="en-US" sz="3200" b="1" dirty="0"/>
              <a:t> </a:t>
            </a:r>
            <a:r>
              <a:rPr lang="en-US" sz="3200" b="1" dirty="0" err="1"/>
              <a:t>dari</a:t>
            </a:r>
            <a:r>
              <a:rPr lang="en-US" sz="3200" b="1" dirty="0"/>
              <a:t> </a:t>
            </a:r>
            <a:r>
              <a:rPr lang="en-US" sz="3200" b="1" dirty="0" err="1"/>
              <a:t>ilmu</a:t>
            </a:r>
            <a:r>
              <a:rPr lang="en-US" sz="3200" b="1" dirty="0"/>
              <a:t> </a:t>
            </a:r>
            <a:r>
              <a:rPr lang="en-US" sz="3200" b="1" dirty="0" err="1"/>
              <a:t>pengetahuan</a:t>
            </a:r>
            <a:r>
              <a:rPr lang="en-US" sz="3200" b="1" dirty="0"/>
              <a:t> </a:t>
            </a:r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2864111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Terima</a:t>
            </a:r>
            <a:br>
              <a:rPr lang="en-US" dirty="0"/>
            </a:br>
            <a:r>
              <a:rPr lang="en-US" dirty="0" err="1"/>
              <a:t>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76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8F63DDF-7368-F207-7A8E-EB391F9AD25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" r="1649"/>
          <a:stretch>
            <a:fillRect/>
          </a:stretch>
        </p:blipFill>
        <p:spPr>
          <a:xfrm>
            <a:off x="282523" y="1463040"/>
            <a:ext cx="3128799" cy="31288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Khusnul Fatonah, </a:t>
            </a:r>
            <a:r>
              <a:rPr lang="en-US" sz="3200" dirty="0" err="1"/>
              <a:t>M.Pd</a:t>
            </a:r>
            <a:r>
              <a:rPr lang="en-US" sz="3200" dirty="0"/>
              <a:t>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0306049002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4979" y="4077790"/>
            <a:ext cx="7412941" cy="1743890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3"/>
              </a:rPr>
              <a:t>khusnul.fatonah@esaunggul.ac.id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6F4AAB1-1F7D-8DF5-E43C-EC896B1AD026}"/>
              </a:ext>
            </a:extLst>
          </p:cNvPr>
          <p:cNvSpPr txBox="1"/>
          <p:nvPr/>
        </p:nvSpPr>
        <p:spPr>
          <a:xfrm>
            <a:off x="5191760" y="1390858"/>
            <a:ext cx="6167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</a:rPr>
              <a:t>Konsep</a:t>
            </a:r>
            <a:r>
              <a:rPr lang="en-US" sz="4800" b="1" dirty="0">
                <a:solidFill>
                  <a:srgbClr val="0070C0"/>
                </a:solidFill>
              </a:rPr>
              <a:t> Dasar </a:t>
            </a:r>
            <a:r>
              <a:rPr lang="en-US" sz="4800" b="1" dirty="0" err="1">
                <a:solidFill>
                  <a:srgbClr val="0070C0"/>
                </a:solidFill>
              </a:rPr>
              <a:t>Literasi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390C56-26EE-A655-D821-C7C9D0BCF960}"/>
              </a:ext>
            </a:extLst>
          </p:cNvPr>
          <p:cNvSpPr txBox="1"/>
          <p:nvPr/>
        </p:nvSpPr>
        <p:spPr>
          <a:xfrm>
            <a:off x="5303520" y="559861"/>
            <a:ext cx="543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Materi</a:t>
            </a:r>
            <a:r>
              <a:rPr lang="en-US" sz="4800" dirty="0"/>
              <a:t> </a:t>
            </a:r>
            <a:r>
              <a:rPr lang="en-US" sz="4800" dirty="0" err="1"/>
              <a:t>Sesi</a:t>
            </a:r>
            <a:r>
              <a:rPr lang="en-US" sz="4800" dirty="0"/>
              <a:t> ke-1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5A4D8EFD-1AF8-3F09-0735-B08B12CA832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3" b="13283"/>
          <a:stretch>
            <a:fillRect/>
          </a:stretch>
        </p:blipFill>
        <p:spPr>
          <a:xfrm>
            <a:off x="182880" y="895861"/>
            <a:ext cx="5316718" cy="585673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82EF3C-A345-1301-765E-AABB3FD3C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33" y="3052852"/>
            <a:ext cx="4932840" cy="343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1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172721" y="720094"/>
            <a:ext cx="6373553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altLang="id-ID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Keter</a:t>
            </a:r>
            <a:r>
              <a:rPr lang="id-ID" altLang="id-ID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angan hasil laporan PISA 2012</a:t>
            </a:r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243841" y="1305774"/>
            <a:ext cx="7792719" cy="2246769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d-ID" altLang="id-ID" sz="2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Sains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id-ID" altLang="id-ID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Peringkat 64 (skor 382 dari rata-rata 501)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d-ID" altLang="id-ID" sz="2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Matematika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id-ID" altLang="id-ID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Peringkat 64 (skor 375 dari rata-rata 494)</a:t>
            </a:r>
            <a:endParaRPr lang="id-ID" altLang="id-ID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d-ID" altLang="id-ID" sz="2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Membaca</a:t>
            </a:r>
            <a:r>
              <a:rPr lang="id-ID" altLang="id-ID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id-ID" altLang="id-ID" sz="2000" dirty="0">
                <a:latin typeface="Arial" panose="020B0604020202020204" pitchFamily="34" charset="0"/>
                <a:cs typeface="Arial" panose="020B0604020202020204" pitchFamily="34" charset="0"/>
              </a:rPr>
              <a:t>Peringkat 61 (skor 396 dari rata-rata 492)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d-ID" altLang="id-ID" sz="2000" dirty="0">
                <a:latin typeface="Arial" panose="020B0604020202020204" pitchFamily="34" charset="0"/>
                <a:cs typeface="Arial" panose="020B0604020202020204" pitchFamily="34" charset="0"/>
              </a:rPr>
              <a:t>Total 65 negara, Indonesia berada pada peringkat ke-64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F4DD69-8CE7-A823-E3E7-1658EDCF8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440" y="4315894"/>
            <a:ext cx="7355840" cy="2246769"/>
          </a:xfrm>
          <a:prstGeom prst="rect">
            <a:avLst/>
          </a:prstGeom>
          <a:ln w="57150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d-ID" altLang="id-ID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Sains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id-ID" altLang="id-ID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Peringkat 62 (skor 403 dari rata-rata 493)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d-ID" altLang="id-ID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Matematika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id-ID" altLang="id-ID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Peringkat 64 (skor 386 dari rata-rata 490)</a:t>
            </a:r>
            <a:endParaRPr lang="id-ID" altLang="id-ID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d-ID" altLang="id-ID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Membaca</a:t>
            </a:r>
            <a:r>
              <a:rPr lang="id-ID" altLang="id-ID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id-ID" altLang="id-ID" sz="2000" dirty="0">
                <a:latin typeface="Arial" panose="020B0604020202020204" pitchFamily="34" charset="0"/>
                <a:cs typeface="Arial" panose="020B0604020202020204" pitchFamily="34" charset="0"/>
              </a:rPr>
              <a:t>Peringkat 61 (skor 397 dari rata-rata 493)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d-ID" altLang="id-ID" sz="2000" dirty="0">
                <a:latin typeface="Arial" panose="020B0604020202020204" pitchFamily="34" charset="0"/>
                <a:cs typeface="Arial" panose="020B0604020202020204" pitchFamily="34" charset="0"/>
              </a:rPr>
              <a:t>Total 72 negara, Indonesia berada pada peringkat ke-64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20D59DD6-2792-0E1F-0684-780F9D74263F}"/>
              </a:ext>
            </a:extLst>
          </p:cNvPr>
          <p:cNvSpPr txBox="1">
            <a:spLocks/>
          </p:cNvSpPr>
          <p:nvPr/>
        </p:nvSpPr>
        <p:spPr>
          <a:xfrm>
            <a:off x="4631343" y="3701214"/>
            <a:ext cx="637355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E60AC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id-ID" altLang="id-ID" sz="3200" dirty="0">
                <a:latin typeface="Arial" panose="020B0604020202020204" pitchFamily="34" charset="0"/>
                <a:cs typeface="Arial" panose="020B0604020202020204" pitchFamily="34" charset="0"/>
              </a:rPr>
              <a:t>Keter</a:t>
            </a:r>
            <a:r>
              <a:rPr lang="id-ID" altLang="id-ID" sz="2800" dirty="0">
                <a:latin typeface="Arial" panose="020B0604020202020204" pitchFamily="34" charset="0"/>
                <a:cs typeface="Arial" panose="020B0604020202020204" pitchFamily="34" charset="0"/>
              </a:rPr>
              <a:t>angan hasil laporan PISA 201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id-ID" altLang="id-ID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74192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-40640"/>
            <a:ext cx="5257800" cy="641604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108200" y="5328920"/>
            <a:ext cx="1676400" cy="228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992870" y="4981555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Peringkat ke-74 dari 79 negara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2870" y="461222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INDONESA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964450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2064327" y="430646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altLang="id-ID" sz="3200" dirty="0">
                <a:latin typeface="Arial" panose="020B0604020202020204" pitchFamily="34" charset="0"/>
                <a:cs typeface="Arial" panose="020B0604020202020204" pitchFamily="34" charset="0"/>
              </a:rPr>
              <a:t>Keterangan hasil laporan PISA 2018</a:t>
            </a:r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1301172" y="1193800"/>
            <a:ext cx="9589655" cy="1938992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d-ID" altLang="id-ID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Membaca</a:t>
            </a:r>
            <a:r>
              <a:rPr lang="id-ID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: Indonesia berada pada peringkat 6 dari bawah (74). Skor rata-rata Indonesia adalah 371, berada di bawah Panama yang memiliki skor rata-rata 377. Peringkat I, Cina (555), Peringkat II, Singapura (549), Peringkat III, Makau, Cina (525), Peringkat IV, Finlandia (520)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301173" y="3600272"/>
            <a:ext cx="9589654" cy="1200329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d-ID" altLang="id-ID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Matematika</a:t>
            </a:r>
            <a:r>
              <a:rPr lang="id-ID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: Indonesia berada di peringkat 7 dari bawah (73) dengan skor rata-rata 379. Indonesia berada di atas Arab Saudi (373). Peringkat I, Cina (591)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301172" y="5205552"/>
            <a:ext cx="9589654" cy="1200329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d-ID" altLang="id-ID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Sains</a:t>
            </a:r>
            <a:r>
              <a:rPr lang="id-ID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: Indonesia berada di peringkat 9 dari dari bawah (71) dengan skor rata-rata 396. Indonesia berada di atas Arab Saudi (386). Peringkat I, Cina (590). </a:t>
            </a:r>
          </a:p>
        </p:txBody>
      </p:sp>
    </p:spTree>
    <p:extLst>
      <p:ext uri="{BB962C8B-B14F-4D97-AF65-F5344CB8AC3E}">
        <p14:creationId xmlns:p14="http://schemas.microsoft.com/office/powerpoint/2010/main" val="2823575053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02EA9F-8611-4D7B-8B4A-4CEE2523423C}"/>
              </a:ext>
            </a:extLst>
          </p:cNvPr>
          <p:cNvGrpSpPr/>
          <p:nvPr/>
        </p:nvGrpSpPr>
        <p:grpSpPr>
          <a:xfrm>
            <a:off x="8023538" y="2987899"/>
            <a:ext cx="3205776" cy="3328705"/>
            <a:chOff x="4596745" y="501496"/>
            <a:chExt cx="3509062" cy="3909240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BFD4334-59A0-4ADB-8B78-6AD3175DAB08}"/>
                </a:ext>
              </a:extLst>
            </p:cNvPr>
            <p:cNvSpPr/>
            <p:nvPr/>
          </p:nvSpPr>
          <p:spPr>
            <a:xfrm>
              <a:off x="5382584" y="501496"/>
              <a:ext cx="1871286" cy="1317493"/>
            </a:xfrm>
            <a:custGeom>
              <a:avLst/>
              <a:gdLst>
                <a:gd name="connsiteX0" fmla="*/ 1376075 w 1871286"/>
                <a:gd name="connsiteY0" fmla="*/ 0 h 1317493"/>
                <a:gd name="connsiteX1" fmla="*/ 1460693 w 1871286"/>
                <a:gd name="connsiteY1" fmla="*/ 9645 h 1317493"/>
                <a:gd name="connsiteX2" fmla="*/ 1581895 w 1871286"/>
                <a:gd name="connsiteY2" fmla="*/ 32688 h 1317493"/>
                <a:gd name="connsiteX3" fmla="*/ 1592917 w 1871286"/>
                <a:gd name="connsiteY3" fmla="*/ 47226 h 1317493"/>
                <a:gd name="connsiteX4" fmla="*/ 1592822 w 1871286"/>
                <a:gd name="connsiteY4" fmla="*/ 163249 h 1317493"/>
                <a:gd name="connsiteX5" fmla="*/ 1604653 w 1871286"/>
                <a:gd name="connsiteY5" fmla="*/ 179023 h 1317493"/>
                <a:gd name="connsiteX6" fmla="*/ 1718965 w 1871286"/>
                <a:gd name="connsiteY6" fmla="*/ 220976 h 1317493"/>
                <a:gd name="connsiteX7" fmla="*/ 1732411 w 1871286"/>
                <a:gd name="connsiteY7" fmla="*/ 241453 h 1317493"/>
                <a:gd name="connsiteX8" fmla="*/ 1732126 w 1871286"/>
                <a:gd name="connsiteY8" fmla="*/ 286684 h 1317493"/>
                <a:gd name="connsiteX9" fmla="*/ 1871287 w 1871286"/>
                <a:gd name="connsiteY9" fmla="*/ 286684 h 1317493"/>
                <a:gd name="connsiteX10" fmla="*/ 1871287 w 1871286"/>
                <a:gd name="connsiteY10" fmla="*/ 1310557 h 1317493"/>
                <a:gd name="connsiteX11" fmla="*/ 0 w 1871286"/>
                <a:gd name="connsiteY11" fmla="*/ 1317493 h 1317493"/>
                <a:gd name="connsiteX12" fmla="*/ 0 w 1871286"/>
                <a:gd name="connsiteY12" fmla="*/ 293526 h 1317493"/>
                <a:gd name="connsiteX13" fmla="*/ 134030 w 1871286"/>
                <a:gd name="connsiteY13" fmla="*/ 293526 h 1317493"/>
                <a:gd name="connsiteX14" fmla="*/ 133697 w 1871286"/>
                <a:gd name="connsiteY14" fmla="*/ 249530 h 1317493"/>
                <a:gd name="connsiteX15" fmla="*/ 149091 w 1871286"/>
                <a:gd name="connsiteY15" fmla="*/ 225775 h 1317493"/>
                <a:gd name="connsiteX16" fmla="*/ 260268 w 1871286"/>
                <a:gd name="connsiteY16" fmla="*/ 184059 h 1317493"/>
                <a:gd name="connsiteX17" fmla="*/ 272621 w 1871286"/>
                <a:gd name="connsiteY17" fmla="*/ 167003 h 1317493"/>
                <a:gd name="connsiteX18" fmla="*/ 271148 w 1871286"/>
                <a:gd name="connsiteY18" fmla="*/ 54021 h 1317493"/>
                <a:gd name="connsiteX19" fmla="*/ 284689 w 1871286"/>
                <a:gd name="connsiteY19" fmla="*/ 36536 h 1317493"/>
                <a:gd name="connsiteX20" fmla="*/ 624966 w 1871286"/>
                <a:gd name="connsiteY20" fmla="*/ 3136 h 1317493"/>
                <a:gd name="connsiteX21" fmla="*/ 925809 w 1871286"/>
                <a:gd name="connsiteY21" fmla="*/ 61717 h 1317493"/>
                <a:gd name="connsiteX22" fmla="*/ 941487 w 1871286"/>
                <a:gd name="connsiteY22" fmla="*/ 61575 h 1317493"/>
                <a:gd name="connsiteX23" fmla="*/ 1216104 w 1871286"/>
                <a:gd name="connsiteY23" fmla="*/ 2803 h 1317493"/>
                <a:gd name="connsiteX24" fmla="*/ 1235583 w 1871286"/>
                <a:gd name="connsiteY24" fmla="*/ 0 h 1317493"/>
                <a:gd name="connsiteX25" fmla="*/ 1376075 w 1871286"/>
                <a:gd name="connsiteY25" fmla="*/ 0 h 1317493"/>
                <a:gd name="connsiteX26" fmla="*/ 909085 w 1871286"/>
                <a:gd name="connsiteY26" fmla="*/ 1022162 h 1317493"/>
                <a:gd name="connsiteX27" fmla="*/ 909085 w 1871286"/>
                <a:gd name="connsiteY27" fmla="*/ 1006341 h 1317493"/>
                <a:gd name="connsiteX28" fmla="*/ 904571 w 1871286"/>
                <a:gd name="connsiteY28" fmla="*/ 128709 h 1317493"/>
                <a:gd name="connsiteX29" fmla="*/ 885851 w 1871286"/>
                <a:gd name="connsiteY29" fmla="*/ 103242 h 1317493"/>
                <a:gd name="connsiteX30" fmla="*/ 585484 w 1871286"/>
                <a:gd name="connsiteY30" fmla="*/ 57869 h 1317493"/>
                <a:gd name="connsiteX31" fmla="*/ 331298 w 1871286"/>
                <a:gd name="connsiteY31" fmla="*/ 82812 h 1317493"/>
                <a:gd name="connsiteX32" fmla="*/ 331298 w 1871286"/>
                <a:gd name="connsiteY32" fmla="*/ 993465 h 1317493"/>
                <a:gd name="connsiteX33" fmla="*/ 909085 w 1871286"/>
                <a:gd name="connsiteY33" fmla="*/ 1022162 h 1317493"/>
                <a:gd name="connsiteX34" fmla="*/ 1540227 w 1871286"/>
                <a:gd name="connsiteY34" fmla="*/ 989997 h 1317493"/>
                <a:gd name="connsiteX35" fmla="*/ 1540940 w 1871286"/>
                <a:gd name="connsiteY35" fmla="*/ 975553 h 1317493"/>
                <a:gd name="connsiteX36" fmla="*/ 1537661 w 1871286"/>
                <a:gd name="connsiteY36" fmla="*/ 94785 h 1317493"/>
                <a:gd name="connsiteX37" fmla="*/ 1520652 w 1871286"/>
                <a:gd name="connsiteY37" fmla="*/ 76113 h 1317493"/>
                <a:gd name="connsiteX38" fmla="*/ 1379876 w 1871286"/>
                <a:gd name="connsiteY38" fmla="*/ 59817 h 1317493"/>
                <a:gd name="connsiteX39" fmla="*/ 976598 w 1871286"/>
                <a:gd name="connsiteY39" fmla="*/ 107899 h 1317493"/>
                <a:gd name="connsiteX40" fmla="*/ 960635 w 1871286"/>
                <a:gd name="connsiteY40" fmla="*/ 130324 h 1317493"/>
                <a:gd name="connsiteX41" fmla="*/ 963960 w 1871286"/>
                <a:gd name="connsiteY41" fmla="*/ 1008051 h 1317493"/>
                <a:gd name="connsiteX42" fmla="*/ 964768 w 1871286"/>
                <a:gd name="connsiteY42" fmla="*/ 1024062 h 1317493"/>
                <a:gd name="connsiteX43" fmla="*/ 1249314 w 1871286"/>
                <a:gd name="connsiteY43" fmla="*/ 969567 h 1317493"/>
                <a:gd name="connsiteX44" fmla="*/ 1540227 w 1871286"/>
                <a:gd name="connsiteY44" fmla="*/ 989997 h 1317493"/>
                <a:gd name="connsiteX45" fmla="*/ 274664 w 1871286"/>
                <a:gd name="connsiteY45" fmla="*/ 1059601 h 1317493"/>
                <a:gd name="connsiteX46" fmla="*/ 274664 w 1871286"/>
                <a:gd name="connsiteY46" fmla="*/ 235372 h 1317493"/>
                <a:gd name="connsiteX47" fmla="*/ 205345 w 1871286"/>
                <a:gd name="connsiteY47" fmla="*/ 260648 h 1317493"/>
                <a:gd name="connsiteX48" fmla="*/ 188145 w 1871286"/>
                <a:gd name="connsiteY48" fmla="*/ 285877 h 1317493"/>
                <a:gd name="connsiteX49" fmla="*/ 194322 w 1871286"/>
                <a:gd name="connsiteY49" fmla="*/ 1160658 h 1317493"/>
                <a:gd name="connsiteX50" fmla="*/ 194322 w 1871286"/>
                <a:gd name="connsiteY50" fmla="*/ 1175244 h 1317493"/>
                <a:gd name="connsiteX51" fmla="*/ 204157 w 1871286"/>
                <a:gd name="connsiteY51" fmla="*/ 1172678 h 1317493"/>
                <a:gd name="connsiteX52" fmla="*/ 466515 w 1871286"/>
                <a:gd name="connsiteY52" fmla="*/ 1113859 h 1317493"/>
                <a:gd name="connsiteX53" fmla="*/ 928564 w 1871286"/>
                <a:gd name="connsiteY53" fmla="*/ 1164221 h 1317493"/>
                <a:gd name="connsiteX54" fmla="*/ 945811 w 1871286"/>
                <a:gd name="connsiteY54" fmla="*/ 1164174 h 1317493"/>
                <a:gd name="connsiteX55" fmla="*/ 1247461 w 1871286"/>
                <a:gd name="connsiteY55" fmla="*/ 1108158 h 1317493"/>
                <a:gd name="connsiteX56" fmla="*/ 1596671 w 1871286"/>
                <a:gd name="connsiteY56" fmla="*/ 1142651 h 1317493"/>
                <a:gd name="connsiteX57" fmla="*/ 1679721 w 1871286"/>
                <a:gd name="connsiteY57" fmla="*/ 1168307 h 1317493"/>
                <a:gd name="connsiteX58" fmla="*/ 1679721 w 1871286"/>
                <a:gd name="connsiteY58" fmla="*/ 1149255 h 1317493"/>
                <a:gd name="connsiteX59" fmla="*/ 1678153 w 1871286"/>
                <a:gd name="connsiteY59" fmla="*/ 282123 h 1317493"/>
                <a:gd name="connsiteX60" fmla="*/ 1677963 w 1871286"/>
                <a:gd name="connsiteY60" fmla="*/ 269960 h 1317493"/>
                <a:gd name="connsiteX61" fmla="*/ 1673734 w 1871286"/>
                <a:gd name="connsiteY61" fmla="*/ 261361 h 1317493"/>
                <a:gd name="connsiteX62" fmla="*/ 1594628 w 1871286"/>
                <a:gd name="connsiteY62" fmla="*/ 231571 h 1317493"/>
                <a:gd name="connsiteX63" fmla="*/ 1594628 w 1871286"/>
                <a:gd name="connsiteY63" fmla="*/ 1059696 h 1317493"/>
                <a:gd name="connsiteX64" fmla="*/ 1436795 w 1871286"/>
                <a:gd name="connsiteY64" fmla="*/ 1032329 h 1317493"/>
                <a:gd name="connsiteX65" fmla="*/ 1190067 w 1871286"/>
                <a:gd name="connsiteY65" fmla="*/ 1029241 h 1317493"/>
                <a:gd name="connsiteX66" fmla="*/ 972512 w 1871286"/>
                <a:gd name="connsiteY66" fmla="*/ 1072524 h 1317493"/>
                <a:gd name="connsiteX67" fmla="*/ 902908 w 1871286"/>
                <a:gd name="connsiteY67" fmla="*/ 1072619 h 1317493"/>
                <a:gd name="connsiteX68" fmla="*/ 688251 w 1871286"/>
                <a:gd name="connsiteY68" fmla="*/ 1030714 h 1317493"/>
                <a:gd name="connsiteX69" fmla="*/ 379332 w 1871286"/>
                <a:gd name="connsiteY69" fmla="*/ 1040311 h 1317493"/>
                <a:gd name="connsiteX70" fmla="*/ 274664 w 1871286"/>
                <a:gd name="connsiteY70" fmla="*/ 1059601 h 1317493"/>
                <a:gd name="connsiteX71" fmla="*/ 145148 w 1871286"/>
                <a:gd name="connsiteY71" fmla="*/ 1256726 h 1317493"/>
                <a:gd name="connsiteX72" fmla="*/ 146573 w 1871286"/>
                <a:gd name="connsiteY72" fmla="*/ 1261430 h 1317493"/>
                <a:gd name="connsiteX73" fmla="*/ 1728515 w 1871286"/>
                <a:gd name="connsiteY73" fmla="*/ 1255348 h 1317493"/>
                <a:gd name="connsiteX74" fmla="*/ 1729418 w 1871286"/>
                <a:gd name="connsiteY74" fmla="*/ 1250835 h 1317493"/>
                <a:gd name="connsiteX75" fmla="*/ 1655537 w 1871286"/>
                <a:gd name="connsiteY75" fmla="*/ 1219335 h 1317493"/>
                <a:gd name="connsiteX76" fmla="*/ 1379923 w 1871286"/>
                <a:gd name="connsiteY76" fmla="*/ 1165171 h 1317493"/>
                <a:gd name="connsiteX77" fmla="*/ 947521 w 1871286"/>
                <a:gd name="connsiteY77" fmla="*/ 1221520 h 1317493"/>
                <a:gd name="connsiteX78" fmla="*/ 927471 w 1871286"/>
                <a:gd name="connsiteY78" fmla="*/ 1221615 h 1317493"/>
                <a:gd name="connsiteX79" fmla="*/ 820713 w 1871286"/>
                <a:gd name="connsiteY79" fmla="*/ 1190875 h 1317493"/>
                <a:gd name="connsiteX80" fmla="*/ 484142 w 1871286"/>
                <a:gd name="connsiteY80" fmla="*/ 1168687 h 1317493"/>
                <a:gd name="connsiteX81" fmla="*/ 228245 w 1871286"/>
                <a:gd name="connsiteY81" fmla="*/ 1221330 h 1317493"/>
                <a:gd name="connsiteX82" fmla="*/ 145148 w 1871286"/>
                <a:gd name="connsiteY82" fmla="*/ 1256726 h 1317493"/>
                <a:gd name="connsiteX83" fmla="*/ 1735642 w 1871286"/>
                <a:gd name="connsiteY83" fmla="*/ 343080 h 1317493"/>
                <a:gd name="connsiteX84" fmla="*/ 1735642 w 1871286"/>
                <a:gd name="connsiteY84" fmla="*/ 1254303 h 1317493"/>
                <a:gd name="connsiteX85" fmla="*/ 1815556 w 1871286"/>
                <a:gd name="connsiteY85" fmla="*/ 1254303 h 1317493"/>
                <a:gd name="connsiteX86" fmla="*/ 1815556 w 1871286"/>
                <a:gd name="connsiteY86" fmla="*/ 343080 h 1317493"/>
                <a:gd name="connsiteX87" fmla="*/ 1735642 w 1871286"/>
                <a:gd name="connsiteY87" fmla="*/ 343080 h 1317493"/>
                <a:gd name="connsiteX88" fmla="*/ 136025 w 1871286"/>
                <a:gd name="connsiteY88" fmla="*/ 1260955 h 1317493"/>
                <a:gd name="connsiteX89" fmla="*/ 136025 w 1871286"/>
                <a:gd name="connsiteY89" fmla="*/ 352298 h 1317493"/>
                <a:gd name="connsiteX90" fmla="*/ 56206 w 1871286"/>
                <a:gd name="connsiteY90" fmla="*/ 352298 h 1317493"/>
                <a:gd name="connsiteX91" fmla="*/ 56206 w 1871286"/>
                <a:gd name="connsiteY91" fmla="*/ 1260955 h 1317493"/>
                <a:gd name="connsiteX92" fmla="*/ 136025 w 1871286"/>
                <a:gd name="connsiteY92" fmla="*/ 1260955 h 131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871286" h="1317493">
                  <a:moveTo>
                    <a:pt x="1376075" y="0"/>
                  </a:moveTo>
                  <a:cubicBezTo>
                    <a:pt x="1404297" y="3136"/>
                    <a:pt x="1432709" y="5036"/>
                    <a:pt x="1460693" y="9645"/>
                  </a:cubicBezTo>
                  <a:cubicBezTo>
                    <a:pt x="1501268" y="16344"/>
                    <a:pt x="1541462" y="25181"/>
                    <a:pt x="1581895" y="32688"/>
                  </a:cubicBezTo>
                  <a:cubicBezTo>
                    <a:pt x="1590827" y="34351"/>
                    <a:pt x="1593012" y="38627"/>
                    <a:pt x="1592917" y="47226"/>
                  </a:cubicBezTo>
                  <a:cubicBezTo>
                    <a:pt x="1592585" y="85901"/>
                    <a:pt x="1593250" y="124575"/>
                    <a:pt x="1592822" y="163249"/>
                  </a:cubicBezTo>
                  <a:cubicBezTo>
                    <a:pt x="1592727" y="172562"/>
                    <a:pt x="1595815" y="175935"/>
                    <a:pt x="1604653" y="179023"/>
                  </a:cubicBezTo>
                  <a:cubicBezTo>
                    <a:pt x="1642994" y="192374"/>
                    <a:pt x="1680861" y="206960"/>
                    <a:pt x="1718965" y="220976"/>
                  </a:cubicBezTo>
                  <a:cubicBezTo>
                    <a:pt x="1728705" y="224539"/>
                    <a:pt x="1733266" y="230241"/>
                    <a:pt x="1732411" y="241453"/>
                  </a:cubicBezTo>
                  <a:cubicBezTo>
                    <a:pt x="1731271" y="256039"/>
                    <a:pt x="1732126" y="270768"/>
                    <a:pt x="1732126" y="286684"/>
                  </a:cubicBezTo>
                  <a:cubicBezTo>
                    <a:pt x="1778449" y="286684"/>
                    <a:pt x="1823443" y="286684"/>
                    <a:pt x="1871287" y="286684"/>
                  </a:cubicBezTo>
                  <a:cubicBezTo>
                    <a:pt x="1871287" y="628149"/>
                    <a:pt x="1871287" y="968331"/>
                    <a:pt x="1871287" y="1310557"/>
                  </a:cubicBezTo>
                  <a:cubicBezTo>
                    <a:pt x="1249599" y="1312837"/>
                    <a:pt x="626534" y="1315165"/>
                    <a:pt x="0" y="1317493"/>
                  </a:cubicBezTo>
                  <a:cubicBezTo>
                    <a:pt x="0" y="975648"/>
                    <a:pt x="0" y="635513"/>
                    <a:pt x="0" y="293526"/>
                  </a:cubicBezTo>
                  <a:cubicBezTo>
                    <a:pt x="42760" y="293526"/>
                    <a:pt x="87754" y="293526"/>
                    <a:pt x="134030" y="293526"/>
                  </a:cubicBezTo>
                  <a:cubicBezTo>
                    <a:pt x="134030" y="277657"/>
                    <a:pt x="135075" y="263499"/>
                    <a:pt x="133697" y="249530"/>
                  </a:cubicBezTo>
                  <a:cubicBezTo>
                    <a:pt x="132415" y="236512"/>
                    <a:pt x="137546" y="230051"/>
                    <a:pt x="149091" y="225775"/>
                  </a:cubicBezTo>
                  <a:cubicBezTo>
                    <a:pt x="186197" y="211996"/>
                    <a:pt x="222971" y="197220"/>
                    <a:pt x="260268" y="184059"/>
                  </a:cubicBezTo>
                  <a:cubicBezTo>
                    <a:pt x="269818" y="180686"/>
                    <a:pt x="272811" y="176743"/>
                    <a:pt x="272621" y="167003"/>
                  </a:cubicBezTo>
                  <a:cubicBezTo>
                    <a:pt x="271813" y="129374"/>
                    <a:pt x="272193" y="91697"/>
                    <a:pt x="271148" y="54021"/>
                  </a:cubicBezTo>
                  <a:cubicBezTo>
                    <a:pt x="270863" y="43188"/>
                    <a:pt x="274616" y="39197"/>
                    <a:pt x="284689" y="36536"/>
                  </a:cubicBezTo>
                  <a:cubicBezTo>
                    <a:pt x="396341" y="6842"/>
                    <a:pt x="510036" y="-1805"/>
                    <a:pt x="624966" y="3136"/>
                  </a:cubicBezTo>
                  <a:cubicBezTo>
                    <a:pt x="728113" y="7602"/>
                    <a:pt x="829218" y="23091"/>
                    <a:pt x="925809" y="61717"/>
                  </a:cubicBezTo>
                  <a:cubicBezTo>
                    <a:pt x="930322" y="63523"/>
                    <a:pt x="936926" y="63428"/>
                    <a:pt x="941487" y="61575"/>
                  </a:cubicBezTo>
                  <a:cubicBezTo>
                    <a:pt x="1029526" y="25466"/>
                    <a:pt x="1121841" y="9740"/>
                    <a:pt x="1216104" y="2803"/>
                  </a:cubicBezTo>
                  <a:cubicBezTo>
                    <a:pt x="1222613" y="2328"/>
                    <a:pt x="1229074" y="950"/>
                    <a:pt x="1235583" y="0"/>
                  </a:cubicBezTo>
                  <a:cubicBezTo>
                    <a:pt x="1282430" y="0"/>
                    <a:pt x="1329276" y="0"/>
                    <a:pt x="1376075" y="0"/>
                  </a:cubicBezTo>
                  <a:close/>
                  <a:moveTo>
                    <a:pt x="909085" y="1022162"/>
                  </a:moveTo>
                  <a:cubicBezTo>
                    <a:pt x="909085" y="1016318"/>
                    <a:pt x="909132" y="1011329"/>
                    <a:pt x="909085" y="1006341"/>
                  </a:cubicBezTo>
                  <a:cubicBezTo>
                    <a:pt x="907469" y="713812"/>
                    <a:pt x="905711" y="421284"/>
                    <a:pt x="904571" y="128709"/>
                  </a:cubicBezTo>
                  <a:cubicBezTo>
                    <a:pt x="904523" y="113695"/>
                    <a:pt x="899440" y="107661"/>
                    <a:pt x="885851" y="103242"/>
                  </a:cubicBezTo>
                  <a:cubicBezTo>
                    <a:pt x="788215" y="71220"/>
                    <a:pt x="687586" y="59532"/>
                    <a:pt x="585484" y="57869"/>
                  </a:cubicBezTo>
                  <a:cubicBezTo>
                    <a:pt x="499298" y="56491"/>
                    <a:pt x="414205" y="66231"/>
                    <a:pt x="331298" y="82812"/>
                  </a:cubicBezTo>
                  <a:cubicBezTo>
                    <a:pt x="331298" y="386838"/>
                    <a:pt x="331298" y="689629"/>
                    <a:pt x="331298" y="993465"/>
                  </a:cubicBezTo>
                  <a:cubicBezTo>
                    <a:pt x="527615" y="958306"/>
                    <a:pt x="719324" y="959114"/>
                    <a:pt x="909085" y="1022162"/>
                  </a:cubicBezTo>
                  <a:close/>
                  <a:moveTo>
                    <a:pt x="1540227" y="989997"/>
                  </a:moveTo>
                  <a:cubicBezTo>
                    <a:pt x="1540512" y="984438"/>
                    <a:pt x="1540940" y="980019"/>
                    <a:pt x="1540940" y="975553"/>
                  </a:cubicBezTo>
                  <a:cubicBezTo>
                    <a:pt x="1539752" y="681980"/>
                    <a:pt x="1538422" y="388359"/>
                    <a:pt x="1537661" y="94785"/>
                  </a:cubicBezTo>
                  <a:cubicBezTo>
                    <a:pt x="1537614" y="81150"/>
                    <a:pt x="1532530" y="77444"/>
                    <a:pt x="1520652" y="76113"/>
                  </a:cubicBezTo>
                  <a:cubicBezTo>
                    <a:pt x="1473711" y="70840"/>
                    <a:pt x="1426960" y="62858"/>
                    <a:pt x="1379876" y="59817"/>
                  </a:cubicBezTo>
                  <a:cubicBezTo>
                    <a:pt x="1242663" y="50932"/>
                    <a:pt x="1107778" y="64378"/>
                    <a:pt x="976598" y="107899"/>
                  </a:cubicBezTo>
                  <a:cubicBezTo>
                    <a:pt x="964483" y="111890"/>
                    <a:pt x="960587" y="117401"/>
                    <a:pt x="960635" y="130324"/>
                  </a:cubicBezTo>
                  <a:cubicBezTo>
                    <a:pt x="962060" y="422900"/>
                    <a:pt x="962915" y="715475"/>
                    <a:pt x="963960" y="1008051"/>
                  </a:cubicBezTo>
                  <a:cubicBezTo>
                    <a:pt x="963960" y="1012850"/>
                    <a:pt x="964436" y="1017696"/>
                    <a:pt x="964768" y="1024062"/>
                  </a:cubicBezTo>
                  <a:cubicBezTo>
                    <a:pt x="1057463" y="989331"/>
                    <a:pt x="1152533" y="974413"/>
                    <a:pt x="1249314" y="969567"/>
                  </a:cubicBezTo>
                  <a:cubicBezTo>
                    <a:pt x="1346618" y="964625"/>
                    <a:pt x="1443351" y="970849"/>
                    <a:pt x="1540227" y="989997"/>
                  </a:cubicBezTo>
                  <a:close/>
                  <a:moveTo>
                    <a:pt x="274664" y="1059601"/>
                  </a:moveTo>
                  <a:cubicBezTo>
                    <a:pt x="274664" y="785792"/>
                    <a:pt x="274664" y="512364"/>
                    <a:pt x="274664" y="235372"/>
                  </a:cubicBezTo>
                  <a:cubicBezTo>
                    <a:pt x="248960" y="244827"/>
                    <a:pt x="227342" y="253379"/>
                    <a:pt x="205345" y="260648"/>
                  </a:cubicBezTo>
                  <a:cubicBezTo>
                    <a:pt x="192421" y="264924"/>
                    <a:pt x="188050" y="271528"/>
                    <a:pt x="188145" y="285877"/>
                  </a:cubicBezTo>
                  <a:cubicBezTo>
                    <a:pt x="190616" y="577454"/>
                    <a:pt x="192421" y="869032"/>
                    <a:pt x="194322" y="1160658"/>
                  </a:cubicBezTo>
                  <a:cubicBezTo>
                    <a:pt x="194369" y="1165171"/>
                    <a:pt x="194322" y="1169638"/>
                    <a:pt x="194322" y="1175244"/>
                  </a:cubicBezTo>
                  <a:cubicBezTo>
                    <a:pt x="198455" y="1174151"/>
                    <a:pt x="201449" y="1173723"/>
                    <a:pt x="204157" y="1172678"/>
                  </a:cubicBezTo>
                  <a:cubicBezTo>
                    <a:pt x="288727" y="1140228"/>
                    <a:pt x="376481" y="1121698"/>
                    <a:pt x="466515" y="1113859"/>
                  </a:cubicBezTo>
                  <a:cubicBezTo>
                    <a:pt x="623826" y="1100176"/>
                    <a:pt x="778333" y="1112434"/>
                    <a:pt x="928564" y="1164221"/>
                  </a:cubicBezTo>
                  <a:cubicBezTo>
                    <a:pt x="933743" y="1166027"/>
                    <a:pt x="940680" y="1166027"/>
                    <a:pt x="945811" y="1164174"/>
                  </a:cubicBezTo>
                  <a:cubicBezTo>
                    <a:pt x="1043352" y="1129205"/>
                    <a:pt x="1144314" y="1112956"/>
                    <a:pt x="1247461" y="1108158"/>
                  </a:cubicBezTo>
                  <a:cubicBezTo>
                    <a:pt x="1365575" y="1102694"/>
                    <a:pt x="1482215" y="1112006"/>
                    <a:pt x="1596671" y="1142651"/>
                  </a:cubicBezTo>
                  <a:cubicBezTo>
                    <a:pt x="1623990" y="1149968"/>
                    <a:pt x="1650786" y="1159328"/>
                    <a:pt x="1679721" y="1168307"/>
                  </a:cubicBezTo>
                  <a:cubicBezTo>
                    <a:pt x="1679721" y="1161228"/>
                    <a:pt x="1679721" y="1155242"/>
                    <a:pt x="1679721" y="1149255"/>
                  </a:cubicBezTo>
                  <a:cubicBezTo>
                    <a:pt x="1679198" y="860195"/>
                    <a:pt x="1678675" y="571135"/>
                    <a:pt x="1678153" y="282123"/>
                  </a:cubicBezTo>
                  <a:cubicBezTo>
                    <a:pt x="1678153" y="278037"/>
                    <a:pt x="1678675" y="273904"/>
                    <a:pt x="1677963" y="269960"/>
                  </a:cubicBezTo>
                  <a:cubicBezTo>
                    <a:pt x="1677393" y="266872"/>
                    <a:pt x="1675967" y="262263"/>
                    <a:pt x="1673734" y="261361"/>
                  </a:cubicBezTo>
                  <a:cubicBezTo>
                    <a:pt x="1647603" y="251146"/>
                    <a:pt x="1621282" y="241501"/>
                    <a:pt x="1594628" y="231571"/>
                  </a:cubicBezTo>
                  <a:cubicBezTo>
                    <a:pt x="1594628" y="510511"/>
                    <a:pt x="1594628" y="785982"/>
                    <a:pt x="1594628" y="1059696"/>
                  </a:cubicBezTo>
                  <a:cubicBezTo>
                    <a:pt x="1541795" y="1050431"/>
                    <a:pt x="1489532" y="1039694"/>
                    <a:pt x="1436795" y="1032329"/>
                  </a:cubicBezTo>
                  <a:cubicBezTo>
                    <a:pt x="1354837" y="1020927"/>
                    <a:pt x="1272357" y="1022162"/>
                    <a:pt x="1190067" y="1029241"/>
                  </a:cubicBezTo>
                  <a:cubicBezTo>
                    <a:pt x="1115997" y="1035655"/>
                    <a:pt x="1042117" y="1045110"/>
                    <a:pt x="972512" y="1072524"/>
                  </a:cubicBezTo>
                  <a:cubicBezTo>
                    <a:pt x="947569" y="1082359"/>
                    <a:pt x="927709" y="1082216"/>
                    <a:pt x="902908" y="1072619"/>
                  </a:cubicBezTo>
                  <a:cubicBezTo>
                    <a:pt x="834159" y="1045918"/>
                    <a:pt x="761324" y="1036795"/>
                    <a:pt x="688251" y="1030714"/>
                  </a:cubicBezTo>
                  <a:cubicBezTo>
                    <a:pt x="584914" y="1022114"/>
                    <a:pt x="481861" y="1024918"/>
                    <a:pt x="379332" y="1040311"/>
                  </a:cubicBezTo>
                  <a:cubicBezTo>
                    <a:pt x="345408" y="1045442"/>
                    <a:pt x="311675" y="1052759"/>
                    <a:pt x="274664" y="1059601"/>
                  </a:cubicBezTo>
                  <a:close/>
                  <a:moveTo>
                    <a:pt x="145148" y="1256726"/>
                  </a:moveTo>
                  <a:cubicBezTo>
                    <a:pt x="145623" y="1258294"/>
                    <a:pt x="146098" y="1259862"/>
                    <a:pt x="146573" y="1261430"/>
                  </a:cubicBezTo>
                  <a:cubicBezTo>
                    <a:pt x="673903" y="1259387"/>
                    <a:pt x="1201185" y="1257344"/>
                    <a:pt x="1728515" y="1255348"/>
                  </a:cubicBezTo>
                  <a:cubicBezTo>
                    <a:pt x="1728800" y="1253828"/>
                    <a:pt x="1729133" y="1252355"/>
                    <a:pt x="1729418" y="1250835"/>
                  </a:cubicBezTo>
                  <a:cubicBezTo>
                    <a:pt x="1704807" y="1240287"/>
                    <a:pt x="1680576" y="1228694"/>
                    <a:pt x="1655537" y="1219335"/>
                  </a:cubicBezTo>
                  <a:cubicBezTo>
                    <a:pt x="1566691" y="1186267"/>
                    <a:pt x="1474234" y="1170113"/>
                    <a:pt x="1379923" y="1165171"/>
                  </a:cubicBezTo>
                  <a:cubicBezTo>
                    <a:pt x="1232448" y="1157427"/>
                    <a:pt x="1087395" y="1169970"/>
                    <a:pt x="947521" y="1221520"/>
                  </a:cubicBezTo>
                  <a:cubicBezTo>
                    <a:pt x="941582" y="1223705"/>
                    <a:pt x="933696" y="1223325"/>
                    <a:pt x="927471" y="1221615"/>
                  </a:cubicBezTo>
                  <a:cubicBezTo>
                    <a:pt x="891790" y="1211685"/>
                    <a:pt x="856727" y="1199095"/>
                    <a:pt x="820713" y="1190875"/>
                  </a:cubicBezTo>
                  <a:cubicBezTo>
                    <a:pt x="709821" y="1165551"/>
                    <a:pt x="597409" y="1160135"/>
                    <a:pt x="484142" y="1168687"/>
                  </a:cubicBezTo>
                  <a:cubicBezTo>
                    <a:pt x="396531" y="1175291"/>
                    <a:pt x="310820" y="1190780"/>
                    <a:pt x="228245" y="1221330"/>
                  </a:cubicBezTo>
                  <a:cubicBezTo>
                    <a:pt x="200023" y="1231688"/>
                    <a:pt x="172799" y="1244801"/>
                    <a:pt x="145148" y="1256726"/>
                  </a:cubicBezTo>
                  <a:close/>
                  <a:moveTo>
                    <a:pt x="1735642" y="343080"/>
                  </a:moveTo>
                  <a:cubicBezTo>
                    <a:pt x="1735642" y="647391"/>
                    <a:pt x="1735642" y="950847"/>
                    <a:pt x="1735642" y="1254303"/>
                  </a:cubicBezTo>
                  <a:cubicBezTo>
                    <a:pt x="1764909" y="1254303"/>
                    <a:pt x="1791088" y="1254303"/>
                    <a:pt x="1815556" y="1254303"/>
                  </a:cubicBezTo>
                  <a:cubicBezTo>
                    <a:pt x="1815556" y="950134"/>
                    <a:pt x="1815556" y="647106"/>
                    <a:pt x="1815556" y="343080"/>
                  </a:cubicBezTo>
                  <a:cubicBezTo>
                    <a:pt x="1786717" y="343080"/>
                    <a:pt x="1760965" y="343080"/>
                    <a:pt x="1735642" y="343080"/>
                  </a:cubicBezTo>
                  <a:close/>
                  <a:moveTo>
                    <a:pt x="136025" y="1260955"/>
                  </a:moveTo>
                  <a:cubicBezTo>
                    <a:pt x="136025" y="956834"/>
                    <a:pt x="136025" y="654471"/>
                    <a:pt x="136025" y="352298"/>
                  </a:cubicBezTo>
                  <a:cubicBezTo>
                    <a:pt x="106996" y="352298"/>
                    <a:pt x="80817" y="352298"/>
                    <a:pt x="56206" y="352298"/>
                  </a:cubicBezTo>
                  <a:cubicBezTo>
                    <a:pt x="56206" y="655991"/>
                    <a:pt x="56206" y="958306"/>
                    <a:pt x="56206" y="1260955"/>
                  </a:cubicBezTo>
                  <a:cubicBezTo>
                    <a:pt x="84903" y="1260955"/>
                    <a:pt x="110702" y="1260955"/>
                    <a:pt x="136025" y="1260955"/>
                  </a:cubicBezTo>
                  <a:close/>
                </a:path>
              </a:pathLst>
            </a:custGeom>
            <a:solidFill>
              <a:schemeClr val="accent1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27E2EF-9754-4950-AF48-CDF3A6966E64}"/>
                </a:ext>
              </a:extLst>
            </p:cNvPr>
            <p:cNvSpPr/>
            <p:nvPr/>
          </p:nvSpPr>
          <p:spPr>
            <a:xfrm>
              <a:off x="4596745" y="2476691"/>
              <a:ext cx="422947" cy="1069625"/>
            </a:xfrm>
            <a:custGeom>
              <a:avLst/>
              <a:gdLst>
                <a:gd name="connsiteX0" fmla="*/ 0 w 422947"/>
                <a:gd name="connsiteY0" fmla="*/ 95308 h 1069625"/>
                <a:gd name="connsiteX1" fmla="*/ 6272 w 422947"/>
                <a:gd name="connsiteY1" fmla="*/ 27272 h 1069625"/>
                <a:gd name="connsiteX2" fmla="*/ 9075 w 422947"/>
                <a:gd name="connsiteY2" fmla="*/ 0 h 1069625"/>
                <a:gd name="connsiteX3" fmla="*/ 217127 w 422947"/>
                <a:gd name="connsiteY3" fmla="*/ 21285 h 1069625"/>
                <a:gd name="connsiteX4" fmla="*/ 245302 w 422947"/>
                <a:gd name="connsiteY4" fmla="*/ 509703 h 1069625"/>
                <a:gd name="connsiteX5" fmla="*/ 422947 w 422947"/>
                <a:gd name="connsiteY5" fmla="*/ 963770 h 1069625"/>
                <a:gd name="connsiteX6" fmla="*/ 243401 w 422947"/>
                <a:gd name="connsiteY6" fmla="*/ 1069626 h 1069625"/>
                <a:gd name="connsiteX7" fmla="*/ 236417 w 422947"/>
                <a:gd name="connsiteY7" fmla="*/ 1059696 h 1069625"/>
                <a:gd name="connsiteX8" fmla="*/ 18434 w 422947"/>
                <a:gd name="connsiteY8" fmla="*/ 429836 h 1069625"/>
                <a:gd name="connsiteX9" fmla="*/ 2471 w 422947"/>
                <a:gd name="connsiteY9" fmla="*/ 275139 h 1069625"/>
                <a:gd name="connsiteX10" fmla="*/ 0 w 422947"/>
                <a:gd name="connsiteY10" fmla="*/ 260220 h 1069625"/>
                <a:gd name="connsiteX11" fmla="*/ 0 w 422947"/>
                <a:gd name="connsiteY11" fmla="*/ 95308 h 106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2947" h="1069625">
                  <a:moveTo>
                    <a:pt x="0" y="95308"/>
                  </a:moveTo>
                  <a:cubicBezTo>
                    <a:pt x="2091" y="72645"/>
                    <a:pt x="4133" y="49935"/>
                    <a:pt x="6272" y="27272"/>
                  </a:cubicBezTo>
                  <a:cubicBezTo>
                    <a:pt x="7079" y="18767"/>
                    <a:pt x="8029" y="10310"/>
                    <a:pt x="9075" y="0"/>
                  </a:cubicBezTo>
                  <a:cubicBezTo>
                    <a:pt x="78822" y="7127"/>
                    <a:pt x="147333" y="14111"/>
                    <a:pt x="217127" y="21285"/>
                  </a:cubicBezTo>
                  <a:cubicBezTo>
                    <a:pt x="201354" y="186673"/>
                    <a:pt x="210096" y="349019"/>
                    <a:pt x="245302" y="509703"/>
                  </a:cubicBezTo>
                  <a:cubicBezTo>
                    <a:pt x="280365" y="669769"/>
                    <a:pt x="339137" y="820618"/>
                    <a:pt x="422947" y="963770"/>
                  </a:cubicBezTo>
                  <a:cubicBezTo>
                    <a:pt x="362893" y="999166"/>
                    <a:pt x="303551" y="1034135"/>
                    <a:pt x="243401" y="1069626"/>
                  </a:cubicBezTo>
                  <a:cubicBezTo>
                    <a:pt x="240836" y="1066015"/>
                    <a:pt x="238318" y="1063022"/>
                    <a:pt x="236417" y="1059696"/>
                  </a:cubicBezTo>
                  <a:cubicBezTo>
                    <a:pt x="123197" y="863759"/>
                    <a:pt x="49982" y="653900"/>
                    <a:pt x="18434" y="429836"/>
                  </a:cubicBezTo>
                  <a:cubicBezTo>
                    <a:pt x="11213" y="378524"/>
                    <a:pt x="7744" y="326689"/>
                    <a:pt x="2471" y="275139"/>
                  </a:cubicBezTo>
                  <a:cubicBezTo>
                    <a:pt x="1948" y="270150"/>
                    <a:pt x="855" y="265209"/>
                    <a:pt x="0" y="260220"/>
                  </a:cubicBezTo>
                  <a:cubicBezTo>
                    <a:pt x="0" y="205250"/>
                    <a:pt x="0" y="150279"/>
                    <a:pt x="0" y="95308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59E1BD7-2C33-4C6E-BFC9-FF1FAC1DEEAC}"/>
                </a:ext>
              </a:extLst>
            </p:cNvPr>
            <p:cNvSpPr/>
            <p:nvPr/>
          </p:nvSpPr>
          <p:spPr>
            <a:xfrm>
              <a:off x="5435744" y="1934007"/>
              <a:ext cx="1864314" cy="1864980"/>
            </a:xfrm>
            <a:custGeom>
              <a:avLst/>
              <a:gdLst>
                <a:gd name="connsiteX0" fmla="*/ 931848 w 1864314"/>
                <a:gd name="connsiteY0" fmla="*/ 1864976 h 1864980"/>
                <a:gd name="connsiteX1" fmla="*/ 5 w 1864314"/>
                <a:gd name="connsiteY1" fmla="*/ 928334 h 1864980"/>
                <a:gd name="connsiteX2" fmla="*/ 941398 w 1864314"/>
                <a:gd name="connsiteY2" fmla="*/ 8 h 1864980"/>
                <a:gd name="connsiteX3" fmla="*/ 1864308 w 1864314"/>
                <a:gd name="connsiteY3" fmla="*/ 931755 h 1864980"/>
                <a:gd name="connsiteX4" fmla="*/ 931848 w 1864314"/>
                <a:gd name="connsiteY4" fmla="*/ 1864976 h 1864980"/>
                <a:gd name="connsiteX5" fmla="*/ 425328 w 1864314"/>
                <a:gd name="connsiteY5" fmla="*/ 979362 h 1864980"/>
                <a:gd name="connsiteX6" fmla="*/ 92463 w 1864314"/>
                <a:gd name="connsiteY6" fmla="*/ 979362 h 1864980"/>
                <a:gd name="connsiteX7" fmla="*/ 251911 w 1864314"/>
                <a:gd name="connsiteY7" fmla="*/ 1426777 h 1864980"/>
                <a:gd name="connsiteX8" fmla="*/ 487758 w 1864314"/>
                <a:gd name="connsiteY8" fmla="*/ 1304910 h 1864980"/>
                <a:gd name="connsiteX9" fmla="*/ 425328 w 1864314"/>
                <a:gd name="connsiteY9" fmla="*/ 979362 h 1864980"/>
                <a:gd name="connsiteX10" fmla="*/ 1387673 w 1864314"/>
                <a:gd name="connsiteY10" fmla="*/ 1309804 h 1864980"/>
                <a:gd name="connsiteX11" fmla="*/ 1611975 w 1864314"/>
                <a:gd name="connsiteY11" fmla="*/ 1427157 h 1864980"/>
                <a:gd name="connsiteX12" fmla="*/ 1771613 w 1864314"/>
                <a:gd name="connsiteY12" fmla="*/ 979124 h 1864980"/>
                <a:gd name="connsiteX13" fmla="*/ 1451433 w 1864314"/>
                <a:gd name="connsiteY13" fmla="*/ 979124 h 1864980"/>
                <a:gd name="connsiteX14" fmla="*/ 1387673 w 1864314"/>
                <a:gd name="connsiteY14" fmla="*/ 1309804 h 1864980"/>
                <a:gd name="connsiteX15" fmla="*/ 238893 w 1864314"/>
                <a:gd name="connsiteY15" fmla="*/ 456260 h 1864980"/>
                <a:gd name="connsiteX16" fmla="*/ 92558 w 1864314"/>
                <a:gd name="connsiteY16" fmla="*/ 885194 h 1864980"/>
                <a:gd name="connsiteX17" fmla="*/ 425185 w 1864314"/>
                <a:gd name="connsiteY17" fmla="*/ 885194 h 1864980"/>
                <a:gd name="connsiteX18" fmla="*/ 479159 w 1864314"/>
                <a:gd name="connsiteY18" fmla="*/ 583353 h 1864980"/>
                <a:gd name="connsiteX19" fmla="*/ 238893 w 1864314"/>
                <a:gd name="connsiteY19" fmla="*/ 456260 h 1864980"/>
                <a:gd name="connsiteX20" fmla="*/ 1771661 w 1864314"/>
                <a:gd name="connsiteY20" fmla="*/ 885241 h 1864980"/>
                <a:gd name="connsiteX21" fmla="*/ 1624945 w 1864314"/>
                <a:gd name="connsiteY21" fmla="*/ 455975 h 1864980"/>
                <a:gd name="connsiteX22" fmla="*/ 1394990 w 1864314"/>
                <a:gd name="connsiteY22" fmla="*/ 578935 h 1864980"/>
                <a:gd name="connsiteX23" fmla="*/ 1451386 w 1864314"/>
                <a:gd name="connsiteY23" fmla="*/ 885241 h 1864980"/>
                <a:gd name="connsiteX24" fmla="*/ 1771661 w 1864314"/>
                <a:gd name="connsiteY24" fmla="*/ 885241 h 1864980"/>
                <a:gd name="connsiteX25" fmla="*/ 1359499 w 1864314"/>
                <a:gd name="connsiteY25" fmla="*/ 979172 h 1864980"/>
                <a:gd name="connsiteX26" fmla="*/ 978742 w 1864314"/>
                <a:gd name="connsiteY26" fmla="*/ 979172 h 1864980"/>
                <a:gd name="connsiteX27" fmla="*/ 978742 w 1864314"/>
                <a:gd name="connsiteY27" fmla="*/ 1227609 h 1864980"/>
                <a:gd name="connsiteX28" fmla="*/ 1299872 w 1864314"/>
                <a:gd name="connsiteY28" fmla="*/ 1283102 h 1864980"/>
                <a:gd name="connsiteX29" fmla="*/ 1359499 w 1864314"/>
                <a:gd name="connsiteY29" fmla="*/ 979172 h 1864980"/>
                <a:gd name="connsiteX30" fmla="*/ 576129 w 1864314"/>
                <a:gd name="connsiteY30" fmla="*/ 1279682 h 1864980"/>
                <a:gd name="connsiteX31" fmla="*/ 885809 w 1864314"/>
                <a:gd name="connsiteY31" fmla="*/ 1227372 h 1864980"/>
                <a:gd name="connsiteX32" fmla="*/ 885809 w 1864314"/>
                <a:gd name="connsiteY32" fmla="*/ 979077 h 1864980"/>
                <a:gd name="connsiteX33" fmla="*/ 517263 w 1864314"/>
                <a:gd name="connsiteY33" fmla="*/ 979077 h 1864980"/>
                <a:gd name="connsiteX34" fmla="*/ 576129 w 1864314"/>
                <a:gd name="connsiteY34" fmla="*/ 1279682 h 1864980"/>
                <a:gd name="connsiteX35" fmla="*/ 978219 w 1864314"/>
                <a:gd name="connsiteY35" fmla="*/ 885004 h 1864980"/>
                <a:gd name="connsiteX36" fmla="*/ 1359404 w 1864314"/>
                <a:gd name="connsiteY36" fmla="*/ 885004 h 1864980"/>
                <a:gd name="connsiteX37" fmla="*/ 1307046 w 1864314"/>
                <a:gd name="connsiteY37" fmla="*/ 605969 h 1864980"/>
                <a:gd name="connsiteX38" fmla="*/ 978219 w 1864314"/>
                <a:gd name="connsiteY38" fmla="*/ 663743 h 1864980"/>
                <a:gd name="connsiteX39" fmla="*/ 978219 w 1864314"/>
                <a:gd name="connsiteY39" fmla="*/ 885004 h 1864980"/>
                <a:gd name="connsiteX40" fmla="*/ 885239 w 1864314"/>
                <a:gd name="connsiteY40" fmla="*/ 885431 h 1864980"/>
                <a:gd name="connsiteX41" fmla="*/ 885239 w 1864314"/>
                <a:gd name="connsiteY41" fmla="*/ 663505 h 1864980"/>
                <a:gd name="connsiteX42" fmla="*/ 567055 w 1864314"/>
                <a:gd name="connsiteY42" fmla="*/ 609342 h 1864980"/>
                <a:gd name="connsiteX43" fmla="*/ 517263 w 1864314"/>
                <a:gd name="connsiteY43" fmla="*/ 885431 h 1864980"/>
                <a:gd name="connsiteX44" fmla="*/ 885239 w 1864314"/>
                <a:gd name="connsiteY44" fmla="*/ 885431 h 1864980"/>
                <a:gd name="connsiteX45" fmla="*/ 1275213 w 1864314"/>
                <a:gd name="connsiteY45" fmla="*/ 519878 h 1864980"/>
                <a:gd name="connsiteX46" fmla="*/ 978884 w 1864314"/>
                <a:gd name="connsiteY46" fmla="*/ 91325 h 1864980"/>
                <a:gd name="connsiteX47" fmla="*/ 978884 w 1864314"/>
                <a:gd name="connsiteY47" fmla="*/ 571761 h 1864980"/>
                <a:gd name="connsiteX48" fmla="*/ 1275213 w 1864314"/>
                <a:gd name="connsiteY48" fmla="*/ 519878 h 1864980"/>
                <a:gd name="connsiteX49" fmla="*/ 885382 w 1864314"/>
                <a:gd name="connsiteY49" fmla="*/ 571666 h 1864980"/>
                <a:gd name="connsiteX50" fmla="*/ 885382 w 1864314"/>
                <a:gd name="connsiteY50" fmla="*/ 98119 h 1864980"/>
                <a:gd name="connsiteX51" fmla="*/ 598650 w 1864314"/>
                <a:gd name="connsiteY51" fmla="*/ 522966 h 1864980"/>
                <a:gd name="connsiteX52" fmla="*/ 885382 w 1864314"/>
                <a:gd name="connsiteY52" fmla="*/ 571666 h 1864980"/>
                <a:gd name="connsiteX53" fmla="*/ 979169 w 1864314"/>
                <a:gd name="connsiteY53" fmla="*/ 1321064 h 1864980"/>
                <a:gd name="connsiteX54" fmla="*/ 979169 w 1864314"/>
                <a:gd name="connsiteY54" fmla="*/ 1775511 h 1864980"/>
                <a:gd name="connsiteX55" fmla="*/ 1265236 w 1864314"/>
                <a:gd name="connsiteY55" fmla="*/ 1370096 h 1864980"/>
                <a:gd name="connsiteX56" fmla="*/ 979169 w 1864314"/>
                <a:gd name="connsiteY56" fmla="*/ 1321064 h 1864980"/>
                <a:gd name="connsiteX57" fmla="*/ 609768 w 1864314"/>
                <a:gd name="connsiteY57" fmla="*/ 1365392 h 1864980"/>
                <a:gd name="connsiteX58" fmla="*/ 885049 w 1864314"/>
                <a:gd name="connsiteY58" fmla="*/ 1763919 h 1864980"/>
                <a:gd name="connsiteX59" fmla="*/ 885049 w 1864314"/>
                <a:gd name="connsiteY59" fmla="*/ 1319544 h 1864980"/>
                <a:gd name="connsiteX60" fmla="*/ 609768 w 1864314"/>
                <a:gd name="connsiteY60" fmla="*/ 1365392 h 1864980"/>
                <a:gd name="connsiteX61" fmla="*/ 512131 w 1864314"/>
                <a:gd name="connsiteY61" fmla="*/ 492464 h 1864980"/>
                <a:gd name="connsiteX62" fmla="*/ 748786 w 1864314"/>
                <a:gd name="connsiteY62" fmla="*/ 111374 h 1864980"/>
                <a:gd name="connsiteX63" fmla="*/ 298235 w 1864314"/>
                <a:gd name="connsiteY63" fmla="*/ 379624 h 1864980"/>
                <a:gd name="connsiteX64" fmla="*/ 512131 w 1864314"/>
                <a:gd name="connsiteY64" fmla="*/ 492464 h 1864980"/>
                <a:gd name="connsiteX65" fmla="*/ 1361399 w 1864314"/>
                <a:gd name="connsiteY65" fmla="*/ 488663 h 1864980"/>
                <a:gd name="connsiteX66" fmla="*/ 1565889 w 1864314"/>
                <a:gd name="connsiteY66" fmla="*/ 379624 h 1864980"/>
                <a:gd name="connsiteX67" fmla="*/ 1129448 w 1864314"/>
                <a:gd name="connsiteY67" fmla="*/ 116316 h 1864980"/>
                <a:gd name="connsiteX68" fmla="*/ 1361399 w 1864314"/>
                <a:gd name="connsiteY68" fmla="*/ 488663 h 1864980"/>
                <a:gd name="connsiteX69" fmla="*/ 751114 w 1864314"/>
                <a:gd name="connsiteY69" fmla="*/ 1753704 h 1864980"/>
                <a:gd name="connsiteX70" fmla="*/ 522536 w 1864314"/>
                <a:gd name="connsiteY70" fmla="*/ 1394897 h 1864980"/>
                <a:gd name="connsiteX71" fmla="*/ 313486 w 1864314"/>
                <a:gd name="connsiteY71" fmla="*/ 1502035 h 1864980"/>
                <a:gd name="connsiteX72" fmla="*/ 751114 w 1864314"/>
                <a:gd name="connsiteY72" fmla="*/ 1753704 h 1864980"/>
                <a:gd name="connsiteX73" fmla="*/ 1127928 w 1864314"/>
                <a:gd name="connsiteY73" fmla="*/ 1750378 h 1864980"/>
                <a:gd name="connsiteX74" fmla="*/ 1550827 w 1864314"/>
                <a:gd name="connsiteY74" fmla="*/ 1501798 h 1864980"/>
                <a:gd name="connsiteX75" fmla="*/ 1352514 w 1864314"/>
                <a:gd name="connsiteY75" fmla="*/ 1399316 h 1864980"/>
                <a:gd name="connsiteX76" fmla="*/ 1127928 w 1864314"/>
                <a:gd name="connsiteY76" fmla="*/ 1750378 h 186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864314" h="1864980">
                  <a:moveTo>
                    <a:pt x="931848" y="1864976"/>
                  </a:moveTo>
                  <a:cubicBezTo>
                    <a:pt x="413973" y="1863313"/>
                    <a:pt x="-1705" y="1445497"/>
                    <a:pt x="5" y="928334"/>
                  </a:cubicBezTo>
                  <a:cubicBezTo>
                    <a:pt x="1716" y="411409"/>
                    <a:pt x="421005" y="-2035"/>
                    <a:pt x="941398" y="8"/>
                  </a:cubicBezTo>
                  <a:cubicBezTo>
                    <a:pt x="1448915" y="2003"/>
                    <a:pt x="1866256" y="423382"/>
                    <a:pt x="1864308" y="931755"/>
                  </a:cubicBezTo>
                  <a:cubicBezTo>
                    <a:pt x="1862313" y="1449297"/>
                    <a:pt x="1445304" y="1866638"/>
                    <a:pt x="931848" y="1864976"/>
                  </a:cubicBezTo>
                  <a:close/>
                  <a:moveTo>
                    <a:pt x="425328" y="979362"/>
                  </a:moveTo>
                  <a:cubicBezTo>
                    <a:pt x="313391" y="979362"/>
                    <a:pt x="203354" y="979362"/>
                    <a:pt x="92463" y="979362"/>
                  </a:cubicBezTo>
                  <a:cubicBezTo>
                    <a:pt x="103010" y="1146269"/>
                    <a:pt x="156603" y="1295931"/>
                    <a:pt x="251911" y="1426777"/>
                  </a:cubicBezTo>
                  <a:cubicBezTo>
                    <a:pt x="331540" y="1385632"/>
                    <a:pt x="409032" y="1345580"/>
                    <a:pt x="487758" y="1304910"/>
                  </a:cubicBezTo>
                  <a:cubicBezTo>
                    <a:pt x="451887" y="1201905"/>
                    <a:pt x="430839" y="1092582"/>
                    <a:pt x="425328" y="979362"/>
                  </a:cubicBezTo>
                  <a:close/>
                  <a:moveTo>
                    <a:pt x="1387673" y="1309804"/>
                  </a:moveTo>
                  <a:cubicBezTo>
                    <a:pt x="1463454" y="1349429"/>
                    <a:pt x="1537049" y="1387960"/>
                    <a:pt x="1611975" y="1427157"/>
                  </a:cubicBezTo>
                  <a:cubicBezTo>
                    <a:pt x="1707853" y="1294980"/>
                    <a:pt x="1761398" y="1145319"/>
                    <a:pt x="1771613" y="979124"/>
                  </a:cubicBezTo>
                  <a:cubicBezTo>
                    <a:pt x="1664190" y="979124"/>
                    <a:pt x="1558097" y="979124"/>
                    <a:pt x="1451433" y="979124"/>
                  </a:cubicBezTo>
                  <a:cubicBezTo>
                    <a:pt x="1446160" y="1094054"/>
                    <a:pt x="1424494" y="1204851"/>
                    <a:pt x="1387673" y="1309804"/>
                  </a:cubicBezTo>
                  <a:close/>
                  <a:moveTo>
                    <a:pt x="238893" y="456260"/>
                  </a:moveTo>
                  <a:cubicBezTo>
                    <a:pt x="151519" y="583448"/>
                    <a:pt x="102250" y="726791"/>
                    <a:pt x="92558" y="885194"/>
                  </a:cubicBezTo>
                  <a:cubicBezTo>
                    <a:pt x="203924" y="885194"/>
                    <a:pt x="313961" y="885194"/>
                    <a:pt x="425185" y="885194"/>
                  </a:cubicBezTo>
                  <a:cubicBezTo>
                    <a:pt x="430174" y="780526"/>
                    <a:pt x="448324" y="678852"/>
                    <a:pt x="479159" y="583353"/>
                  </a:cubicBezTo>
                  <a:cubicBezTo>
                    <a:pt x="398959" y="540973"/>
                    <a:pt x="320138" y="499258"/>
                    <a:pt x="238893" y="456260"/>
                  </a:cubicBezTo>
                  <a:close/>
                  <a:moveTo>
                    <a:pt x="1771661" y="885241"/>
                  </a:moveTo>
                  <a:cubicBezTo>
                    <a:pt x="1761731" y="726600"/>
                    <a:pt x="1712604" y="582878"/>
                    <a:pt x="1624945" y="455975"/>
                  </a:cubicBezTo>
                  <a:cubicBezTo>
                    <a:pt x="1547359" y="497500"/>
                    <a:pt x="1471816" y="537838"/>
                    <a:pt x="1394990" y="578935"/>
                  </a:cubicBezTo>
                  <a:cubicBezTo>
                    <a:pt x="1427060" y="676191"/>
                    <a:pt x="1446160" y="779196"/>
                    <a:pt x="1451386" y="885241"/>
                  </a:cubicBezTo>
                  <a:cubicBezTo>
                    <a:pt x="1558524" y="885241"/>
                    <a:pt x="1664522" y="885241"/>
                    <a:pt x="1771661" y="885241"/>
                  </a:cubicBezTo>
                  <a:close/>
                  <a:moveTo>
                    <a:pt x="1359499" y="979172"/>
                  </a:moveTo>
                  <a:cubicBezTo>
                    <a:pt x="1231408" y="979172"/>
                    <a:pt x="1105027" y="979172"/>
                    <a:pt x="978742" y="979172"/>
                  </a:cubicBezTo>
                  <a:cubicBezTo>
                    <a:pt x="978742" y="1062507"/>
                    <a:pt x="978742" y="1144701"/>
                    <a:pt x="978742" y="1227609"/>
                  </a:cubicBezTo>
                  <a:cubicBezTo>
                    <a:pt x="1088636" y="1232360"/>
                    <a:pt x="1195346" y="1250605"/>
                    <a:pt x="1299872" y="1283102"/>
                  </a:cubicBezTo>
                  <a:cubicBezTo>
                    <a:pt x="1334650" y="1183898"/>
                    <a:pt x="1354652" y="1083744"/>
                    <a:pt x="1359499" y="979172"/>
                  </a:cubicBezTo>
                  <a:close/>
                  <a:moveTo>
                    <a:pt x="576129" y="1279682"/>
                  </a:moveTo>
                  <a:cubicBezTo>
                    <a:pt x="677756" y="1248657"/>
                    <a:pt x="780761" y="1232503"/>
                    <a:pt x="885809" y="1227372"/>
                  </a:cubicBezTo>
                  <a:cubicBezTo>
                    <a:pt x="885809" y="1143704"/>
                    <a:pt x="885809" y="1061937"/>
                    <a:pt x="885809" y="979077"/>
                  </a:cubicBezTo>
                  <a:cubicBezTo>
                    <a:pt x="762897" y="979077"/>
                    <a:pt x="640555" y="979077"/>
                    <a:pt x="517263" y="979077"/>
                  </a:cubicBezTo>
                  <a:cubicBezTo>
                    <a:pt x="522346" y="1082556"/>
                    <a:pt x="541779" y="1182141"/>
                    <a:pt x="576129" y="1279682"/>
                  </a:cubicBezTo>
                  <a:close/>
                  <a:moveTo>
                    <a:pt x="978219" y="885004"/>
                  </a:moveTo>
                  <a:cubicBezTo>
                    <a:pt x="1106025" y="885004"/>
                    <a:pt x="1232358" y="885004"/>
                    <a:pt x="1359404" y="885004"/>
                  </a:cubicBezTo>
                  <a:cubicBezTo>
                    <a:pt x="1354367" y="789078"/>
                    <a:pt x="1337596" y="696763"/>
                    <a:pt x="1307046" y="605969"/>
                  </a:cubicBezTo>
                  <a:cubicBezTo>
                    <a:pt x="1199052" y="640272"/>
                    <a:pt x="1089918" y="659182"/>
                    <a:pt x="978219" y="663743"/>
                  </a:cubicBezTo>
                  <a:cubicBezTo>
                    <a:pt x="978219" y="738573"/>
                    <a:pt x="978219" y="811171"/>
                    <a:pt x="978219" y="885004"/>
                  </a:cubicBezTo>
                  <a:close/>
                  <a:moveTo>
                    <a:pt x="885239" y="885431"/>
                  </a:moveTo>
                  <a:cubicBezTo>
                    <a:pt x="885239" y="810553"/>
                    <a:pt x="885239" y="737671"/>
                    <a:pt x="885239" y="663505"/>
                  </a:cubicBezTo>
                  <a:cubicBezTo>
                    <a:pt x="776390" y="659657"/>
                    <a:pt x="670915" y="640747"/>
                    <a:pt x="567055" y="609342"/>
                  </a:cubicBezTo>
                  <a:cubicBezTo>
                    <a:pt x="538073" y="700374"/>
                    <a:pt x="521301" y="791501"/>
                    <a:pt x="517263" y="885431"/>
                  </a:cubicBezTo>
                  <a:cubicBezTo>
                    <a:pt x="641078" y="885431"/>
                    <a:pt x="762849" y="885431"/>
                    <a:pt x="885239" y="885431"/>
                  </a:cubicBezTo>
                  <a:close/>
                  <a:moveTo>
                    <a:pt x="1275213" y="519878"/>
                  </a:moveTo>
                  <a:cubicBezTo>
                    <a:pt x="1205371" y="356439"/>
                    <a:pt x="1104790" y="217135"/>
                    <a:pt x="978884" y="91325"/>
                  </a:cubicBezTo>
                  <a:cubicBezTo>
                    <a:pt x="978884" y="254051"/>
                    <a:pt x="978884" y="412407"/>
                    <a:pt x="978884" y="571761"/>
                  </a:cubicBezTo>
                  <a:cubicBezTo>
                    <a:pt x="1080131" y="567770"/>
                    <a:pt x="1177720" y="550428"/>
                    <a:pt x="1275213" y="519878"/>
                  </a:cubicBezTo>
                  <a:close/>
                  <a:moveTo>
                    <a:pt x="885382" y="571666"/>
                  </a:moveTo>
                  <a:cubicBezTo>
                    <a:pt x="885382" y="413215"/>
                    <a:pt x="885382" y="257377"/>
                    <a:pt x="885382" y="98119"/>
                  </a:cubicBezTo>
                  <a:cubicBezTo>
                    <a:pt x="763182" y="223834"/>
                    <a:pt x="665593" y="362092"/>
                    <a:pt x="598650" y="522966"/>
                  </a:cubicBezTo>
                  <a:cubicBezTo>
                    <a:pt x="692960" y="551378"/>
                    <a:pt x="787460" y="568102"/>
                    <a:pt x="885382" y="571666"/>
                  </a:cubicBezTo>
                  <a:close/>
                  <a:moveTo>
                    <a:pt x="979169" y="1321064"/>
                  </a:moveTo>
                  <a:cubicBezTo>
                    <a:pt x="979169" y="1470963"/>
                    <a:pt x="979169" y="1620909"/>
                    <a:pt x="979169" y="1775511"/>
                  </a:cubicBezTo>
                  <a:cubicBezTo>
                    <a:pt x="1099991" y="1654642"/>
                    <a:pt x="1196629" y="1522370"/>
                    <a:pt x="1265236" y="1370096"/>
                  </a:cubicBezTo>
                  <a:cubicBezTo>
                    <a:pt x="1217914" y="1347623"/>
                    <a:pt x="1028581" y="1315315"/>
                    <a:pt x="979169" y="1321064"/>
                  </a:cubicBezTo>
                  <a:close/>
                  <a:moveTo>
                    <a:pt x="609768" y="1365392"/>
                  </a:moveTo>
                  <a:cubicBezTo>
                    <a:pt x="676616" y="1515861"/>
                    <a:pt x="770071" y="1645948"/>
                    <a:pt x="885049" y="1763919"/>
                  </a:cubicBezTo>
                  <a:cubicBezTo>
                    <a:pt x="885049" y="1614210"/>
                    <a:pt x="885049" y="1467209"/>
                    <a:pt x="885049" y="1319544"/>
                  </a:cubicBezTo>
                  <a:cubicBezTo>
                    <a:pt x="791024" y="1323725"/>
                    <a:pt x="700229" y="1338406"/>
                    <a:pt x="609768" y="1365392"/>
                  </a:cubicBezTo>
                  <a:close/>
                  <a:moveTo>
                    <a:pt x="512131" y="492464"/>
                  </a:moveTo>
                  <a:cubicBezTo>
                    <a:pt x="569573" y="352828"/>
                    <a:pt x="649107" y="228348"/>
                    <a:pt x="748786" y="111374"/>
                  </a:cubicBezTo>
                  <a:cubicBezTo>
                    <a:pt x="567672" y="154325"/>
                    <a:pt x="419579" y="243124"/>
                    <a:pt x="298235" y="379624"/>
                  </a:cubicBezTo>
                  <a:cubicBezTo>
                    <a:pt x="366414" y="425378"/>
                    <a:pt x="436303" y="462199"/>
                    <a:pt x="512131" y="492464"/>
                  </a:cubicBezTo>
                  <a:close/>
                  <a:moveTo>
                    <a:pt x="1361399" y="488663"/>
                  </a:moveTo>
                  <a:cubicBezTo>
                    <a:pt x="1434044" y="458873"/>
                    <a:pt x="1501083" y="423287"/>
                    <a:pt x="1565889" y="379624"/>
                  </a:cubicBezTo>
                  <a:cubicBezTo>
                    <a:pt x="1447110" y="246022"/>
                    <a:pt x="1302532" y="157841"/>
                    <a:pt x="1129448" y="116316"/>
                  </a:cubicBezTo>
                  <a:cubicBezTo>
                    <a:pt x="1224566" y="229108"/>
                    <a:pt x="1303673" y="351497"/>
                    <a:pt x="1361399" y="488663"/>
                  </a:cubicBezTo>
                  <a:close/>
                  <a:moveTo>
                    <a:pt x="751114" y="1753704"/>
                  </a:moveTo>
                  <a:cubicBezTo>
                    <a:pt x="656139" y="1643002"/>
                    <a:pt x="579503" y="1525173"/>
                    <a:pt x="522536" y="1394897"/>
                  </a:cubicBezTo>
                  <a:cubicBezTo>
                    <a:pt x="448466" y="1423831"/>
                    <a:pt x="379527" y="1458610"/>
                    <a:pt x="313486" y="1502035"/>
                  </a:cubicBezTo>
                  <a:cubicBezTo>
                    <a:pt x="433975" y="1630221"/>
                    <a:pt x="577697" y="1713509"/>
                    <a:pt x="751114" y="1753704"/>
                  </a:cubicBezTo>
                  <a:close/>
                  <a:moveTo>
                    <a:pt x="1127928" y="1750378"/>
                  </a:moveTo>
                  <a:cubicBezTo>
                    <a:pt x="1295738" y="1708093"/>
                    <a:pt x="1434567" y="1626040"/>
                    <a:pt x="1550827" y="1501798"/>
                  </a:cubicBezTo>
                  <a:cubicBezTo>
                    <a:pt x="1487304" y="1460843"/>
                    <a:pt x="1422451" y="1426920"/>
                    <a:pt x="1352514" y="1399316"/>
                  </a:cubicBezTo>
                  <a:cubicBezTo>
                    <a:pt x="1295976" y="1527026"/>
                    <a:pt x="1221003" y="1641814"/>
                    <a:pt x="1127928" y="1750378"/>
                  </a:cubicBezTo>
                  <a:close/>
                </a:path>
              </a:pathLst>
            </a:custGeom>
            <a:solidFill>
              <a:schemeClr val="accent1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1614991-FB79-4866-8017-CD0C3B641B3E}"/>
                </a:ext>
              </a:extLst>
            </p:cNvPr>
            <p:cNvSpPr/>
            <p:nvPr/>
          </p:nvSpPr>
          <p:spPr>
            <a:xfrm>
              <a:off x="7740151" y="2333396"/>
              <a:ext cx="365656" cy="1090673"/>
            </a:xfrm>
            <a:custGeom>
              <a:avLst/>
              <a:gdLst>
                <a:gd name="connsiteX0" fmla="*/ 188193 w 365656"/>
                <a:gd name="connsiteY0" fmla="*/ 1090673 h 1090673"/>
                <a:gd name="connsiteX1" fmla="*/ 0 w 365656"/>
                <a:gd name="connsiteY1" fmla="*/ 998834 h 1090673"/>
                <a:gd name="connsiteX2" fmla="*/ 142107 w 365656"/>
                <a:gd name="connsiteY2" fmla="*/ 528993 h 1090673"/>
                <a:gd name="connsiteX3" fmla="*/ 129231 w 365656"/>
                <a:gd name="connsiteY3" fmla="*/ 38579 h 1090673"/>
                <a:gd name="connsiteX4" fmla="*/ 335003 w 365656"/>
                <a:gd name="connsiteY4" fmla="*/ 0 h 1090673"/>
                <a:gd name="connsiteX5" fmla="*/ 360992 w 365656"/>
                <a:gd name="connsiteY5" fmla="*/ 450361 h 1090673"/>
                <a:gd name="connsiteX6" fmla="*/ 188193 w 365656"/>
                <a:gd name="connsiteY6" fmla="*/ 1090673 h 109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656" h="1090673">
                  <a:moveTo>
                    <a:pt x="188193" y="1090673"/>
                  </a:moveTo>
                  <a:cubicBezTo>
                    <a:pt x="124718" y="1059696"/>
                    <a:pt x="63143" y="1029669"/>
                    <a:pt x="0" y="998834"/>
                  </a:cubicBezTo>
                  <a:cubicBezTo>
                    <a:pt x="72503" y="849030"/>
                    <a:pt x="120252" y="692812"/>
                    <a:pt x="142107" y="528993"/>
                  </a:cubicBezTo>
                  <a:cubicBezTo>
                    <a:pt x="163962" y="365411"/>
                    <a:pt x="159401" y="202399"/>
                    <a:pt x="129231" y="38579"/>
                  </a:cubicBezTo>
                  <a:cubicBezTo>
                    <a:pt x="198170" y="25656"/>
                    <a:pt x="265827" y="12971"/>
                    <a:pt x="335003" y="0"/>
                  </a:cubicBezTo>
                  <a:cubicBezTo>
                    <a:pt x="363558" y="149851"/>
                    <a:pt x="372015" y="299655"/>
                    <a:pt x="360992" y="450361"/>
                  </a:cubicBezTo>
                  <a:cubicBezTo>
                    <a:pt x="344553" y="674330"/>
                    <a:pt x="287065" y="887372"/>
                    <a:pt x="188193" y="1090673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D34CF21-228E-4238-AFC9-83CA26E7B241}"/>
                </a:ext>
              </a:extLst>
            </p:cNvPr>
            <p:cNvSpPr/>
            <p:nvPr/>
          </p:nvSpPr>
          <p:spPr>
            <a:xfrm>
              <a:off x="5869767" y="4103578"/>
              <a:ext cx="1094474" cy="307158"/>
            </a:xfrm>
            <a:custGeom>
              <a:avLst/>
              <a:gdLst>
                <a:gd name="connsiteX0" fmla="*/ 0 w 1094474"/>
                <a:gd name="connsiteY0" fmla="*/ 239790 h 307158"/>
                <a:gd name="connsiteX1" fmla="*/ 57631 w 1094474"/>
                <a:gd name="connsiteY1" fmla="*/ 38342 h 307158"/>
                <a:gd name="connsiteX2" fmla="*/ 541963 w 1094474"/>
                <a:gd name="connsiteY2" fmla="*/ 96116 h 307158"/>
                <a:gd name="connsiteX3" fmla="*/ 1021449 w 1094474"/>
                <a:gd name="connsiteY3" fmla="*/ 0 h 307158"/>
                <a:gd name="connsiteX4" fmla="*/ 1094474 w 1094474"/>
                <a:gd name="connsiteY4" fmla="*/ 196222 h 307158"/>
                <a:gd name="connsiteX5" fmla="*/ 666966 w 1094474"/>
                <a:gd name="connsiteY5" fmla="*/ 297042 h 307158"/>
                <a:gd name="connsiteX6" fmla="*/ 0 w 1094474"/>
                <a:gd name="connsiteY6" fmla="*/ 239790 h 30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474" h="307158">
                  <a:moveTo>
                    <a:pt x="0" y="239790"/>
                  </a:moveTo>
                  <a:cubicBezTo>
                    <a:pt x="19480" y="171707"/>
                    <a:pt x="38294" y="105951"/>
                    <a:pt x="57631" y="38342"/>
                  </a:cubicBezTo>
                  <a:cubicBezTo>
                    <a:pt x="216557" y="83763"/>
                    <a:pt x="377859" y="102625"/>
                    <a:pt x="541963" y="96116"/>
                  </a:cubicBezTo>
                  <a:cubicBezTo>
                    <a:pt x="706116" y="89607"/>
                    <a:pt x="865374" y="57394"/>
                    <a:pt x="1021449" y="0"/>
                  </a:cubicBezTo>
                  <a:cubicBezTo>
                    <a:pt x="1045823" y="65423"/>
                    <a:pt x="1069816" y="129849"/>
                    <a:pt x="1094474" y="196222"/>
                  </a:cubicBezTo>
                  <a:cubicBezTo>
                    <a:pt x="955741" y="248247"/>
                    <a:pt x="813396" y="281505"/>
                    <a:pt x="666966" y="297042"/>
                  </a:cubicBezTo>
                  <a:cubicBezTo>
                    <a:pt x="441572" y="321035"/>
                    <a:pt x="219693" y="302505"/>
                    <a:pt x="0" y="239790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B160A6F-125E-40F8-B72E-9AF78272AA52}"/>
                </a:ext>
              </a:extLst>
            </p:cNvPr>
            <p:cNvSpPr/>
            <p:nvPr/>
          </p:nvSpPr>
          <p:spPr>
            <a:xfrm>
              <a:off x="4619883" y="1398085"/>
              <a:ext cx="654803" cy="1003299"/>
            </a:xfrm>
            <a:custGeom>
              <a:avLst/>
              <a:gdLst>
                <a:gd name="connsiteX0" fmla="*/ 654803 w 654803"/>
                <a:gd name="connsiteY0" fmla="*/ 149376 h 1003299"/>
                <a:gd name="connsiteX1" fmla="*/ 206770 w 654803"/>
                <a:gd name="connsiteY1" fmla="*/ 1003300 h 1003299"/>
                <a:gd name="connsiteX2" fmla="*/ 0 w 654803"/>
                <a:gd name="connsiteY2" fmla="*/ 968807 h 1003299"/>
                <a:gd name="connsiteX3" fmla="*/ 507755 w 654803"/>
                <a:gd name="connsiteY3" fmla="*/ 0 h 1003299"/>
                <a:gd name="connsiteX4" fmla="*/ 513789 w 654803"/>
                <a:gd name="connsiteY4" fmla="*/ 4609 h 1003299"/>
                <a:gd name="connsiteX5" fmla="*/ 654803 w 654803"/>
                <a:gd name="connsiteY5" fmla="*/ 149376 h 100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803" h="1003299">
                  <a:moveTo>
                    <a:pt x="654803" y="149376"/>
                  </a:moveTo>
                  <a:cubicBezTo>
                    <a:pt x="415678" y="386553"/>
                    <a:pt x="266017" y="670007"/>
                    <a:pt x="206770" y="1003300"/>
                  </a:cubicBezTo>
                  <a:cubicBezTo>
                    <a:pt x="138543" y="991945"/>
                    <a:pt x="70697" y="980589"/>
                    <a:pt x="0" y="968807"/>
                  </a:cubicBezTo>
                  <a:cubicBezTo>
                    <a:pt x="66754" y="591185"/>
                    <a:pt x="236417" y="269485"/>
                    <a:pt x="507755" y="0"/>
                  </a:cubicBezTo>
                  <a:cubicBezTo>
                    <a:pt x="510701" y="2233"/>
                    <a:pt x="512411" y="3231"/>
                    <a:pt x="513789" y="4609"/>
                  </a:cubicBezTo>
                  <a:cubicBezTo>
                    <a:pt x="560635" y="52643"/>
                    <a:pt x="607482" y="100772"/>
                    <a:pt x="654803" y="149376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6F21529-EAF3-4A58-B9CC-20E180DAA0AA}"/>
                </a:ext>
              </a:extLst>
            </p:cNvPr>
            <p:cNvSpPr/>
            <p:nvPr/>
          </p:nvSpPr>
          <p:spPr>
            <a:xfrm>
              <a:off x="4898965" y="3522941"/>
              <a:ext cx="935595" cy="785602"/>
            </a:xfrm>
            <a:custGeom>
              <a:avLst/>
              <a:gdLst>
                <a:gd name="connsiteX0" fmla="*/ 865849 w 935595"/>
                <a:gd name="connsiteY0" fmla="*/ 785602 h 785602"/>
                <a:gd name="connsiteX1" fmla="*/ 0 w 935595"/>
                <a:gd name="connsiteY1" fmla="*/ 116926 h 785602"/>
                <a:gd name="connsiteX2" fmla="*/ 85331 w 935595"/>
                <a:gd name="connsiteY2" fmla="*/ 59009 h 785602"/>
                <a:gd name="connsiteX3" fmla="*/ 172419 w 935595"/>
                <a:gd name="connsiteY3" fmla="*/ 0 h 785602"/>
                <a:gd name="connsiteX4" fmla="*/ 935596 w 935595"/>
                <a:gd name="connsiteY4" fmla="*/ 589712 h 785602"/>
                <a:gd name="connsiteX5" fmla="*/ 865849 w 935595"/>
                <a:gd name="connsiteY5" fmla="*/ 785602 h 78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5595" h="785602">
                  <a:moveTo>
                    <a:pt x="865849" y="785602"/>
                  </a:moveTo>
                  <a:cubicBezTo>
                    <a:pt x="540158" y="675898"/>
                    <a:pt x="208908" y="432402"/>
                    <a:pt x="0" y="116926"/>
                  </a:cubicBezTo>
                  <a:cubicBezTo>
                    <a:pt x="28412" y="97636"/>
                    <a:pt x="56871" y="78299"/>
                    <a:pt x="85331" y="59009"/>
                  </a:cubicBezTo>
                  <a:cubicBezTo>
                    <a:pt x="113932" y="39625"/>
                    <a:pt x="142487" y="20287"/>
                    <a:pt x="172419" y="0"/>
                  </a:cubicBezTo>
                  <a:cubicBezTo>
                    <a:pt x="364461" y="277324"/>
                    <a:pt x="618694" y="473500"/>
                    <a:pt x="935596" y="589712"/>
                  </a:cubicBezTo>
                  <a:cubicBezTo>
                    <a:pt x="912078" y="655801"/>
                    <a:pt x="888987" y="720702"/>
                    <a:pt x="865849" y="785602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74FD44C-52B8-4412-B58F-AA00C0DC0A19}"/>
                </a:ext>
              </a:extLst>
            </p:cNvPr>
            <p:cNvSpPr/>
            <p:nvPr/>
          </p:nvSpPr>
          <p:spPr>
            <a:xfrm>
              <a:off x="7332218" y="1300734"/>
              <a:ext cx="719513" cy="975600"/>
            </a:xfrm>
            <a:custGeom>
              <a:avLst/>
              <a:gdLst>
                <a:gd name="connsiteX0" fmla="*/ 516450 w 719513"/>
                <a:gd name="connsiteY0" fmla="*/ 975601 h 975600"/>
                <a:gd name="connsiteX1" fmla="*/ 0 w 719513"/>
                <a:gd name="connsiteY1" fmla="*/ 161967 h 975600"/>
                <a:gd name="connsiteX2" fmla="*/ 133032 w 719513"/>
                <a:gd name="connsiteY2" fmla="*/ 0 h 975600"/>
                <a:gd name="connsiteX3" fmla="*/ 719514 w 719513"/>
                <a:gd name="connsiteY3" fmla="*/ 923718 h 975600"/>
                <a:gd name="connsiteX4" fmla="*/ 704310 w 719513"/>
                <a:gd name="connsiteY4" fmla="*/ 928279 h 975600"/>
                <a:gd name="connsiteX5" fmla="*/ 516450 w 719513"/>
                <a:gd name="connsiteY5" fmla="*/ 975601 h 97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513" h="975600">
                  <a:moveTo>
                    <a:pt x="516450" y="975601"/>
                  </a:moveTo>
                  <a:cubicBezTo>
                    <a:pt x="430882" y="648579"/>
                    <a:pt x="258748" y="378239"/>
                    <a:pt x="0" y="161967"/>
                  </a:cubicBezTo>
                  <a:cubicBezTo>
                    <a:pt x="44376" y="107946"/>
                    <a:pt x="88181" y="54638"/>
                    <a:pt x="133032" y="0"/>
                  </a:cubicBezTo>
                  <a:cubicBezTo>
                    <a:pt x="427223" y="246109"/>
                    <a:pt x="622590" y="552986"/>
                    <a:pt x="719514" y="923718"/>
                  </a:cubicBezTo>
                  <a:cubicBezTo>
                    <a:pt x="712957" y="925713"/>
                    <a:pt x="708681" y="927186"/>
                    <a:pt x="704310" y="928279"/>
                  </a:cubicBezTo>
                  <a:cubicBezTo>
                    <a:pt x="642355" y="943910"/>
                    <a:pt x="580353" y="959542"/>
                    <a:pt x="516450" y="975601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E0BF3A-14EA-42F2-8837-434795FD2E3D}"/>
                </a:ext>
              </a:extLst>
            </p:cNvPr>
            <p:cNvSpPr/>
            <p:nvPr/>
          </p:nvSpPr>
          <p:spPr>
            <a:xfrm>
              <a:off x="6981393" y="3418415"/>
              <a:ext cx="895828" cy="840240"/>
            </a:xfrm>
            <a:custGeom>
              <a:avLst/>
              <a:gdLst>
                <a:gd name="connsiteX0" fmla="*/ 85521 w 895828"/>
                <a:gd name="connsiteY0" fmla="*/ 840241 h 840240"/>
                <a:gd name="connsiteX1" fmla="*/ 0 w 895828"/>
                <a:gd name="connsiteY1" fmla="*/ 648437 h 840240"/>
                <a:gd name="connsiteX2" fmla="*/ 408884 w 895828"/>
                <a:gd name="connsiteY2" fmla="*/ 380805 h 840240"/>
                <a:gd name="connsiteX3" fmla="*/ 713290 w 895828"/>
                <a:gd name="connsiteY3" fmla="*/ 0 h 840240"/>
                <a:gd name="connsiteX4" fmla="*/ 895829 w 895828"/>
                <a:gd name="connsiteY4" fmla="*/ 103718 h 840240"/>
                <a:gd name="connsiteX5" fmla="*/ 85521 w 895828"/>
                <a:gd name="connsiteY5" fmla="*/ 840241 h 84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828" h="840240">
                  <a:moveTo>
                    <a:pt x="85521" y="840241"/>
                  </a:moveTo>
                  <a:cubicBezTo>
                    <a:pt x="56586" y="775340"/>
                    <a:pt x="28507" y="712387"/>
                    <a:pt x="0" y="648437"/>
                  </a:cubicBezTo>
                  <a:cubicBezTo>
                    <a:pt x="151134" y="580543"/>
                    <a:pt x="287207" y="491601"/>
                    <a:pt x="408884" y="380805"/>
                  </a:cubicBezTo>
                  <a:cubicBezTo>
                    <a:pt x="530181" y="270340"/>
                    <a:pt x="631142" y="143437"/>
                    <a:pt x="713290" y="0"/>
                  </a:cubicBezTo>
                  <a:cubicBezTo>
                    <a:pt x="774152" y="34588"/>
                    <a:pt x="834111" y="68654"/>
                    <a:pt x="895829" y="103718"/>
                  </a:cubicBezTo>
                  <a:cubicBezTo>
                    <a:pt x="703360" y="435015"/>
                    <a:pt x="434825" y="680317"/>
                    <a:pt x="85521" y="840241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660397" y="2929784"/>
            <a:ext cx="7384279" cy="1107996"/>
          </a:xfrm>
          <a:prstGeom prst="rect">
            <a:avLst/>
          </a:prstGeom>
          <a:ln w="571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dirty="0"/>
              <a:t> </a:t>
            </a:r>
            <a:endParaRPr lang="en-US" dirty="0"/>
          </a:p>
          <a:p>
            <a:r>
              <a:rPr lang="en-US" sz="2400" dirty="0">
                <a:latin typeface="Lucida Handwriting" panose="03010101010101010101" pitchFamily="66" charset="0"/>
              </a:rPr>
              <a:t>I</a:t>
            </a:r>
            <a:r>
              <a:rPr lang="id-ID" sz="2400" dirty="0">
                <a:latin typeface="Lucida Handwriting" panose="03010101010101010101" pitchFamily="66" charset="0"/>
              </a:rPr>
              <a:t>ndikator dan metode yang digunakan untuk survei PISA 2015 dan 2018 sama</a:t>
            </a:r>
            <a:endParaRPr lang="en-US" sz="2400" dirty="0">
              <a:latin typeface="Lucida Handwriting" panose="03010101010101010101" pitchFamily="66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180847"/>
              </p:ext>
            </p:extLst>
          </p:nvPr>
        </p:nvGraphicFramePr>
        <p:xfrm>
          <a:off x="660398" y="961018"/>
          <a:ext cx="8253572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1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PISA 2015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PISA 2018</a:t>
                      </a:r>
                      <a:endParaRPr lang="id-ID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K</a:t>
                      </a:r>
                      <a:r>
                        <a:rPr lang="id-ID" sz="2400" dirty="0"/>
                        <a:t>emampuan membaca:</a:t>
                      </a:r>
                      <a:r>
                        <a:rPr lang="en-US" sz="2400" dirty="0"/>
                        <a:t> </a:t>
                      </a:r>
                      <a:r>
                        <a:rPr lang="id-ID" sz="2400" dirty="0"/>
                        <a:t>397 </a:t>
                      </a:r>
                      <a:endParaRPr lang="en-US" sz="2400" dirty="0"/>
                    </a:p>
                    <a:p>
                      <a:r>
                        <a:rPr lang="en-US" sz="2400" dirty="0"/>
                        <a:t>K</a:t>
                      </a:r>
                      <a:r>
                        <a:rPr lang="id-ID" sz="2400" dirty="0"/>
                        <a:t>emampuan matematika: 386 </a:t>
                      </a:r>
                      <a:endParaRPr lang="en-US" sz="2400" dirty="0"/>
                    </a:p>
                    <a:p>
                      <a:r>
                        <a:rPr lang="en-US" sz="2400" dirty="0"/>
                        <a:t>K</a:t>
                      </a:r>
                      <a:r>
                        <a:rPr lang="id-ID" sz="2400" dirty="0"/>
                        <a:t>emampuan kinerja sains: 403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</a:t>
                      </a:r>
                      <a:r>
                        <a:rPr lang="id-ID" sz="2400" dirty="0"/>
                        <a:t>emampuan membaca: 371 </a:t>
                      </a:r>
                      <a:r>
                        <a:rPr lang="en-US" sz="2400" dirty="0"/>
                        <a:t>K</a:t>
                      </a:r>
                      <a:r>
                        <a:rPr lang="id-ID" sz="2400" dirty="0"/>
                        <a:t>emampuan matematika: 379 </a:t>
                      </a:r>
                      <a:r>
                        <a:rPr lang="en-US" sz="2400" dirty="0"/>
                        <a:t>K</a:t>
                      </a:r>
                      <a:r>
                        <a:rPr lang="id-ID" sz="2400" dirty="0"/>
                        <a:t>emampuan kinerja sains: 396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660397" y="4853902"/>
            <a:ext cx="7237185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/>
              <a:t>Bedanya</a:t>
            </a:r>
            <a:r>
              <a:rPr lang="en-US" sz="2800" dirty="0"/>
              <a:t>: </a:t>
            </a:r>
          </a:p>
          <a:p>
            <a:r>
              <a:rPr lang="en-US" sz="2800" dirty="0"/>
              <a:t>T</a:t>
            </a:r>
            <a:r>
              <a:rPr lang="id-ID" sz="2800" dirty="0"/>
              <a:t>ahun 2015 ada 7</a:t>
            </a:r>
            <a:r>
              <a:rPr lang="en-US" sz="2800" dirty="0"/>
              <a:t>2 </a:t>
            </a:r>
            <a:r>
              <a:rPr lang="id-ID" sz="2800" dirty="0"/>
              <a:t>negara</a:t>
            </a:r>
            <a:r>
              <a:rPr lang="en-US" sz="2800" dirty="0"/>
              <a:t>, </a:t>
            </a:r>
            <a:r>
              <a:rPr lang="en-US" sz="2800" dirty="0" err="1"/>
              <a:t>sedangkan</a:t>
            </a:r>
            <a:r>
              <a:rPr lang="en-US" sz="2800" dirty="0"/>
              <a:t> </a:t>
            </a:r>
            <a:r>
              <a:rPr lang="en-US" sz="2800" dirty="0" err="1"/>
              <a:t>tahun</a:t>
            </a:r>
            <a:r>
              <a:rPr lang="en-US" sz="2800" dirty="0"/>
              <a:t> </a:t>
            </a:r>
            <a:r>
              <a:rPr lang="id-ID" sz="2800" dirty="0"/>
              <a:t>2018 bertambah menjadi 79 negara. </a:t>
            </a:r>
          </a:p>
        </p:txBody>
      </p:sp>
    </p:spTree>
    <p:extLst>
      <p:ext uri="{BB962C8B-B14F-4D97-AF65-F5344CB8AC3E}">
        <p14:creationId xmlns:p14="http://schemas.microsoft.com/office/powerpoint/2010/main" val="1909339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8">
            <a:extLst>
              <a:ext uri="{FF2B5EF4-FFF2-40B4-BE49-F238E27FC236}">
                <a16:creationId xmlns:a16="http://schemas.microsoft.com/office/drawing/2014/main" id="{BD2E934C-7E0F-4F56-80A7-C308A7874625}"/>
              </a:ext>
            </a:extLst>
          </p:cNvPr>
          <p:cNvSpPr/>
          <p:nvPr/>
        </p:nvSpPr>
        <p:spPr>
          <a:xfrm>
            <a:off x="2932203" y="1484985"/>
            <a:ext cx="629365" cy="50794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239DA9-8145-45EF-B7A3-495FC8E5872A}"/>
              </a:ext>
            </a:extLst>
          </p:cNvPr>
          <p:cNvSpPr/>
          <p:nvPr/>
        </p:nvSpPr>
        <p:spPr>
          <a:xfrm>
            <a:off x="631452" y="1860849"/>
            <a:ext cx="2072640" cy="7247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41496E5-D113-4FB1-8BE8-165E2E0A98CA}"/>
              </a:ext>
            </a:extLst>
          </p:cNvPr>
          <p:cNvSpPr/>
          <p:nvPr/>
        </p:nvSpPr>
        <p:spPr>
          <a:xfrm>
            <a:off x="3860800" y="1856781"/>
            <a:ext cx="2072640" cy="7247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04FD7D2-08C5-4F3B-AD5C-E6D1610DB566}"/>
              </a:ext>
            </a:extLst>
          </p:cNvPr>
          <p:cNvSpPr/>
          <p:nvPr/>
        </p:nvSpPr>
        <p:spPr>
          <a:xfrm flipV="1">
            <a:off x="1973574" y="6078192"/>
            <a:ext cx="8867146" cy="4571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1452" y="920540"/>
            <a:ext cx="749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Apa</a:t>
            </a:r>
            <a:r>
              <a:rPr lang="en-US" sz="36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yang </a:t>
            </a:r>
            <a:r>
              <a:rPr lang="en-US" sz="36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harus</a:t>
            </a:r>
            <a:r>
              <a:rPr lang="en-US" sz="36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36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dilakukan</a:t>
            </a:r>
            <a:r>
              <a:rPr lang="en-US" sz="36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?</a:t>
            </a:r>
            <a:endParaRPr lang="id-ID" sz="36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623" y="2169990"/>
            <a:ext cx="10078840" cy="206210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49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err="1"/>
              <a:t>Pembenahan</a:t>
            </a:r>
            <a:r>
              <a:rPr lang="en-US" sz="3200" dirty="0"/>
              <a:t> </a:t>
            </a:r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asesmen</a:t>
            </a:r>
            <a:r>
              <a:rPr lang="en-US" sz="3200" dirty="0"/>
              <a:t>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 err="1">
                <a:sym typeface="Wingdings" panose="05000000000000000000" pitchFamily="2" charset="2"/>
              </a:rPr>
              <a:t>Kemendikbud</a:t>
            </a:r>
            <a:endParaRPr lang="en-US" sz="32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err="1">
                <a:sym typeface="Wingdings" panose="05000000000000000000" pitchFamily="2" charset="2"/>
              </a:rPr>
              <a:t>Tumbuhkan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niat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membaca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pada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anak</a:t>
            </a:r>
            <a:endParaRPr lang="en-US" sz="32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err="1">
                <a:sym typeface="Wingdings" panose="05000000000000000000" pitchFamily="2" charset="2"/>
              </a:rPr>
              <a:t>Bangun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budaya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membaca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pada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anak</a:t>
            </a:r>
            <a:endParaRPr lang="en-US" sz="32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err="1">
                <a:sym typeface="Wingdings" panose="05000000000000000000" pitchFamily="2" charset="2"/>
              </a:rPr>
              <a:t>Tingkatkan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kemampuan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berliterasi</a:t>
            </a:r>
            <a:endParaRPr lang="en-US" sz="3200" dirty="0">
              <a:sym typeface="Wingdings" panose="05000000000000000000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3574" y="4586215"/>
            <a:ext cx="77679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Berpikir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bernalar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yang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dipisahkan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keseluruhan</a:t>
            </a:r>
            <a:r>
              <a:rPr lang="en-US" sz="2800" dirty="0"/>
              <a:t> proses </a:t>
            </a:r>
            <a:r>
              <a:rPr lang="en-US" sz="2800" dirty="0" err="1"/>
              <a:t>membaca</a:t>
            </a:r>
            <a:r>
              <a:rPr lang="en-US" sz="2800" dirty="0"/>
              <a:t> (</a:t>
            </a:r>
            <a:r>
              <a:rPr lang="en-US" sz="2800" dirty="0" err="1"/>
              <a:t>Thordike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Carrel, 1988)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57905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/>
          <a:srcRect l="9295" t="15109" r="37820" b="14767"/>
          <a:stretch/>
        </p:blipFill>
        <p:spPr bwMode="auto">
          <a:xfrm>
            <a:off x="2153922" y="309881"/>
            <a:ext cx="9174478" cy="622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6300903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1_Office Theme">
  <a:themeElements>
    <a:clrScheme name="UEU Color">
      <a:dk1>
        <a:srgbClr val="363636"/>
      </a:dk1>
      <a:lt1>
        <a:srgbClr val="FFFFFF"/>
      </a:lt1>
      <a:dk2>
        <a:srgbClr val="0E60AC"/>
      </a:dk2>
      <a:lt2>
        <a:srgbClr val="F2F2F2"/>
      </a:lt2>
      <a:accent1>
        <a:srgbClr val="EF7220"/>
      </a:accent1>
      <a:accent2>
        <a:srgbClr val="F5AA79"/>
      </a:accent2>
      <a:accent3>
        <a:srgbClr val="0E60AC"/>
      </a:accent3>
      <a:accent4>
        <a:srgbClr val="87C0F5"/>
      </a:accent4>
      <a:accent5>
        <a:srgbClr val="C3DFFA"/>
      </a:accent5>
      <a:accent6>
        <a:srgbClr val="D8D8D8"/>
      </a:accent6>
      <a:hlink>
        <a:srgbClr val="EF7220"/>
      </a:hlink>
      <a:folHlink>
        <a:srgbClr val="EF7220"/>
      </a:folHlink>
    </a:clrScheme>
    <a:fontScheme name="Font UEU Basic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 TEMPLATE PPT UEU" id="{61C6813F-AFFC-42C3-8343-B418D1D4430D}" vid="{3A234C03-FC1E-4A99-8196-55A786EF84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 TEMPLATE PPT UEU</Template>
  <TotalTime>205</TotalTime>
  <Words>716</Words>
  <Application>Microsoft Office PowerPoint</Application>
  <PresentationFormat>Widescreen</PresentationFormat>
  <Paragraphs>99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Adobe Fan Heiti Std B</vt:lpstr>
      <vt:lpstr>Arial</vt:lpstr>
      <vt:lpstr>Calibri</vt:lpstr>
      <vt:lpstr>Lucida Handwriting</vt:lpstr>
      <vt:lpstr>Manrope</vt:lpstr>
      <vt:lpstr>Manrope SemiBold</vt:lpstr>
      <vt:lpstr>Tw Cen MT</vt:lpstr>
      <vt:lpstr>Wingdings</vt:lpstr>
      <vt:lpstr>1_Office Theme</vt:lpstr>
      <vt:lpstr>Pengembangan Literasi di Sekolah</vt:lpstr>
      <vt:lpstr>PowerPoint Presentation</vt:lpstr>
      <vt:lpstr>PowerPoint Presentation</vt:lpstr>
      <vt:lpstr>Keterangan hasil laporan PISA 2012</vt:lpstr>
      <vt:lpstr>PowerPoint Presentation</vt:lpstr>
      <vt:lpstr>Keterangan hasil laporan PISA 2018</vt:lpstr>
      <vt:lpstr>PowerPoint Presentation</vt:lpstr>
      <vt:lpstr>PowerPoint Presentation</vt:lpstr>
      <vt:lpstr>PowerPoint Presentation</vt:lpstr>
      <vt:lpstr>Apa itu Literasi?</vt:lpstr>
      <vt:lpstr>PowerPoint Presentation</vt:lpstr>
      <vt:lpstr>PowerPoint Presentation</vt:lpstr>
      <vt:lpstr>PowerPoint Presentation</vt:lpstr>
      <vt:lpstr>Tujuan dan Manfaat Literasi dalam Pendidikan</vt:lpstr>
      <vt:lpstr>Tujuan dan Manfaat Literasi dalam Pendidikan</vt:lpstr>
      <vt:lpstr>PowerPoint Presentation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Nama Mata Kuliah</dc:title>
  <dc:creator>HP</dc:creator>
  <cp:lastModifiedBy>K. Fatonah</cp:lastModifiedBy>
  <cp:revision>15</cp:revision>
  <dcterms:created xsi:type="dcterms:W3CDTF">2023-08-28T08:52:04Z</dcterms:created>
  <dcterms:modified xsi:type="dcterms:W3CDTF">2024-07-21T23:15:10Z</dcterms:modified>
</cp:coreProperties>
</file>