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325" r:id="rId3"/>
    <p:sldId id="317" r:id="rId4"/>
    <p:sldId id="300" r:id="rId5"/>
    <p:sldId id="294" r:id="rId6"/>
    <p:sldId id="303" r:id="rId7"/>
    <p:sldId id="305" r:id="rId8"/>
    <p:sldId id="318" r:id="rId9"/>
    <p:sldId id="319" r:id="rId10"/>
    <p:sldId id="320" r:id="rId11"/>
    <p:sldId id="321" r:id="rId12"/>
    <p:sldId id="323" r:id="rId13"/>
    <p:sldId id="322" r:id="rId14"/>
    <p:sldId id="301" r:id="rId15"/>
    <p:sldId id="306" r:id="rId16"/>
    <p:sldId id="304" r:id="rId17"/>
    <p:sldId id="324" r:id="rId18"/>
    <p:sldId id="296" r:id="rId19"/>
  </p:sldIdLst>
  <p:sldSz cx="12192000" cy="6858000"/>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6699"/>
    <a:srgbClr val="00FFFF"/>
    <a:srgbClr val="FF00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61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23.png"/></Relationships>
</file>

<file path=ppt/diagrams/_rels/data4.xml.rels><?xml version="1.0" encoding="UTF-8" standalone="yes"?>
<Relationships xmlns="http://schemas.openxmlformats.org/package/2006/relationships"><Relationship Id="rId1" Type="http://schemas.openxmlformats.org/officeDocument/2006/relationships/image" Target="../media/image24.png"/></Relationships>
</file>

<file path=ppt/diagrams/_rels/data5.xml.rels><?xml version="1.0" encoding="UTF-8" standalone="yes"?>
<Relationships xmlns="http://schemas.openxmlformats.org/package/2006/relationships"><Relationship Id="rId1" Type="http://schemas.openxmlformats.org/officeDocument/2006/relationships/image" Target="../media/image25.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1" Type="http://schemas.openxmlformats.org/officeDocument/2006/relationships/image" Target="../media/image24.png"/></Relationships>
</file>

<file path=ppt/diagrams/_rels/drawing5.xml.rels><?xml version="1.0" encoding="UTF-8" standalone="yes"?>
<Relationships xmlns="http://schemas.openxmlformats.org/package/2006/relationships"><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FF656C-C0F9-44B4-8D3D-92C0DC55ED02}" type="doc">
      <dgm:prSet loTypeId="urn:microsoft.com/office/officeart/2005/8/layout/target1" loCatId="relationship" qsTypeId="urn:microsoft.com/office/officeart/2005/8/quickstyle/simple1" qsCatId="simple" csTypeId="urn:microsoft.com/office/officeart/2005/8/colors/accent1_2" csCatId="accent1" phldr="1"/>
      <dgm:spPr/>
    </dgm:pt>
    <dgm:pt modelId="{CACDCE3F-5DBA-4015-BD31-747EEC471A1D}">
      <dgm:prSet phldrT="[Text]"/>
      <dgm:spPr/>
      <dgm:t>
        <a:bodyPr/>
        <a:lstStyle/>
        <a:p>
          <a:r>
            <a:rPr lang="id-ID" dirty="0" smtClean="0">
              <a:solidFill>
                <a:schemeClr val="tx1"/>
              </a:solidFill>
              <a:effectLst>
                <a:outerShdw blurRad="38100" dist="38100" dir="2700000" algn="tl">
                  <a:srgbClr val="000000">
                    <a:alpha val="43137"/>
                  </a:srgbClr>
                </a:outerShdw>
              </a:effectLst>
            </a:rPr>
            <a:t>Sistem Operasi </a:t>
          </a:r>
          <a:r>
            <a:rPr lang="id-ID" i="1" dirty="0" smtClean="0">
              <a:solidFill>
                <a:schemeClr val="tx1"/>
              </a:solidFill>
              <a:effectLst>
                <a:outerShdw blurRad="38100" dist="38100" dir="2700000" algn="tl">
                  <a:srgbClr val="000000">
                    <a:alpha val="43137"/>
                  </a:srgbClr>
                </a:outerShdw>
              </a:effectLst>
            </a:rPr>
            <a:t>(</a:t>
          </a:r>
          <a:r>
            <a:rPr lang="id-ID" b="1" i="1" dirty="0" smtClean="0">
              <a:solidFill>
                <a:schemeClr val="tx1"/>
              </a:solidFill>
              <a:effectLst>
                <a:outerShdw blurRad="38100" dist="38100" dir="2700000" algn="tl">
                  <a:srgbClr val="000000">
                    <a:alpha val="43137"/>
                  </a:srgbClr>
                </a:outerShdw>
              </a:effectLst>
            </a:rPr>
            <a:t>Operating System)</a:t>
          </a:r>
          <a:endParaRPr lang="en-US" i="1" dirty="0">
            <a:solidFill>
              <a:schemeClr val="tx1"/>
            </a:solidFill>
            <a:effectLst>
              <a:outerShdw blurRad="38100" dist="38100" dir="2700000" algn="tl">
                <a:srgbClr val="000000">
                  <a:alpha val="43137"/>
                </a:srgbClr>
              </a:outerShdw>
            </a:effectLst>
          </a:endParaRPr>
        </a:p>
      </dgm:t>
    </dgm:pt>
    <dgm:pt modelId="{5F574DB9-BE45-4EA4-9BF1-0A5BD508EAD1}" type="parTrans" cxnId="{4983D423-7290-4725-9E1B-A7948CCA9119}">
      <dgm:prSet/>
      <dgm:spPr/>
      <dgm:t>
        <a:bodyPr/>
        <a:lstStyle/>
        <a:p>
          <a:endParaRPr lang="en-US"/>
        </a:p>
      </dgm:t>
    </dgm:pt>
    <dgm:pt modelId="{575A33A8-692A-4237-8379-90D4D1276E49}" type="sibTrans" cxnId="{4983D423-7290-4725-9E1B-A7948CCA9119}">
      <dgm:prSet/>
      <dgm:spPr/>
      <dgm:t>
        <a:bodyPr/>
        <a:lstStyle/>
        <a:p>
          <a:endParaRPr lang="en-US"/>
        </a:p>
      </dgm:t>
    </dgm:pt>
    <dgm:pt modelId="{E70996A4-CE40-49B7-AD79-7AF9F2302397}">
      <dgm:prSet phldrT="[Text]"/>
      <dgm:spPr/>
      <dgm:t>
        <a:bodyPr/>
        <a:lstStyle/>
        <a:p>
          <a:r>
            <a:rPr lang="id-ID" b="1" dirty="0" smtClean="0">
              <a:solidFill>
                <a:srgbClr val="FF6699"/>
              </a:solidFill>
              <a:effectLst>
                <a:outerShdw blurRad="38100" dist="38100" dir="2700000" algn="tl">
                  <a:srgbClr val="000000">
                    <a:alpha val="43137"/>
                  </a:srgbClr>
                </a:outerShdw>
              </a:effectLst>
            </a:rPr>
            <a:t>Bahasa Pemograman</a:t>
          </a:r>
          <a:endParaRPr lang="en-US" dirty="0">
            <a:solidFill>
              <a:srgbClr val="FF6699"/>
            </a:solidFill>
            <a:effectLst>
              <a:outerShdw blurRad="38100" dist="38100" dir="2700000" algn="tl">
                <a:srgbClr val="000000">
                  <a:alpha val="43137"/>
                </a:srgbClr>
              </a:outerShdw>
            </a:effectLst>
          </a:endParaRPr>
        </a:p>
      </dgm:t>
    </dgm:pt>
    <dgm:pt modelId="{8C61DB5F-BF00-4809-99F9-78D7652FCCB8}" type="parTrans" cxnId="{76DE1543-864C-4F7E-B771-54E519D0B857}">
      <dgm:prSet/>
      <dgm:spPr/>
      <dgm:t>
        <a:bodyPr/>
        <a:lstStyle/>
        <a:p>
          <a:endParaRPr lang="en-US"/>
        </a:p>
      </dgm:t>
    </dgm:pt>
    <dgm:pt modelId="{70C19B82-5CB1-4016-91BD-A2BC0DA3992A}" type="sibTrans" cxnId="{76DE1543-864C-4F7E-B771-54E519D0B857}">
      <dgm:prSet/>
      <dgm:spPr/>
      <dgm:t>
        <a:bodyPr/>
        <a:lstStyle/>
        <a:p>
          <a:endParaRPr lang="en-US"/>
        </a:p>
      </dgm:t>
    </dgm:pt>
    <dgm:pt modelId="{A9A47357-5DAB-4CD5-BA86-6CBB531C23AA}">
      <dgm:prSet phldrT="[Text]"/>
      <dgm:spPr/>
      <dgm:t>
        <a:bodyPr/>
        <a:lstStyle/>
        <a:p>
          <a:r>
            <a:rPr lang="id-ID" b="1" dirty="0" smtClean="0">
              <a:solidFill>
                <a:srgbClr val="00FFFF"/>
              </a:solidFill>
              <a:effectLst>
                <a:outerShdw blurRad="38100" dist="38100" dir="2700000" algn="tl">
                  <a:srgbClr val="000000">
                    <a:alpha val="43137"/>
                  </a:srgbClr>
                </a:outerShdw>
              </a:effectLst>
            </a:rPr>
            <a:t>Program Utility</a:t>
          </a:r>
          <a:endParaRPr lang="en-US" dirty="0">
            <a:solidFill>
              <a:srgbClr val="00FFFF"/>
            </a:solidFill>
            <a:effectLst>
              <a:outerShdw blurRad="38100" dist="38100" dir="2700000" algn="tl">
                <a:srgbClr val="000000">
                  <a:alpha val="43137"/>
                </a:srgbClr>
              </a:outerShdw>
            </a:effectLst>
          </a:endParaRPr>
        </a:p>
      </dgm:t>
    </dgm:pt>
    <dgm:pt modelId="{DFB483EA-1A94-4B7D-9DD4-85E5E0496389}" type="parTrans" cxnId="{75240811-F08F-44EE-A590-D04EA154015C}">
      <dgm:prSet/>
      <dgm:spPr/>
      <dgm:t>
        <a:bodyPr/>
        <a:lstStyle/>
        <a:p>
          <a:endParaRPr lang="en-US"/>
        </a:p>
      </dgm:t>
    </dgm:pt>
    <dgm:pt modelId="{9351E9ED-F9B0-4902-99E3-FABAC99AE765}" type="sibTrans" cxnId="{75240811-F08F-44EE-A590-D04EA154015C}">
      <dgm:prSet/>
      <dgm:spPr/>
      <dgm:t>
        <a:bodyPr/>
        <a:lstStyle/>
        <a:p>
          <a:endParaRPr lang="en-US"/>
        </a:p>
      </dgm:t>
    </dgm:pt>
    <dgm:pt modelId="{08ACFBB6-6F12-44AB-A1E9-6935364E4309}">
      <dgm:prSet phldrT="[Text]"/>
      <dgm:spPr/>
      <dgm:t>
        <a:bodyPr/>
        <a:lstStyle/>
        <a:p>
          <a:r>
            <a:rPr lang="id-ID" b="1" dirty="0" smtClean="0">
              <a:solidFill>
                <a:srgbClr val="FFC000"/>
              </a:solidFill>
            </a:rPr>
            <a:t>Software Aplikasi</a:t>
          </a:r>
          <a:endParaRPr lang="en-US" dirty="0">
            <a:solidFill>
              <a:srgbClr val="FFC000"/>
            </a:solidFill>
          </a:endParaRPr>
        </a:p>
      </dgm:t>
    </dgm:pt>
    <dgm:pt modelId="{34BF9A23-B332-4A61-92EC-ADDAA2FFEB5B}" type="parTrans" cxnId="{DD46038A-28C1-42CE-A34A-B54F16B308CC}">
      <dgm:prSet/>
      <dgm:spPr/>
      <dgm:t>
        <a:bodyPr/>
        <a:lstStyle/>
        <a:p>
          <a:endParaRPr lang="id-ID"/>
        </a:p>
      </dgm:t>
    </dgm:pt>
    <dgm:pt modelId="{EE295349-8311-49A9-8A45-14DFCC8CB424}" type="sibTrans" cxnId="{DD46038A-28C1-42CE-A34A-B54F16B308CC}">
      <dgm:prSet/>
      <dgm:spPr/>
      <dgm:t>
        <a:bodyPr/>
        <a:lstStyle/>
        <a:p>
          <a:endParaRPr lang="id-ID"/>
        </a:p>
      </dgm:t>
    </dgm:pt>
    <dgm:pt modelId="{74D65D75-F4C1-4DD9-8721-B8C83A731E30}" type="pres">
      <dgm:prSet presAssocID="{ABFF656C-C0F9-44B4-8D3D-92C0DC55ED02}" presName="composite" presStyleCnt="0">
        <dgm:presLayoutVars>
          <dgm:chMax val="5"/>
          <dgm:dir/>
          <dgm:resizeHandles val="exact"/>
        </dgm:presLayoutVars>
      </dgm:prSet>
      <dgm:spPr/>
    </dgm:pt>
    <dgm:pt modelId="{9FE02C08-66A1-4C9C-A4C2-B9FB2FF4AD48}" type="pres">
      <dgm:prSet presAssocID="{CACDCE3F-5DBA-4015-BD31-747EEC471A1D}" presName="circle1" presStyleLbl="lnNode1" presStyleIdx="0" presStyleCnt="4"/>
      <dgm:spPr>
        <a:solidFill>
          <a:srgbClr val="000000"/>
        </a:solidFill>
      </dgm:spPr>
    </dgm:pt>
    <dgm:pt modelId="{0DC55915-522E-4DBF-93F7-A7B9659930AE}" type="pres">
      <dgm:prSet presAssocID="{CACDCE3F-5DBA-4015-BD31-747EEC471A1D}" presName="text1" presStyleLbl="revTx" presStyleIdx="0" presStyleCnt="4">
        <dgm:presLayoutVars>
          <dgm:bulletEnabled val="1"/>
        </dgm:presLayoutVars>
      </dgm:prSet>
      <dgm:spPr/>
      <dgm:t>
        <a:bodyPr/>
        <a:lstStyle/>
        <a:p>
          <a:endParaRPr lang="id-ID"/>
        </a:p>
      </dgm:t>
    </dgm:pt>
    <dgm:pt modelId="{E9D7B0D4-93A3-4151-8952-951CB71330E2}" type="pres">
      <dgm:prSet presAssocID="{CACDCE3F-5DBA-4015-BD31-747EEC471A1D}" presName="line1" presStyleLbl="callout" presStyleIdx="0" presStyleCnt="8"/>
      <dgm:spPr>
        <a:ln w="38100"/>
      </dgm:spPr>
    </dgm:pt>
    <dgm:pt modelId="{0F46E100-6FBA-4B10-98EC-D0D7C5793EEF}" type="pres">
      <dgm:prSet presAssocID="{CACDCE3F-5DBA-4015-BD31-747EEC471A1D}" presName="d1" presStyleLbl="callout" presStyleIdx="1" presStyleCnt="8"/>
      <dgm:spPr>
        <a:ln w="38100"/>
      </dgm:spPr>
    </dgm:pt>
    <dgm:pt modelId="{553A063F-E7AD-4A2A-8D7A-4D6224353A33}" type="pres">
      <dgm:prSet presAssocID="{E70996A4-CE40-49B7-AD79-7AF9F2302397}" presName="circle2" presStyleLbl="lnNode1" presStyleIdx="1" presStyleCnt="4"/>
      <dgm:spPr>
        <a:solidFill>
          <a:srgbClr val="FF5BA4"/>
        </a:solidFill>
      </dgm:spPr>
    </dgm:pt>
    <dgm:pt modelId="{613103A0-BCA0-4CED-8539-B260A7A2B8B0}" type="pres">
      <dgm:prSet presAssocID="{E70996A4-CE40-49B7-AD79-7AF9F2302397}" presName="text2" presStyleLbl="revTx" presStyleIdx="1" presStyleCnt="4">
        <dgm:presLayoutVars>
          <dgm:bulletEnabled val="1"/>
        </dgm:presLayoutVars>
      </dgm:prSet>
      <dgm:spPr/>
      <dgm:t>
        <a:bodyPr/>
        <a:lstStyle/>
        <a:p>
          <a:endParaRPr lang="id-ID"/>
        </a:p>
      </dgm:t>
    </dgm:pt>
    <dgm:pt modelId="{729E6F27-318B-4B61-96EF-18A3FD5AED4F}" type="pres">
      <dgm:prSet presAssocID="{E70996A4-CE40-49B7-AD79-7AF9F2302397}" presName="line2" presStyleLbl="callout" presStyleIdx="2" presStyleCnt="8"/>
      <dgm:spPr>
        <a:ln w="38100">
          <a:solidFill>
            <a:srgbClr val="FF5BA4"/>
          </a:solidFill>
        </a:ln>
      </dgm:spPr>
    </dgm:pt>
    <dgm:pt modelId="{3644E9F4-3FE4-4E0B-AD6C-747086AAA653}" type="pres">
      <dgm:prSet presAssocID="{E70996A4-CE40-49B7-AD79-7AF9F2302397}" presName="d2" presStyleLbl="callout" presStyleIdx="3" presStyleCnt="8"/>
      <dgm:spPr>
        <a:ln w="38100">
          <a:solidFill>
            <a:srgbClr val="FF5BA4"/>
          </a:solidFill>
        </a:ln>
      </dgm:spPr>
    </dgm:pt>
    <dgm:pt modelId="{DBF0D694-DD0B-40C5-95FC-15A97A0922C0}" type="pres">
      <dgm:prSet presAssocID="{A9A47357-5DAB-4CD5-BA86-6CBB531C23AA}" presName="circle3" presStyleLbl="lnNode1" presStyleIdx="2" presStyleCnt="4"/>
      <dgm:spPr>
        <a:solidFill>
          <a:srgbClr val="3EE3DE"/>
        </a:solidFill>
      </dgm:spPr>
    </dgm:pt>
    <dgm:pt modelId="{2A519089-0A77-42B7-8149-8FBD3AE3EE98}" type="pres">
      <dgm:prSet presAssocID="{A9A47357-5DAB-4CD5-BA86-6CBB531C23AA}" presName="text3" presStyleLbl="revTx" presStyleIdx="2" presStyleCnt="4">
        <dgm:presLayoutVars>
          <dgm:bulletEnabled val="1"/>
        </dgm:presLayoutVars>
      </dgm:prSet>
      <dgm:spPr/>
      <dgm:t>
        <a:bodyPr/>
        <a:lstStyle/>
        <a:p>
          <a:endParaRPr lang="id-ID"/>
        </a:p>
      </dgm:t>
    </dgm:pt>
    <dgm:pt modelId="{4758471B-2DE9-41DD-81C6-EE6DFA3432F1}" type="pres">
      <dgm:prSet presAssocID="{A9A47357-5DAB-4CD5-BA86-6CBB531C23AA}" presName="line3" presStyleLbl="callout" presStyleIdx="4" presStyleCnt="8"/>
      <dgm:spPr>
        <a:ln w="38100">
          <a:solidFill>
            <a:srgbClr val="3EE3DE"/>
          </a:solidFill>
        </a:ln>
      </dgm:spPr>
    </dgm:pt>
    <dgm:pt modelId="{BB81A472-B1EA-47B3-93B5-D767744A7BB1}" type="pres">
      <dgm:prSet presAssocID="{A9A47357-5DAB-4CD5-BA86-6CBB531C23AA}" presName="d3" presStyleLbl="callout" presStyleIdx="5" presStyleCnt="8"/>
      <dgm:spPr>
        <a:ln w="38100">
          <a:solidFill>
            <a:srgbClr val="3EE3DE"/>
          </a:solidFill>
        </a:ln>
      </dgm:spPr>
    </dgm:pt>
    <dgm:pt modelId="{2B569D6D-919F-4EF0-B4CB-02AAFC31B17C}" type="pres">
      <dgm:prSet presAssocID="{08ACFBB6-6F12-44AB-A1E9-6935364E4309}" presName="circle4" presStyleLbl="lnNode1" presStyleIdx="3" presStyleCnt="4"/>
      <dgm:spPr/>
    </dgm:pt>
    <dgm:pt modelId="{FF8BCD42-3068-45AB-9101-FC28F9BCD878}" type="pres">
      <dgm:prSet presAssocID="{08ACFBB6-6F12-44AB-A1E9-6935364E4309}" presName="text4" presStyleLbl="revTx" presStyleIdx="3" presStyleCnt="4">
        <dgm:presLayoutVars>
          <dgm:bulletEnabled val="1"/>
        </dgm:presLayoutVars>
      </dgm:prSet>
      <dgm:spPr/>
      <dgm:t>
        <a:bodyPr/>
        <a:lstStyle/>
        <a:p>
          <a:endParaRPr lang="id-ID"/>
        </a:p>
      </dgm:t>
    </dgm:pt>
    <dgm:pt modelId="{067F7DE9-6B40-4C6A-914C-E2E5924148AA}" type="pres">
      <dgm:prSet presAssocID="{08ACFBB6-6F12-44AB-A1E9-6935364E4309}" presName="line4" presStyleLbl="callout" presStyleIdx="6" presStyleCnt="8"/>
      <dgm:spPr>
        <a:ln w="28575">
          <a:solidFill>
            <a:srgbClr val="FFC000"/>
          </a:solidFill>
        </a:ln>
      </dgm:spPr>
    </dgm:pt>
    <dgm:pt modelId="{11345A13-F550-4D99-B5BF-9E8CE1CA4626}" type="pres">
      <dgm:prSet presAssocID="{08ACFBB6-6F12-44AB-A1E9-6935364E4309}" presName="d4" presStyleLbl="callout" presStyleIdx="7" presStyleCnt="8"/>
      <dgm:spPr>
        <a:ln w="28575">
          <a:solidFill>
            <a:srgbClr val="FFC000"/>
          </a:solidFill>
        </a:ln>
      </dgm:spPr>
    </dgm:pt>
  </dgm:ptLst>
  <dgm:cxnLst>
    <dgm:cxn modelId="{B8AD97AD-CF4B-440E-B8E1-FD6161830649}" type="presOf" srcId="{E70996A4-CE40-49B7-AD79-7AF9F2302397}" destId="{613103A0-BCA0-4CED-8539-B260A7A2B8B0}" srcOrd="0" destOrd="0" presId="urn:microsoft.com/office/officeart/2005/8/layout/target1"/>
    <dgm:cxn modelId="{5B65BC80-237D-44F4-913F-9C3A8D66D39A}" type="presOf" srcId="{CACDCE3F-5DBA-4015-BD31-747EEC471A1D}" destId="{0DC55915-522E-4DBF-93F7-A7B9659930AE}" srcOrd="0" destOrd="0" presId="urn:microsoft.com/office/officeart/2005/8/layout/target1"/>
    <dgm:cxn modelId="{DFCFE538-66DB-4093-93B7-77AFC9E386A3}" type="presOf" srcId="{A9A47357-5DAB-4CD5-BA86-6CBB531C23AA}" destId="{2A519089-0A77-42B7-8149-8FBD3AE3EE98}" srcOrd="0" destOrd="0" presId="urn:microsoft.com/office/officeart/2005/8/layout/target1"/>
    <dgm:cxn modelId="{DD46038A-28C1-42CE-A34A-B54F16B308CC}" srcId="{ABFF656C-C0F9-44B4-8D3D-92C0DC55ED02}" destId="{08ACFBB6-6F12-44AB-A1E9-6935364E4309}" srcOrd="3" destOrd="0" parTransId="{34BF9A23-B332-4A61-92EC-ADDAA2FFEB5B}" sibTransId="{EE295349-8311-49A9-8A45-14DFCC8CB424}"/>
    <dgm:cxn modelId="{6790069F-3CC6-4C43-8BF3-7F5531988072}" type="presOf" srcId="{ABFF656C-C0F9-44B4-8D3D-92C0DC55ED02}" destId="{74D65D75-F4C1-4DD9-8721-B8C83A731E30}" srcOrd="0" destOrd="0" presId="urn:microsoft.com/office/officeart/2005/8/layout/target1"/>
    <dgm:cxn modelId="{75240811-F08F-44EE-A590-D04EA154015C}" srcId="{ABFF656C-C0F9-44B4-8D3D-92C0DC55ED02}" destId="{A9A47357-5DAB-4CD5-BA86-6CBB531C23AA}" srcOrd="2" destOrd="0" parTransId="{DFB483EA-1A94-4B7D-9DD4-85E5E0496389}" sibTransId="{9351E9ED-F9B0-4902-99E3-FABAC99AE765}"/>
    <dgm:cxn modelId="{4983D423-7290-4725-9E1B-A7948CCA9119}" srcId="{ABFF656C-C0F9-44B4-8D3D-92C0DC55ED02}" destId="{CACDCE3F-5DBA-4015-BD31-747EEC471A1D}" srcOrd="0" destOrd="0" parTransId="{5F574DB9-BE45-4EA4-9BF1-0A5BD508EAD1}" sibTransId="{575A33A8-692A-4237-8379-90D4D1276E49}"/>
    <dgm:cxn modelId="{DA0A8CFF-8EEA-435F-9DF1-0DB26B39D441}" type="presOf" srcId="{08ACFBB6-6F12-44AB-A1E9-6935364E4309}" destId="{FF8BCD42-3068-45AB-9101-FC28F9BCD878}" srcOrd="0" destOrd="0" presId="urn:microsoft.com/office/officeart/2005/8/layout/target1"/>
    <dgm:cxn modelId="{76DE1543-864C-4F7E-B771-54E519D0B857}" srcId="{ABFF656C-C0F9-44B4-8D3D-92C0DC55ED02}" destId="{E70996A4-CE40-49B7-AD79-7AF9F2302397}" srcOrd="1" destOrd="0" parTransId="{8C61DB5F-BF00-4809-99F9-78D7652FCCB8}" sibTransId="{70C19B82-5CB1-4016-91BD-A2BC0DA3992A}"/>
    <dgm:cxn modelId="{E8A26596-4E4F-4478-806C-66757AF4D563}" type="presParOf" srcId="{74D65D75-F4C1-4DD9-8721-B8C83A731E30}" destId="{9FE02C08-66A1-4C9C-A4C2-B9FB2FF4AD48}" srcOrd="0" destOrd="0" presId="urn:microsoft.com/office/officeart/2005/8/layout/target1"/>
    <dgm:cxn modelId="{B721DE84-85D1-420C-9D7E-AEF19ADD77F6}" type="presParOf" srcId="{74D65D75-F4C1-4DD9-8721-B8C83A731E30}" destId="{0DC55915-522E-4DBF-93F7-A7B9659930AE}" srcOrd="1" destOrd="0" presId="urn:microsoft.com/office/officeart/2005/8/layout/target1"/>
    <dgm:cxn modelId="{936F9BE4-220A-4C7C-83F0-32041E1C7BA9}" type="presParOf" srcId="{74D65D75-F4C1-4DD9-8721-B8C83A731E30}" destId="{E9D7B0D4-93A3-4151-8952-951CB71330E2}" srcOrd="2" destOrd="0" presId="urn:microsoft.com/office/officeart/2005/8/layout/target1"/>
    <dgm:cxn modelId="{B2938A8A-5001-4B27-AD76-64327A07DE9E}" type="presParOf" srcId="{74D65D75-F4C1-4DD9-8721-B8C83A731E30}" destId="{0F46E100-6FBA-4B10-98EC-D0D7C5793EEF}" srcOrd="3" destOrd="0" presId="urn:microsoft.com/office/officeart/2005/8/layout/target1"/>
    <dgm:cxn modelId="{DC2D1FC3-C407-441B-81BD-EB2DC394253F}" type="presParOf" srcId="{74D65D75-F4C1-4DD9-8721-B8C83A731E30}" destId="{553A063F-E7AD-4A2A-8D7A-4D6224353A33}" srcOrd="4" destOrd="0" presId="urn:microsoft.com/office/officeart/2005/8/layout/target1"/>
    <dgm:cxn modelId="{E3D8A254-7F74-42A2-8EA7-4B12698936C7}" type="presParOf" srcId="{74D65D75-F4C1-4DD9-8721-B8C83A731E30}" destId="{613103A0-BCA0-4CED-8539-B260A7A2B8B0}" srcOrd="5" destOrd="0" presId="urn:microsoft.com/office/officeart/2005/8/layout/target1"/>
    <dgm:cxn modelId="{0D8094B8-15EC-4634-AD81-2BF9ED9847EF}" type="presParOf" srcId="{74D65D75-F4C1-4DD9-8721-B8C83A731E30}" destId="{729E6F27-318B-4B61-96EF-18A3FD5AED4F}" srcOrd="6" destOrd="0" presId="urn:microsoft.com/office/officeart/2005/8/layout/target1"/>
    <dgm:cxn modelId="{53337EE3-B3D2-44B8-8424-4B8F6EA65E7F}" type="presParOf" srcId="{74D65D75-F4C1-4DD9-8721-B8C83A731E30}" destId="{3644E9F4-3FE4-4E0B-AD6C-747086AAA653}" srcOrd="7" destOrd="0" presId="urn:microsoft.com/office/officeart/2005/8/layout/target1"/>
    <dgm:cxn modelId="{7B26C77C-8A36-48FC-9AF5-2F17FE17D80B}" type="presParOf" srcId="{74D65D75-F4C1-4DD9-8721-B8C83A731E30}" destId="{DBF0D694-DD0B-40C5-95FC-15A97A0922C0}" srcOrd="8" destOrd="0" presId="urn:microsoft.com/office/officeart/2005/8/layout/target1"/>
    <dgm:cxn modelId="{28F0F33B-B89E-4321-AC5B-24F9A5FA1AAF}" type="presParOf" srcId="{74D65D75-F4C1-4DD9-8721-B8C83A731E30}" destId="{2A519089-0A77-42B7-8149-8FBD3AE3EE98}" srcOrd="9" destOrd="0" presId="urn:microsoft.com/office/officeart/2005/8/layout/target1"/>
    <dgm:cxn modelId="{2AE5645E-1595-4B99-9D22-D63C0A2418B9}" type="presParOf" srcId="{74D65D75-F4C1-4DD9-8721-B8C83A731E30}" destId="{4758471B-2DE9-41DD-81C6-EE6DFA3432F1}" srcOrd="10" destOrd="0" presId="urn:microsoft.com/office/officeart/2005/8/layout/target1"/>
    <dgm:cxn modelId="{6CBAD607-3B00-4371-8AD0-6F65B7DB1E91}" type="presParOf" srcId="{74D65D75-F4C1-4DD9-8721-B8C83A731E30}" destId="{BB81A472-B1EA-47B3-93B5-D767744A7BB1}" srcOrd="11" destOrd="0" presId="urn:microsoft.com/office/officeart/2005/8/layout/target1"/>
    <dgm:cxn modelId="{B382773F-F223-4BEE-8D3D-AC8B7C2A0E26}" type="presParOf" srcId="{74D65D75-F4C1-4DD9-8721-B8C83A731E30}" destId="{2B569D6D-919F-4EF0-B4CB-02AAFC31B17C}" srcOrd="12" destOrd="0" presId="urn:microsoft.com/office/officeart/2005/8/layout/target1"/>
    <dgm:cxn modelId="{9ED6EB83-7780-4246-BC57-8ED7E556332A}" type="presParOf" srcId="{74D65D75-F4C1-4DD9-8721-B8C83A731E30}" destId="{FF8BCD42-3068-45AB-9101-FC28F9BCD878}" srcOrd="13" destOrd="0" presId="urn:microsoft.com/office/officeart/2005/8/layout/target1"/>
    <dgm:cxn modelId="{03A5093E-86ED-41B2-BB0C-D83A1B48934F}" type="presParOf" srcId="{74D65D75-F4C1-4DD9-8721-B8C83A731E30}" destId="{067F7DE9-6B40-4C6A-914C-E2E5924148AA}" srcOrd="14" destOrd="0" presId="urn:microsoft.com/office/officeart/2005/8/layout/target1"/>
    <dgm:cxn modelId="{5F9B806C-D322-49CE-8229-D1A9B9BD95AF}" type="presParOf" srcId="{74D65D75-F4C1-4DD9-8721-B8C83A731E30}" destId="{11345A13-F550-4D99-B5BF-9E8CE1CA4626}" srcOrd="15"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F70F75-FEC0-48B8-8311-C1A11189D95F}" type="doc">
      <dgm:prSet loTypeId="urn:microsoft.com/office/officeart/2009/layout/CircleArrowProcess" loCatId="process" qsTypeId="urn:microsoft.com/office/officeart/2005/8/quickstyle/3d3" qsCatId="3D" csTypeId="urn:microsoft.com/office/officeart/2005/8/colors/accent1_2" csCatId="accent1" phldr="1"/>
      <dgm:spPr/>
      <dgm:t>
        <a:bodyPr/>
        <a:lstStyle/>
        <a:p>
          <a:endParaRPr lang="en-US"/>
        </a:p>
      </dgm:t>
    </dgm:pt>
    <dgm:pt modelId="{C7EBE08E-C2B8-40DA-9340-DD31062FBC26}">
      <dgm:prSet phldrT="[Text]" custT="1"/>
      <dgm:spPr/>
      <dgm:t>
        <a:bodyPr/>
        <a:lstStyle/>
        <a:p>
          <a:r>
            <a:rPr lang="id-ID" sz="2400" dirty="0" smtClean="0"/>
            <a:t>Merupakan perangkat lunak bahasa yang</a:t>
          </a:r>
          <a:r>
            <a:rPr lang="id-ID" sz="2400" b="1" dirty="0" smtClean="0"/>
            <a:t> </a:t>
          </a:r>
          <a:r>
            <a:rPr lang="id-ID" sz="2400" dirty="0" smtClean="0"/>
            <a:t>digunakan dengan cara merancang atau membuat program sesuai dengan struktur dan</a:t>
          </a:r>
          <a:r>
            <a:rPr lang="id-ID" sz="2400" b="1" dirty="0" smtClean="0"/>
            <a:t> </a:t>
          </a:r>
          <a:r>
            <a:rPr lang="id-ID" sz="2400" dirty="0" smtClean="0"/>
            <a:t>metode yang dimiliki oleh bahasa program itu sendiri</a:t>
          </a:r>
          <a:endParaRPr lang="en-US" sz="2400" dirty="0">
            <a:effectLst>
              <a:outerShdw blurRad="38100" dist="38100" dir="2700000" algn="tl">
                <a:srgbClr val="000000">
                  <a:alpha val="43137"/>
                </a:srgbClr>
              </a:outerShdw>
            </a:effectLst>
          </a:endParaRPr>
        </a:p>
      </dgm:t>
    </dgm:pt>
    <dgm:pt modelId="{6A3A16D4-9E52-4498-B05A-9EBA9F7D95B2}" type="parTrans" cxnId="{62374C2C-2E52-48B8-94BC-6E403E157281}">
      <dgm:prSet/>
      <dgm:spPr/>
      <dgm:t>
        <a:bodyPr/>
        <a:lstStyle/>
        <a:p>
          <a:endParaRPr lang="en-US"/>
        </a:p>
      </dgm:t>
    </dgm:pt>
    <dgm:pt modelId="{7B25053E-3683-45D4-9799-78E198B5343F}" type="sibTrans" cxnId="{62374C2C-2E52-48B8-94BC-6E403E157281}">
      <dgm:prSet/>
      <dgm:spPr/>
      <dgm:t>
        <a:bodyPr/>
        <a:lstStyle/>
        <a:p>
          <a:endParaRPr lang="en-US"/>
        </a:p>
      </dgm:t>
    </dgm:pt>
    <dgm:pt modelId="{215C9E1B-248D-47F4-B828-F04D67F6372C}">
      <dgm:prSet phldrT="[Text]"/>
      <dgm:spPr>
        <a:blipFill rotWithShape="0">
          <a:blip xmlns:r="http://schemas.openxmlformats.org/officeDocument/2006/relationships" r:embed="rId1"/>
          <a:stretch>
            <a:fillRect/>
          </a:stretch>
        </a:blip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endParaRPr lang="en-US" dirty="0">
            <a:solidFill>
              <a:schemeClr val="bg1"/>
            </a:solidFill>
          </a:endParaRPr>
        </a:p>
      </dgm:t>
    </dgm:pt>
    <dgm:pt modelId="{FA409967-EAF1-465D-B66A-425A856F22B6}" type="sibTrans" cxnId="{8713550F-083D-413E-8E12-EDB768E03743}">
      <dgm:prSet/>
      <dgm:spPr/>
      <dgm:t>
        <a:bodyPr/>
        <a:lstStyle/>
        <a:p>
          <a:endParaRPr lang="en-US"/>
        </a:p>
      </dgm:t>
    </dgm:pt>
    <dgm:pt modelId="{C0F66EAC-FB02-409A-AE10-3D47C688DAEC}" type="parTrans" cxnId="{8713550F-083D-413E-8E12-EDB768E03743}">
      <dgm:prSet/>
      <dgm:spPr/>
      <dgm:t>
        <a:bodyPr/>
        <a:lstStyle/>
        <a:p>
          <a:endParaRPr lang="en-US"/>
        </a:p>
      </dgm:t>
    </dgm:pt>
    <dgm:pt modelId="{CE049132-1236-4922-AE51-3FD7E59C4797}" type="pres">
      <dgm:prSet presAssocID="{BCF70F75-FEC0-48B8-8311-C1A11189D95F}" presName="Name0" presStyleCnt="0">
        <dgm:presLayoutVars>
          <dgm:chMax val="7"/>
          <dgm:chPref val="7"/>
          <dgm:dir/>
          <dgm:animLvl val="lvl"/>
        </dgm:presLayoutVars>
      </dgm:prSet>
      <dgm:spPr/>
      <dgm:t>
        <a:bodyPr/>
        <a:lstStyle/>
        <a:p>
          <a:endParaRPr lang="id-ID"/>
        </a:p>
      </dgm:t>
    </dgm:pt>
    <dgm:pt modelId="{8A20CECE-825C-4FD9-A5A2-0447E92D2456}" type="pres">
      <dgm:prSet presAssocID="{215C9E1B-248D-47F4-B828-F04D67F6372C}" presName="Accent1" presStyleCnt="0"/>
      <dgm:spPr/>
      <dgm:t>
        <a:bodyPr/>
        <a:lstStyle/>
        <a:p>
          <a:endParaRPr lang="id-ID"/>
        </a:p>
      </dgm:t>
    </dgm:pt>
    <dgm:pt modelId="{7787BEB1-575B-4041-94DC-CB4FCD97A498}" type="pres">
      <dgm:prSet presAssocID="{215C9E1B-248D-47F4-B828-F04D67F6372C}" presName="Accent" presStyleLbl="node1" presStyleIdx="0" presStyleCnt="1" custLinFactNeighborX="-25010" custLinFactNeighborY="-1266"/>
      <dgm:spPr/>
      <dgm:t>
        <a:bodyPr/>
        <a:lstStyle/>
        <a:p>
          <a:endParaRPr lang="id-ID"/>
        </a:p>
      </dgm:t>
    </dgm:pt>
    <dgm:pt modelId="{4E43715B-8DA7-472F-B44B-0D3CB7BC6EB8}" type="pres">
      <dgm:prSet presAssocID="{215C9E1B-248D-47F4-B828-F04D67F6372C}" presName="Child1" presStyleLbl="revTx" presStyleIdx="0" presStyleCnt="2" custScaleX="236232" custLinFactNeighborX="36402" custLinFactNeighborY="3165">
        <dgm:presLayoutVars>
          <dgm:chMax val="0"/>
          <dgm:chPref val="0"/>
          <dgm:bulletEnabled val="1"/>
        </dgm:presLayoutVars>
      </dgm:prSet>
      <dgm:spPr/>
      <dgm:t>
        <a:bodyPr/>
        <a:lstStyle/>
        <a:p>
          <a:endParaRPr lang="id-ID"/>
        </a:p>
      </dgm:t>
    </dgm:pt>
    <dgm:pt modelId="{F92A1923-4EE0-4E8C-BCE1-64A8DE9258A9}" type="pres">
      <dgm:prSet presAssocID="{215C9E1B-248D-47F4-B828-F04D67F6372C}" presName="Parent1" presStyleLbl="revTx" presStyleIdx="1" presStyleCnt="2" custScaleY="171201" custLinFactNeighborX="-43686" custLinFactNeighborY="-2270">
        <dgm:presLayoutVars>
          <dgm:chMax val="1"/>
          <dgm:chPref val="1"/>
          <dgm:bulletEnabled val="1"/>
        </dgm:presLayoutVars>
      </dgm:prSet>
      <dgm:spPr/>
      <dgm:t>
        <a:bodyPr/>
        <a:lstStyle/>
        <a:p>
          <a:endParaRPr lang="id-ID"/>
        </a:p>
      </dgm:t>
    </dgm:pt>
  </dgm:ptLst>
  <dgm:cxnLst>
    <dgm:cxn modelId="{427FDF06-FD78-4F82-B71E-8A1FB50EC70C}" type="presOf" srcId="{BCF70F75-FEC0-48B8-8311-C1A11189D95F}" destId="{CE049132-1236-4922-AE51-3FD7E59C4797}" srcOrd="0" destOrd="0" presId="urn:microsoft.com/office/officeart/2009/layout/CircleArrowProcess"/>
    <dgm:cxn modelId="{62374C2C-2E52-48B8-94BC-6E403E157281}" srcId="{215C9E1B-248D-47F4-B828-F04D67F6372C}" destId="{C7EBE08E-C2B8-40DA-9340-DD31062FBC26}" srcOrd="0" destOrd="0" parTransId="{6A3A16D4-9E52-4498-B05A-9EBA9F7D95B2}" sibTransId="{7B25053E-3683-45D4-9799-78E198B5343F}"/>
    <dgm:cxn modelId="{8713550F-083D-413E-8E12-EDB768E03743}" srcId="{BCF70F75-FEC0-48B8-8311-C1A11189D95F}" destId="{215C9E1B-248D-47F4-B828-F04D67F6372C}" srcOrd="0" destOrd="0" parTransId="{C0F66EAC-FB02-409A-AE10-3D47C688DAEC}" sibTransId="{FA409967-EAF1-465D-B66A-425A856F22B6}"/>
    <dgm:cxn modelId="{2775490C-9941-46B9-A2BD-EC6875EEACAF}" type="presOf" srcId="{215C9E1B-248D-47F4-B828-F04D67F6372C}" destId="{F92A1923-4EE0-4E8C-BCE1-64A8DE9258A9}" srcOrd="0" destOrd="0" presId="urn:microsoft.com/office/officeart/2009/layout/CircleArrowProcess"/>
    <dgm:cxn modelId="{29828E42-31D9-48BB-9E7B-B4EDC2DDA39F}" type="presOf" srcId="{C7EBE08E-C2B8-40DA-9340-DD31062FBC26}" destId="{4E43715B-8DA7-472F-B44B-0D3CB7BC6EB8}" srcOrd="0" destOrd="0" presId="urn:microsoft.com/office/officeart/2009/layout/CircleArrowProcess"/>
    <dgm:cxn modelId="{955AEC0F-6BFB-49ED-829E-95D826300AEC}" type="presParOf" srcId="{CE049132-1236-4922-AE51-3FD7E59C4797}" destId="{8A20CECE-825C-4FD9-A5A2-0447E92D2456}" srcOrd="0" destOrd="0" presId="urn:microsoft.com/office/officeart/2009/layout/CircleArrowProcess"/>
    <dgm:cxn modelId="{FB7BB25C-E7BA-4C83-A6C0-3BE6BDFB9B99}" type="presParOf" srcId="{8A20CECE-825C-4FD9-A5A2-0447E92D2456}" destId="{7787BEB1-575B-4041-94DC-CB4FCD97A498}" srcOrd="0" destOrd="0" presId="urn:microsoft.com/office/officeart/2009/layout/CircleArrowProcess"/>
    <dgm:cxn modelId="{44ABFF34-7E4E-4E0B-8BEE-5B2456B8995A}" type="presParOf" srcId="{CE049132-1236-4922-AE51-3FD7E59C4797}" destId="{4E43715B-8DA7-472F-B44B-0D3CB7BC6EB8}" srcOrd="1" destOrd="0" presId="urn:microsoft.com/office/officeart/2009/layout/CircleArrowProcess"/>
    <dgm:cxn modelId="{7FEE10CD-F805-4DF7-9013-FBC4270D83D0}" type="presParOf" srcId="{CE049132-1236-4922-AE51-3FD7E59C4797}" destId="{F92A1923-4EE0-4E8C-BCE1-64A8DE9258A9}" srcOrd="2"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FF656C-C0F9-44B4-8D3D-92C0DC55ED02}" type="doc">
      <dgm:prSet loTypeId="urn:microsoft.com/office/officeart/2005/8/layout/funnel1" loCatId="relationship" qsTypeId="urn:microsoft.com/office/officeart/2005/8/quickstyle/simple1" qsCatId="simple" csTypeId="urn:microsoft.com/office/officeart/2005/8/colors/colorful2" csCatId="colorful" phldr="1"/>
      <dgm:spPr/>
    </dgm:pt>
    <dgm:pt modelId="{CACDCE3F-5DBA-4015-BD31-747EEC471A1D}">
      <dgm:prSet phldrT="[Text]" custT="1"/>
      <dgm:spPr/>
      <dgm:t>
        <a:bodyPr/>
        <a:lstStyle/>
        <a:p>
          <a:r>
            <a:rPr lang="id-ID" sz="1200" dirty="0" smtClean="0">
              <a:effectLst>
                <a:outerShdw blurRad="38100" dist="38100" dir="2700000" algn="tl">
                  <a:srgbClr val="000000">
                    <a:alpha val="43137"/>
                  </a:srgbClr>
                </a:outerShdw>
              </a:effectLst>
            </a:rPr>
            <a:t>Bahasa pemrograman tingkat rendah (</a:t>
          </a:r>
          <a:r>
            <a:rPr lang="id-ID" sz="1200" i="1" dirty="0" smtClean="0">
              <a:effectLst>
                <a:outerShdw blurRad="38100" dist="38100" dir="2700000" algn="tl">
                  <a:srgbClr val="000000">
                    <a:alpha val="43137"/>
                  </a:srgbClr>
                </a:outerShdw>
              </a:effectLst>
            </a:rPr>
            <a:t>Low Level Language</a:t>
          </a:r>
          <a:endParaRPr lang="en-US" sz="1200" i="1" dirty="0">
            <a:effectLst>
              <a:outerShdw blurRad="38100" dist="38100" dir="2700000" algn="tl">
                <a:srgbClr val="000000">
                  <a:alpha val="43137"/>
                </a:srgbClr>
              </a:outerShdw>
            </a:effectLst>
          </a:endParaRPr>
        </a:p>
      </dgm:t>
    </dgm:pt>
    <dgm:pt modelId="{5F574DB9-BE45-4EA4-9BF1-0A5BD508EAD1}" type="parTrans" cxnId="{4983D423-7290-4725-9E1B-A7948CCA9119}">
      <dgm:prSet/>
      <dgm:spPr/>
      <dgm:t>
        <a:bodyPr/>
        <a:lstStyle/>
        <a:p>
          <a:endParaRPr lang="en-US"/>
        </a:p>
      </dgm:t>
    </dgm:pt>
    <dgm:pt modelId="{575A33A8-692A-4237-8379-90D4D1276E49}" type="sibTrans" cxnId="{4983D423-7290-4725-9E1B-A7948CCA9119}">
      <dgm:prSet/>
      <dgm:spPr/>
      <dgm:t>
        <a:bodyPr/>
        <a:lstStyle/>
        <a:p>
          <a:endParaRPr lang="en-US"/>
        </a:p>
      </dgm:t>
    </dgm:pt>
    <dgm:pt modelId="{E70996A4-CE40-49B7-AD79-7AF9F2302397}">
      <dgm:prSet phldrT="[Text]" custT="1"/>
      <dgm:spPr>
        <a:solidFill>
          <a:srgbClr val="FF6699"/>
        </a:solidFill>
      </dgm:spPr>
      <dgm:t>
        <a:bodyPr/>
        <a:lstStyle/>
        <a:p>
          <a:r>
            <a:rPr lang="id-ID" sz="1200" dirty="0" smtClean="0">
              <a:effectLst>
                <a:outerShdw blurRad="38100" dist="38100" dir="2700000" algn="tl">
                  <a:srgbClr val="000000">
                    <a:alpha val="43137"/>
                  </a:srgbClr>
                </a:outerShdw>
              </a:effectLst>
            </a:rPr>
            <a:t>Bahasa Pemrograman tingkat menengah (</a:t>
          </a:r>
          <a:r>
            <a:rPr lang="id-ID" sz="1200" i="1" dirty="0" smtClean="0">
              <a:effectLst>
                <a:outerShdw blurRad="38100" dist="38100" dir="2700000" algn="tl">
                  <a:srgbClr val="000000">
                    <a:alpha val="43137"/>
                  </a:srgbClr>
                </a:outerShdw>
              </a:effectLst>
            </a:rPr>
            <a:t>Midle Level Language</a:t>
          </a:r>
          <a:r>
            <a:rPr lang="id-ID" sz="1200" dirty="0" smtClean="0">
              <a:effectLst>
                <a:outerShdw blurRad="38100" dist="38100" dir="2700000" algn="tl">
                  <a:srgbClr val="000000">
                    <a:alpha val="43137"/>
                  </a:srgbClr>
                </a:outerShdw>
              </a:effectLst>
            </a:rPr>
            <a:t>)</a:t>
          </a:r>
          <a:endParaRPr lang="en-US" sz="1200" dirty="0">
            <a:effectLst>
              <a:outerShdw blurRad="38100" dist="38100" dir="2700000" algn="tl">
                <a:srgbClr val="000000">
                  <a:alpha val="43137"/>
                </a:srgbClr>
              </a:outerShdw>
            </a:effectLst>
          </a:endParaRPr>
        </a:p>
      </dgm:t>
    </dgm:pt>
    <dgm:pt modelId="{8C61DB5F-BF00-4809-99F9-78D7652FCCB8}" type="parTrans" cxnId="{76DE1543-864C-4F7E-B771-54E519D0B857}">
      <dgm:prSet/>
      <dgm:spPr/>
      <dgm:t>
        <a:bodyPr/>
        <a:lstStyle/>
        <a:p>
          <a:endParaRPr lang="en-US"/>
        </a:p>
      </dgm:t>
    </dgm:pt>
    <dgm:pt modelId="{70C19B82-5CB1-4016-91BD-A2BC0DA3992A}" type="sibTrans" cxnId="{76DE1543-864C-4F7E-B771-54E519D0B857}">
      <dgm:prSet/>
      <dgm:spPr/>
      <dgm:t>
        <a:bodyPr/>
        <a:lstStyle/>
        <a:p>
          <a:endParaRPr lang="en-US"/>
        </a:p>
      </dgm:t>
    </dgm:pt>
    <dgm:pt modelId="{A9A47357-5DAB-4CD5-BA86-6CBB531C23AA}">
      <dgm:prSet phldrT="[Text]" custT="1"/>
      <dgm:spPr/>
      <dgm:t>
        <a:bodyPr/>
        <a:lstStyle/>
        <a:p>
          <a:r>
            <a:rPr lang="id-ID" sz="1200" dirty="0" smtClean="0">
              <a:effectLst>
                <a:outerShdw blurRad="38100" dist="38100" dir="2700000" algn="tl">
                  <a:srgbClr val="000000">
                    <a:alpha val="43137"/>
                  </a:srgbClr>
                </a:outerShdw>
              </a:effectLst>
            </a:rPr>
            <a:t>Bahasa Pemrograman tingkat tinggi (</a:t>
          </a:r>
          <a:r>
            <a:rPr lang="id-ID" sz="1200" i="1" dirty="0" smtClean="0">
              <a:effectLst>
                <a:outerShdw blurRad="38100" dist="38100" dir="2700000" algn="tl">
                  <a:srgbClr val="000000">
                    <a:alpha val="43137"/>
                  </a:srgbClr>
                </a:outerShdw>
              </a:effectLst>
            </a:rPr>
            <a:t>Hight Level Language</a:t>
          </a:r>
          <a:r>
            <a:rPr lang="id-ID" sz="1200" dirty="0" smtClean="0">
              <a:effectLst>
                <a:outerShdw blurRad="38100" dist="38100" dir="2700000" algn="tl">
                  <a:srgbClr val="000000">
                    <a:alpha val="43137"/>
                  </a:srgbClr>
                </a:outerShdw>
              </a:effectLst>
            </a:rPr>
            <a:t>)</a:t>
          </a:r>
          <a:endParaRPr lang="en-US" sz="1200" dirty="0">
            <a:effectLst>
              <a:outerShdw blurRad="38100" dist="38100" dir="2700000" algn="tl">
                <a:srgbClr val="000000">
                  <a:alpha val="43137"/>
                </a:srgbClr>
              </a:outerShdw>
            </a:effectLst>
          </a:endParaRPr>
        </a:p>
      </dgm:t>
    </dgm:pt>
    <dgm:pt modelId="{DFB483EA-1A94-4B7D-9DD4-85E5E0496389}" type="parTrans" cxnId="{75240811-F08F-44EE-A590-D04EA154015C}">
      <dgm:prSet/>
      <dgm:spPr/>
      <dgm:t>
        <a:bodyPr/>
        <a:lstStyle/>
        <a:p>
          <a:endParaRPr lang="en-US"/>
        </a:p>
      </dgm:t>
    </dgm:pt>
    <dgm:pt modelId="{9351E9ED-F9B0-4902-99E3-FABAC99AE765}" type="sibTrans" cxnId="{75240811-F08F-44EE-A590-D04EA154015C}">
      <dgm:prSet/>
      <dgm:spPr/>
      <dgm:t>
        <a:bodyPr/>
        <a:lstStyle/>
        <a:p>
          <a:endParaRPr lang="en-US"/>
        </a:p>
      </dgm:t>
    </dgm:pt>
    <dgm:pt modelId="{08ACFBB6-6F12-44AB-A1E9-6935364E4309}">
      <dgm:prSet phldrT="[Text]"/>
      <dgm:spPr/>
      <dgm:t>
        <a:bodyPr/>
        <a:lstStyle/>
        <a:p>
          <a:r>
            <a:rPr lang="id-ID" b="1" smtClean="0"/>
            <a:t>Bahasa Pemrograman</a:t>
          </a:r>
          <a:endParaRPr lang="en-US" dirty="0"/>
        </a:p>
      </dgm:t>
    </dgm:pt>
    <dgm:pt modelId="{34BF9A23-B332-4A61-92EC-ADDAA2FFEB5B}" type="parTrans" cxnId="{DD46038A-28C1-42CE-A34A-B54F16B308CC}">
      <dgm:prSet/>
      <dgm:spPr/>
      <dgm:t>
        <a:bodyPr/>
        <a:lstStyle/>
        <a:p>
          <a:endParaRPr lang="id-ID"/>
        </a:p>
      </dgm:t>
    </dgm:pt>
    <dgm:pt modelId="{EE295349-8311-49A9-8A45-14DFCC8CB424}" type="sibTrans" cxnId="{DD46038A-28C1-42CE-A34A-B54F16B308CC}">
      <dgm:prSet/>
      <dgm:spPr/>
      <dgm:t>
        <a:bodyPr/>
        <a:lstStyle/>
        <a:p>
          <a:endParaRPr lang="id-ID"/>
        </a:p>
      </dgm:t>
    </dgm:pt>
    <dgm:pt modelId="{2D110044-8853-420F-8BEC-77441817A99D}" type="pres">
      <dgm:prSet presAssocID="{ABFF656C-C0F9-44B4-8D3D-92C0DC55ED02}" presName="Name0" presStyleCnt="0">
        <dgm:presLayoutVars>
          <dgm:chMax val="4"/>
          <dgm:resizeHandles val="exact"/>
        </dgm:presLayoutVars>
      </dgm:prSet>
      <dgm:spPr/>
    </dgm:pt>
    <dgm:pt modelId="{20AEAD28-DEC2-4EF6-9D6A-E031984D7799}" type="pres">
      <dgm:prSet presAssocID="{ABFF656C-C0F9-44B4-8D3D-92C0DC55ED02}" presName="ellipse" presStyleLbl="trBgShp" presStyleIdx="0" presStyleCnt="1" custScaleY="229012" custLinFactNeighborX="41" custLinFactNeighborY="45773"/>
      <dgm:spPr/>
    </dgm:pt>
    <dgm:pt modelId="{745AD350-56F4-4E18-8AB0-7626DC401224}" type="pres">
      <dgm:prSet presAssocID="{ABFF656C-C0F9-44B4-8D3D-92C0DC55ED02}" presName="arrow1" presStyleLbl="fgShp" presStyleIdx="0" presStyleCnt="1" custScaleY="88983" custLinFactNeighborX="9091" custLinFactNeighborY="60274"/>
      <dgm:spPr/>
    </dgm:pt>
    <dgm:pt modelId="{FADF44B6-6606-44DF-AE56-E13A8A11298C}" type="pres">
      <dgm:prSet presAssocID="{ABFF656C-C0F9-44B4-8D3D-92C0DC55ED02}" presName="rectangle" presStyleLbl="revTx" presStyleIdx="0" presStyleCnt="1">
        <dgm:presLayoutVars>
          <dgm:bulletEnabled val="1"/>
        </dgm:presLayoutVars>
      </dgm:prSet>
      <dgm:spPr/>
      <dgm:t>
        <a:bodyPr/>
        <a:lstStyle/>
        <a:p>
          <a:endParaRPr lang="id-ID"/>
        </a:p>
      </dgm:t>
    </dgm:pt>
    <dgm:pt modelId="{08DB435C-E5E3-4F66-AF54-05CA5D1D6D60}" type="pres">
      <dgm:prSet presAssocID="{E70996A4-CE40-49B7-AD79-7AF9F2302397}" presName="item1" presStyleLbl="node1" presStyleIdx="0" presStyleCnt="3" custScaleX="132808" custScaleY="127953" custLinFactNeighborX="-9912" custLinFactNeighborY="30532">
        <dgm:presLayoutVars>
          <dgm:bulletEnabled val="1"/>
        </dgm:presLayoutVars>
      </dgm:prSet>
      <dgm:spPr/>
      <dgm:t>
        <a:bodyPr/>
        <a:lstStyle/>
        <a:p>
          <a:endParaRPr lang="id-ID"/>
        </a:p>
      </dgm:t>
    </dgm:pt>
    <dgm:pt modelId="{E419BB18-876C-42FA-A14E-5096057DB473}" type="pres">
      <dgm:prSet presAssocID="{A9A47357-5DAB-4CD5-BA86-6CBB531C23AA}" presName="item2" presStyleLbl="node1" presStyleIdx="1" presStyleCnt="3" custScaleX="132940" custScaleY="131435">
        <dgm:presLayoutVars>
          <dgm:bulletEnabled val="1"/>
        </dgm:presLayoutVars>
      </dgm:prSet>
      <dgm:spPr/>
      <dgm:t>
        <a:bodyPr/>
        <a:lstStyle/>
        <a:p>
          <a:endParaRPr lang="id-ID"/>
        </a:p>
      </dgm:t>
    </dgm:pt>
    <dgm:pt modelId="{F8FC3AB3-A12F-419B-9CBA-B56535A7353B}" type="pres">
      <dgm:prSet presAssocID="{08ACFBB6-6F12-44AB-A1E9-6935364E4309}" presName="item3" presStyleLbl="node1" presStyleIdx="2" presStyleCnt="3" custScaleX="132227" custScaleY="133731" custLinFactNeighborX="25825" custLinFactNeighborY="18344">
        <dgm:presLayoutVars>
          <dgm:bulletEnabled val="1"/>
        </dgm:presLayoutVars>
      </dgm:prSet>
      <dgm:spPr/>
      <dgm:t>
        <a:bodyPr/>
        <a:lstStyle/>
        <a:p>
          <a:endParaRPr lang="id-ID"/>
        </a:p>
      </dgm:t>
    </dgm:pt>
    <dgm:pt modelId="{666550D7-6E16-4566-AE4F-1178E32B1E9A}" type="pres">
      <dgm:prSet presAssocID="{ABFF656C-C0F9-44B4-8D3D-92C0DC55ED02}" presName="funnel" presStyleLbl="trAlignAcc1" presStyleIdx="0" presStyleCnt="1" custScaleX="137758" custScaleY="124373" custLinFactNeighborX="0" custLinFactNeighborY="-2582"/>
      <dgm:spPr/>
      <dgm:t>
        <a:bodyPr/>
        <a:lstStyle/>
        <a:p>
          <a:endParaRPr lang="id-ID"/>
        </a:p>
      </dgm:t>
    </dgm:pt>
  </dgm:ptLst>
  <dgm:cxnLst>
    <dgm:cxn modelId="{67B8458D-A23E-44E8-B891-B7BDFCF60712}" type="presOf" srcId="{E70996A4-CE40-49B7-AD79-7AF9F2302397}" destId="{E419BB18-876C-42FA-A14E-5096057DB473}" srcOrd="0" destOrd="0" presId="urn:microsoft.com/office/officeart/2005/8/layout/funnel1"/>
    <dgm:cxn modelId="{94FB5FA3-BC1C-4870-9B60-F25CE6A02F35}" type="presOf" srcId="{08ACFBB6-6F12-44AB-A1E9-6935364E4309}" destId="{FADF44B6-6606-44DF-AE56-E13A8A11298C}" srcOrd="0" destOrd="0" presId="urn:microsoft.com/office/officeart/2005/8/layout/funnel1"/>
    <dgm:cxn modelId="{76DE1543-864C-4F7E-B771-54E519D0B857}" srcId="{ABFF656C-C0F9-44B4-8D3D-92C0DC55ED02}" destId="{E70996A4-CE40-49B7-AD79-7AF9F2302397}" srcOrd="1" destOrd="0" parTransId="{8C61DB5F-BF00-4809-99F9-78D7652FCCB8}" sibTransId="{70C19B82-5CB1-4016-91BD-A2BC0DA3992A}"/>
    <dgm:cxn modelId="{4402F287-6FE0-4999-9668-EB6824F0E789}" type="presOf" srcId="{CACDCE3F-5DBA-4015-BD31-747EEC471A1D}" destId="{F8FC3AB3-A12F-419B-9CBA-B56535A7353B}" srcOrd="0" destOrd="0" presId="urn:microsoft.com/office/officeart/2005/8/layout/funnel1"/>
    <dgm:cxn modelId="{DD46038A-28C1-42CE-A34A-B54F16B308CC}" srcId="{ABFF656C-C0F9-44B4-8D3D-92C0DC55ED02}" destId="{08ACFBB6-6F12-44AB-A1E9-6935364E4309}" srcOrd="3" destOrd="0" parTransId="{34BF9A23-B332-4A61-92EC-ADDAA2FFEB5B}" sibTransId="{EE295349-8311-49A9-8A45-14DFCC8CB424}"/>
    <dgm:cxn modelId="{4983D423-7290-4725-9E1B-A7948CCA9119}" srcId="{ABFF656C-C0F9-44B4-8D3D-92C0DC55ED02}" destId="{CACDCE3F-5DBA-4015-BD31-747EEC471A1D}" srcOrd="0" destOrd="0" parTransId="{5F574DB9-BE45-4EA4-9BF1-0A5BD508EAD1}" sibTransId="{575A33A8-692A-4237-8379-90D4D1276E49}"/>
    <dgm:cxn modelId="{75240811-F08F-44EE-A590-D04EA154015C}" srcId="{ABFF656C-C0F9-44B4-8D3D-92C0DC55ED02}" destId="{A9A47357-5DAB-4CD5-BA86-6CBB531C23AA}" srcOrd="2" destOrd="0" parTransId="{DFB483EA-1A94-4B7D-9DD4-85E5E0496389}" sibTransId="{9351E9ED-F9B0-4902-99E3-FABAC99AE765}"/>
    <dgm:cxn modelId="{23CA2A94-4651-4EA3-BFA6-78DAFFCCA8D6}" type="presOf" srcId="{A9A47357-5DAB-4CD5-BA86-6CBB531C23AA}" destId="{08DB435C-E5E3-4F66-AF54-05CA5D1D6D60}" srcOrd="0" destOrd="0" presId="urn:microsoft.com/office/officeart/2005/8/layout/funnel1"/>
    <dgm:cxn modelId="{89CB72CA-58AF-4DAD-B63E-297BB7829C6A}" type="presOf" srcId="{ABFF656C-C0F9-44B4-8D3D-92C0DC55ED02}" destId="{2D110044-8853-420F-8BEC-77441817A99D}" srcOrd="0" destOrd="0" presId="urn:microsoft.com/office/officeart/2005/8/layout/funnel1"/>
    <dgm:cxn modelId="{DA59CA05-7730-4273-B3FA-C1E47F7AF94A}" type="presParOf" srcId="{2D110044-8853-420F-8BEC-77441817A99D}" destId="{20AEAD28-DEC2-4EF6-9D6A-E031984D7799}" srcOrd="0" destOrd="0" presId="urn:microsoft.com/office/officeart/2005/8/layout/funnel1"/>
    <dgm:cxn modelId="{29A25CF8-0637-464C-9C28-DDF6A99E85F3}" type="presParOf" srcId="{2D110044-8853-420F-8BEC-77441817A99D}" destId="{745AD350-56F4-4E18-8AB0-7626DC401224}" srcOrd="1" destOrd="0" presId="urn:microsoft.com/office/officeart/2005/8/layout/funnel1"/>
    <dgm:cxn modelId="{6C0102F1-2D42-4143-819A-175993A49FE5}" type="presParOf" srcId="{2D110044-8853-420F-8BEC-77441817A99D}" destId="{FADF44B6-6606-44DF-AE56-E13A8A11298C}" srcOrd="2" destOrd="0" presId="urn:microsoft.com/office/officeart/2005/8/layout/funnel1"/>
    <dgm:cxn modelId="{D38156DA-8758-46DE-B6D6-7AE62FBC0739}" type="presParOf" srcId="{2D110044-8853-420F-8BEC-77441817A99D}" destId="{08DB435C-E5E3-4F66-AF54-05CA5D1D6D60}" srcOrd="3" destOrd="0" presId="urn:microsoft.com/office/officeart/2005/8/layout/funnel1"/>
    <dgm:cxn modelId="{DAF0975D-640A-401C-96F0-D011A99F9B49}" type="presParOf" srcId="{2D110044-8853-420F-8BEC-77441817A99D}" destId="{E419BB18-876C-42FA-A14E-5096057DB473}" srcOrd="4" destOrd="0" presId="urn:microsoft.com/office/officeart/2005/8/layout/funnel1"/>
    <dgm:cxn modelId="{4DC02FDB-AC7A-4DD7-B9B3-12273192887D}" type="presParOf" srcId="{2D110044-8853-420F-8BEC-77441817A99D}" destId="{F8FC3AB3-A12F-419B-9CBA-B56535A7353B}" srcOrd="5" destOrd="0" presId="urn:microsoft.com/office/officeart/2005/8/layout/funnel1"/>
    <dgm:cxn modelId="{38F58ED6-1FAD-402C-B5B7-0EF6372AE044}" type="presParOf" srcId="{2D110044-8853-420F-8BEC-77441817A99D}" destId="{666550D7-6E16-4566-AE4F-1178E32B1E9A}"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F70F75-FEC0-48B8-8311-C1A11189D95F}" type="doc">
      <dgm:prSet loTypeId="urn:microsoft.com/office/officeart/2009/layout/CircleArrowProcess" loCatId="process" qsTypeId="urn:microsoft.com/office/officeart/2005/8/quickstyle/3d3" qsCatId="3D" csTypeId="urn:microsoft.com/office/officeart/2005/8/colors/accent1_2" csCatId="accent1" phldr="1"/>
      <dgm:spPr/>
      <dgm:t>
        <a:bodyPr/>
        <a:lstStyle/>
        <a:p>
          <a:endParaRPr lang="en-US"/>
        </a:p>
      </dgm:t>
    </dgm:pt>
    <dgm:pt modelId="{C7EBE08E-C2B8-40DA-9340-DD31062FBC26}">
      <dgm:prSet phldrT="[Text]" custT="1"/>
      <dgm:spPr/>
      <dgm:t>
        <a:bodyPr/>
        <a:lstStyle/>
        <a:p>
          <a:r>
            <a:rPr lang="id-ID" sz="2400" dirty="0" smtClean="0">
              <a:effectLst>
                <a:outerShdw blurRad="38100" dist="38100" dir="2700000" algn="tl">
                  <a:srgbClr val="000000">
                    <a:alpha val="43137"/>
                  </a:srgbClr>
                </a:outerShdw>
              </a:effectLst>
            </a:rPr>
            <a:t>Merupakan jenis perangkat lunak sistem yang dirancang untuk membantu menganalisa, mengkonfigurasi, mengoptimalkan dan memelihara komputer</a:t>
          </a:r>
          <a:endParaRPr lang="en-US" sz="2400" dirty="0">
            <a:effectLst>
              <a:outerShdw blurRad="38100" dist="38100" dir="2700000" algn="tl">
                <a:srgbClr val="000000">
                  <a:alpha val="43137"/>
                </a:srgbClr>
              </a:outerShdw>
            </a:effectLst>
          </a:endParaRPr>
        </a:p>
      </dgm:t>
    </dgm:pt>
    <dgm:pt modelId="{6A3A16D4-9E52-4498-B05A-9EBA9F7D95B2}" type="parTrans" cxnId="{62374C2C-2E52-48B8-94BC-6E403E157281}">
      <dgm:prSet/>
      <dgm:spPr/>
      <dgm:t>
        <a:bodyPr/>
        <a:lstStyle/>
        <a:p>
          <a:endParaRPr lang="en-US"/>
        </a:p>
      </dgm:t>
    </dgm:pt>
    <dgm:pt modelId="{7B25053E-3683-45D4-9799-78E198B5343F}" type="sibTrans" cxnId="{62374C2C-2E52-48B8-94BC-6E403E157281}">
      <dgm:prSet/>
      <dgm:spPr/>
      <dgm:t>
        <a:bodyPr/>
        <a:lstStyle/>
        <a:p>
          <a:endParaRPr lang="en-US"/>
        </a:p>
      </dgm:t>
    </dgm:pt>
    <dgm:pt modelId="{215C9E1B-248D-47F4-B828-F04D67F6372C}">
      <dgm:prSet phldrT="[Text]"/>
      <dgm:spPr>
        <a:blipFill rotWithShape="0">
          <a:blip xmlns:r="http://schemas.openxmlformats.org/officeDocument/2006/relationships" r:embed="rId1"/>
          <a:stretch>
            <a:fillRect/>
          </a:stretch>
        </a:blip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endParaRPr lang="en-US" dirty="0">
            <a:solidFill>
              <a:schemeClr val="bg1"/>
            </a:solidFill>
          </a:endParaRPr>
        </a:p>
      </dgm:t>
    </dgm:pt>
    <dgm:pt modelId="{FA409967-EAF1-465D-B66A-425A856F22B6}" type="sibTrans" cxnId="{8713550F-083D-413E-8E12-EDB768E03743}">
      <dgm:prSet/>
      <dgm:spPr/>
      <dgm:t>
        <a:bodyPr/>
        <a:lstStyle/>
        <a:p>
          <a:endParaRPr lang="en-US"/>
        </a:p>
      </dgm:t>
    </dgm:pt>
    <dgm:pt modelId="{C0F66EAC-FB02-409A-AE10-3D47C688DAEC}" type="parTrans" cxnId="{8713550F-083D-413E-8E12-EDB768E03743}">
      <dgm:prSet/>
      <dgm:spPr/>
      <dgm:t>
        <a:bodyPr/>
        <a:lstStyle/>
        <a:p>
          <a:endParaRPr lang="en-US"/>
        </a:p>
      </dgm:t>
    </dgm:pt>
    <dgm:pt modelId="{CE049132-1236-4922-AE51-3FD7E59C4797}" type="pres">
      <dgm:prSet presAssocID="{BCF70F75-FEC0-48B8-8311-C1A11189D95F}" presName="Name0" presStyleCnt="0">
        <dgm:presLayoutVars>
          <dgm:chMax val="7"/>
          <dgm:chPref val="7"/>
          <dgm:dir/>
          <dgm:animLvl val="lvl"/>
        </dgm:presLayoutVars>
      </dgm:prSet>
      <dgm:spPr/>
      <dgm:t>
        <a:bodyPr/>
        <a:lstStyle/>
        <a:p>
          <a:endParaRPr lang="id-ID"/>
        </a:p>
      </dgm:t>
    </dgm:pt>
    <dgm:pt modelId="{8A20CECE-825C-4FD9-A5A2-0447E92D2456}" type="pres">
      <dgm:prSet presAssocID="{215C9E1B-248D-47F4-B828-F04D67F6372C}" presName="Accent1" presStyleCnt="0"/>
      <dgm:spPr/>
      <dgm:t>
        <a:bodyPr/>
        <a:lstStyle/>
        <a:p>
          <a:endParaRPr lang="id-ID"/>
        </a:p>
      </dgm:t>
    </dgm:pt>
    <dgm:pt modelId="{7787BEB1-575B-4041-94DC-CB4FCD97A498}" type="pres">
      <dgm:prSet presAssocID="{215C9E1B-248D-47F4-B828-F04D67F6372C}" presName="Accent" presStyleLbl="node1" presStyleIdx="0" presStyleCnt="1" custLinFactNeighborX="-25010" custLinFactNeighborY="-1266"/>
      <dgm:spPr>
        <a:solidFill>
          <a:srgbClr val="0066FF"/>
        </a:solidFill>
      </dgm:spPr>
      <dgm:t>
        <a:bodyPr/>
        <a:lstStyle/>
        <a:p>
          <a:endParaRPr lang="id-ID"/>
        </a:p>
      </dgm:t>
    </dgm:pt>
    <dgm:pt modelId="{4E43715B-8DA7-472F-B44B-0D3CB7BC6EB8}" type="pres">
      <dgm:prSet presAssocID="{215C9E1B-248D-47F4-B828-F04D67F6372C}" presName="Child1" presStyleLbl="revTx" presStyleIdx="0" presStyleCnt="2" custScaleX="236232" custLinFactNeighborX="20141" custLinFactNeighborY="-39837">
        <dgm:presLayoutVars>
          <dgm:chMax val="0"/>
          <dgm:chPref val="0"/>
          <dgm:bulletEnabled val="1"/>
        </dgm:presLayoutVars>
      </dgm:prSet>
      <dgm:spPr/>
      <dgm:t>
        <a:bodyPr/>
        <a:lstStyle/>
        <a:p>
          <a:endParaRPr lang="id-ID"/>
        </a:p>
      </dgm:t>
    </dgm:pt>
    <dgm:pt modelId="{F92A1923-4EE0-4E8C-BCE1-64A8DE9258A9}" type="pres">
      <dgm:prSet presAssocID="{215C9E1B-248D-47F4-B828-F04D67F6372C}" presName="Parent1" presStyleLbl="revTx" presStyleIdx="1" presStyleCnt="2" custScaleY="171201" custLinFactNeighborX="-43686" custLinFactNeighborY="-2270">
        <dgm:presLayoutVars>
          <dgm:chMax val="1"/>
          <dgm:chPref val="1"/>
          <dgm:bulletEnabled val="1"/>
        </dgm:presLayoutVars>
      </dgm:prSet>
      <dgm:spPr/>
      <dgm:t>
        <a:bodyPr/>
        <a:lstStyle/>
        <a:p>
          <a:endParaRPr lang="id-ID"/>
        </a:p>
      </dgm:t>
    </dgm:pt>
  </dgm:ptLst>
  <dgm:cxnLst>
    <dgm:cxn modelId="{62374C2C-2E52-48B8-94BC-6E403E157281}" srcId="{215C9E1B-248D-47F4-B828-F04D67F6372C}" destId="{C7EBE08E-C2B8-40DA-9340-DD31062FBC26}" srcOrd="0" destOrd="0" parTransId="{6A3A16D4-9E52-4498-B05A-9EBA9F7D95B2}" sibTransId="{7B25053E-3683-45D4-9799-78E198B5343F}"/>
    <dgm:cxn modelId="{8713550F-083D-413E-8E12-EDB768E03743}" srcId="{BCF70F75-FEC0-48B8-8311-C1A11189D95F}" destId="{215C9E1B-248D-47F4-B828-F04D67F6372C}" srcOrd="0" destOrd="0" parTransId="{C0F66EAC-FB02-409A-AE10-3D47C688DAEC}" sibTransId="{FA409967-EAF1-465D-B66A-425A856F22B6}"/>
    <dgm:cxn modelId="{F2C18F5D-F254-46C4-8DCF-1F51C01863CB}" type="presOf" srcId="{BCF70F75-FEC0-48B8-8311-C1A11189D95F}" destId="{CE049132-1236-4922-AE51-3FD7E59C4797}" srcOrd="0" destOrd="0" presId="urn:microsoft.com/office/officeart/2009/layout/CircleArrowProcess"/>
    <dgm:cxn modelId="{A2B8FFC7-605C-4C8B-919D-8D18C5F7FED7}" type="presOf" srcId="{215C9E1B-248D-47F4-B828-F04D67F6372C}" destId="{F92A1923-4EE0-4E8C-BCE1-64A8DE9258A9}" srcOrd="0" destOrd="0" presId="urn:microsoft.com/office/officeart/2009/layout/CircleArrowProcess"/>
    <dgm:cxn modelId="{FDF9DA85-E09D-4920-AEF5-52F24958AA74}" type="presOf" srcId="{C7EBE08E-C2B8-40DA-9340-DD31062FBC26}" destId="{4E43715B-8DA7-472F-B44B-0D3CB7BC6EB8}" srcOrd="0" destOrd="0" presId="urn:microsoft.com/office/officeart/2009/layout/CircleArrowProcess"/>
    <dgm:cxn modelId="{B37072A1-51F2-4351-8B9A-9125021FAB51}" type="presParOf" srcId="{CE049132-1236-4922-AE51-3FD7E59C4797}" destId="{8A20CECE-825C-4FD9-A5A2-0447E92D2456}" srcOrd="0" destOrd="0" presId="urn:microsoft.com/office/officeart/2009/layout/CircleArrowProcess"/>
    <dgm:cxn modelId="{8A77B26F-296F-4DF7-BC55-17C7A0559587}" type="presParOf" srcId="{8A20CECE-825C-4FD9-A5A2-0447E92D2456}" destId="{7787BEB1-575B-4041-94DC-CB4FCD97A498}" srcOrd="0" destOrd="0" presId="urn:microsoft.com/office/officeart/2009/layout/CircleArrowProcess"/>
    <dgm:cxn modelId="{319C556A-635B-4AE2-B286-6BCD425A0989}" type="presParOf" srcId="{CE049132-1236-4922-AE51-3FD7E59C4797}" destId="{4E43715B-8DA7-472F-B44B-0D3CB7BC6EB8}" srcOrd="1" destOrd="0" presId="urn:microsoft.com/office/officeart/2009/layout/CircleArrowProcess"/>
    <dgm:cxn modelId="{5B04D62B-792B-4DB8-9227-7306661F4085}" type="presParOf" srcId="{CE049132-1236-4922-AE51-3FD7E59C4797}" destId="{F92A1923-4EE0-4E8C-BCE1-64A8DE9258A9}" srcOrd="2"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F70F75-FEC0-48B8-8311-C1A11189D95F}" type="doc">
      <dgm:prSet loTypeId="urn:microsoft.com/office/officeart/2009/layout/CircleArrowProcess" loCatId="process" qsTypeId="urn:microsoft.com/office/officeart/2005/8/quickstyle/3d3" qsCatId="3D" csTypeId="urn:microsoft.com/office/officeart/2005/8/colors/accent1_2" csCatId="accent1" phldr="1"/>
      <dgm:spPr/>
      <dgm:t>
        <a:bodyPr/>
        <a:lstStyle/>
        <a:p>
          <a:endParaRPr lang="en-US"/>
        </a:p>
      </dgm:t>
    </dgm:pt>
    <dgm:pt modelId="{C7EBE08E-C2B8-40DA-9340-DD31062FBC26}">
      <dgm:prSet phldrT="[Text]" custT="1"/>
      <dgm:spPr/>
      <dgm:t>
        <a:bodyPr/>
        <a:lstStyle/>
        <a:p>
          <a:r>
            <a:rPr lang="id-ID" sz="2400" dirty="0" smtClean="0"/>
            <a:t>Merupakan program yang dikembangkan (sendiri, atau dibeli dari pemasok luar) untuk memenuhi kebutuhan tertentu pemakai.</a:t>
          </a:r>
          <a:endParaRPr lang="en-US" sz="2400" dirty="0">
            <a:effectLst>
              <a:outerShdw blurRad="38100" dist="38100" dir="2700000" algn="tl">
                <a:srgbClr val="000000">
                  <a:alpha val="43137"/>
                </a:srgbClr>
              </a:outerShdw>
            </a:effectLst>
          </a:endParaRPr>
        </a:p>
      </dgm:t>
    </dgm:pt>
    <dgm:pt modelId="{6A3A16D4-9E52-4498-B05A-9EBA9F7D95B2}" type="parTrans" cxnId="{62374C2C-2E52-48B8-94BC-6E403E157281}">
      <dgm:prSet/>
      <dgm:spPr/>
      <dgm:t>
        <a:bodyPr/>
        <a:lstStyle/>
        <a:p>
          <a:endParaRPr lang="en-US"/>
        </a:p>
      </dgm:t>
    </dgm:pt>
    <dgm:pt modelId="{7B25053E-3683-45D4-9799-78E198B5343F}" type="sibTrans" cxnId="{62374C2C-2E52-48B8-94BC-6E403E157281}">
      <dgm:prSet/>
      <dgm:spPr/>
      <dgm:t>
        <a:bodyPr/>
        <a:lstStyle/>
        <a:p>
          <a:endParaRPr lang="en-US"/>
        </a:p>
      </dgm:t>
    </dgm:pt>
    <dgm:pt modelId="{215C9E1B-248D-47F4-B828-F04D67F6372C}">
      <dgm:prSet phldrT="[Text]"/>
      <dgm:spPr>
        <a:blipFill rotWithShape="0">
          <a:blip xmlns:r="http://schemas.openxmlformats.org/officeDocument/2006/relationships" r:embed="rId1"/>
          <a:stretch>
            <a:fillRect/>
          </a:stretch>
        </a:blip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endParaRPr lang="en-US" dirty="0">
            <a:solidFill>
              <a:schemeClr val="bg1"/>
            </a:solidFill>
          </a:endParaRPr>
        </a:p>
      </dgm:t>
    </dgm:pt>
    <dgm:pt modelId="{FA409967-EAF1-465D-B66A-425A856F22B6}" type="sibTrans" cxnId="{8713550F-083D-413E-8E12-EDB768E03743}">
      <dgm:prSet/>
      <dgm:spPr/>
      <dgm:t>
        <a:bodyPr/>
        <a:lstStyle/>
        <a:p>
          <a:endParaRPr lang="en-US"/>
        </a:p>
      </dgm:t>
    </dgm:pt>
    <dgm:pt modelId="{C0F66EAC-FB02-409A-AE10-3D47C688DAEC}" type="parTrans" cxnId="{8713550F-083D-413E-8E12-EDB768E03743}">
      <dgm:prSet/>
      <dgm:spPr/>
      <dgm:t>
        <a:bodyPr/>
        <a:lstStyle/>
        <a:p>
          <a:endParaRPr lang="en-US"/>
        </a:p>
      </dgm:t>
    </dgm:pt>
    <dgm:pt modelId="{CE049132-1236-4922-AE51-3FD7E59C4797}" type="pres">
      <dgm:prSet presAssocID="{BCF70F75-FEC0-48B8-8311-C1A11189D95F}" presName="Name0" presStyleCnt="0">
        <dgm:presLayoutVars>
          <dgm:chMax val="7"/>
          <dgm:chPref val="7"/>
          <dgm:dir/>
          <dgm:animLvl val="lvl"/>
        </dgm:presLayoutVars>
      </dgm:prSet>
      <dgm:spPr/>
      <dgm:t>
        <a:bodyPr/>
        <a:lstStyle/>
        <a:p>
          <a:endParaRPr lang="id-ID"/>
        </a:p>
      </dgm:t>
    </dgm:pt>
    <dgm:pt modelId="{8A20CECE-825C-4FD9-A5A2-0447E92D2456}" type="pres">
      <dgm:prSet presAssocID="{215C9E1B-248D-47F4-B828-F04D67F6372C}" presName="Accent1" presStyleCnt="0"/>
      <dgm:spPr/>
      <dgm:t>
        <a:bodyPr/>
        <a:lstStyle/>
        <a:p>
          <a:endParaRPr lang="id-ID"/>
        </a:p>
      </dgm:t>
    </dgm:pt>
    <dgm:pt modelId="{7787BEB1-575B-4041-94DC-CB4FCD97A498}" type="pres">
      <dgm:prSet presAssocID="{215C9E1B-248D-47F4-B828-F04D67F6372C}" presName="Accent" presStyleLbl="node1" presStyleIdx="0" presStyleCnt="1" custLinFactNeighborX="-25010" custLinFactNeighborY="-1266"/>
      <dgm:spPr>
        <a:solidFill>
          <a:schemeClr val="accent2">
            <a:lumMod val="75000"/>
          </a:schemeClr>
        </a:solidFill>
      </dgm:spPr>
      <dgm:t>
        <a:bodyPr/>
        <a:lstStyle/>
        <a:p>
          <a:endParaRPr lang="id-ID"/>
        </a:p>
      </dgm:t>
    </dgm:pt>
    <dgm:pt modelId="{4E43715B-8DA7-472F-B44B-0D3CB7BC6EB8}" type="pres">
      <dgm:prSet presAssocID="{215C9E1B-248D-47F4-B828-F04D67F6372C}" presName="Child1" presStyleLbl="revTx" presStyleIdx="0" presStyleCnt="2" custScaleX="236232" custLinFactNeighborX="20141" custLinFactNeighborY="-39837">
        <dgm:presLayoutVars>
          <dgm:chMax val="0"/>
          <dgm:chPref val="0"/>
          <dgm:bulletEnabled val="1"/>
        </dgm:presLayoutVars>
      </dgm:prSet>
      <dgm:spPr/>
      <dgm:t>
        <a:bodyPr/>
        <a:lstStyle/>
        <a:p>
          <a:endParaRPr lang="id-ID"/>
        </a:p>
      </dgm:t>
    </dgm:pt>
    <dgm:pt modelId="{F92A1923-4EE0-4E8C-BCE1-64A8DE9258A9}" type="pres">
      <dgm:prSet presAssocID="{215C9E1B-248D-47F4-B828-F04D67F6372C}" presName="Parent1" presStyleLbl="revTx" presStyleIdx="1" presStyleCnt="2" custScaleY="171201" custLinFactNeighborX="-43686" custLinFactNeighborY="-2270">
        <dgm:presLayoutVars>
          <dgm:chMax val="1"/>
          <dgm:chPref val="1"/>
          <dgm:bulletEnabled val="1"/>
        </dgm:presLayoutVars>
      </dgm:prSet>
      <dgm:spPr/>
      <dgm:t>
        <a:bodyPr/>
        <a:lstStyle/>
        <a:p>
          <a:endParaRPr lang="id-ID"/>
        </a:p>
      </dgm:t>
    </dgm:pt>
  </dgm:ptLst>
  <dgm:cxnLst>
    <dgm:cxn modelId="{714397F8-9C7A-431C-B324-E975562AABFB}" type="presOf" srcId="{BCF70F75-FEC0-48B8-8311-C1A11189D95F}" destId="{CE049132-1236-4922-AE51-3FD7E59C4797}" srcOrd="0" destOrd="0" presId="urn:microsoft.com/office/officeart/2009/layout/CircleArrowProcess"/>
    <dgm:cxn modelId="{EF09A58E-FD74-425B-8602-5F68D05C4AE4}" type="presOf" srcId="{215C9E1B-248D-47F4-B828-F04D67F6372C}" destId="{F92A1923-4EE0-4E8C-BCE1-64A8DE9258A9}" srcOrd="0" destOrd="0" presId="urn:microsoft.com/office/officeart/2009/layout/CircleArrowProcess"/>
    <dgm:cxn modelId="{62374C2C-2E52-48B8-94BC-6E403E157281}" srcId="{215C9E1B-248D-47F4-B828-F04D67F6372C}" destId="{C7EBE08E-C2B8-40DA-9340-DD31062FBC26}" srcOrd="0" destOrd="0" parTransId="{6A3A16D4-9E52-4498-B05A-9EBA9F7D95B2}" sibTransId="{7B25053E-3683-45D4-9799-78E198B5343F}"/>
    <dgm:cxn modelId="{8713550F-083D-413E-8E12-EDB768E03743}" srcId="{BCF70F75-FEC0-48B8-8311-C1A11189D95F}" destId="{215C9E1B-248D-47F4-B828-F04D67F6372C}" srcOrd="0" destOrd="0" parTransId="{C0F66EAC-FB02-409A-AE10-3D47C688DAEC}" sibTransId="{FA409967-EAF1-465D-B66A-425A856F22B6}"/>
    <dgm:cxn modelId="{8F3BE828-B90A-4FB4-B478-6CB373DB787F}" type="presOf" srcId="{C7EBE08E-C2B8-40DA-9340-DD31062FBC26}" destId="{4E43715B-8DA7-472F-B44B-0D3CB7BC6EB8}" srcOrd="0" destOrd="0" presId="urn:microsoft.com/office/officeart/2009/layout/CircleArrowProcess"/>
    <dgm:cxn modelId="{519D5DDD-F3DB-4225-AF9F-237B295D670A}" type="presParOf" srcId="{CE049132-1236-4922-AE51-3FD7E59C4797}" destId="{8A20CECE-825C-4FD9-A5A2-0447E92D2456}" srcOrd="0" destOrd="0" presId="urn:microsoft.com/office/officeart/2009/layout/CircleArrowProcess"/>
    <dgm:cxn modelId="{EB9101EA-E7FF-4950-9942-7FE06501F9D0}" type="presParOf" srcId="{8A20CECE-825C-4FD9-A5A2-0447E92D2456}" destId="{7787BEB1-575B-4041-94DC-CB4FCD97A498}" srcOrd="0" destOrd="0" presId="urn:microsoft.com/office/officeart/2009/layout/CircleArrowProcess"/>
    <dgm:cxn modelId="{CE330B7A-9B87-4D76-BEB6-1D9E6E6F075C}" type="presParOf" srcId="{CE049132-1236-4922-AE51-3FD7E59C4797}" destId="{4E43715B-8DA7-472F-B44B-0D3CB7BC6EB8}" srcOrd="1" destOrd="0" presId="urn:microsoft.com/office/officeart/2009/layout/CircleArrowProcess"/>
    <dgm:cxn modelId="{1A05C7A3-2C7F-45E3-A56F-EBF412B4211B}" type="presParOf" srcId="{CE049132-1236-4922-AE51-3FD7E59C4797}" destId="{F92A1923-4EE0-4E8C-BCE1-64A8DE9258A9}" srcOrd="2"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69D6D-919F-4EF0-B4CB-02AAFC31B17C}">
      <dsp:nvSpPr>
        <dsp:cNvPr id="0" name=""/>
        <dsp:cNvSpPr/>
      </dsp:nvSpPr>
      <dsp:spPr>
        <a:xfrm>
          <a:off x="340953" y="1028892"/>
          <a:ext cx="3086677" cy="30866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F0D694-DD0B-40C5-95FC-15A97A0922C0}">
      <dsp:nvSpPr>
        <dsp:cNvPr id="0" name=""/>
        <dsp:cNvSpPr/>
      </dsp:nvSpPr>
      <dsp:spPr>
        <a:xfrm>
          <a:off x="782090" y="1470030"/>
          <a:ext cx="2204402" cy="2204402"/>
        </a:xfrm>
        <a:prstGeom prst="ellipse">
          <a:avLst/>
        </a:prstGeom>
        <a:solidFill>
          <a:srgbClr val="3EE3DE"/>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3A063F-E7AD-4A2A-8D7A-4D6224353A33}">
      <dsp:nvSpPr>
        <dsp:cNvPr id="0" name=""/>
        <dsp:cNvSpPr/>
      </dsp:nvSpPr>
      <dsp:spPr>
        <a:xfrm>
          <a:off x="1222971" y="1910910"/>
          <a:ext cx="1322641" cy="1322641"/>
        </a:xfrm>
        <a:prstGeom prst="ellipse">
          <a:avLst/>
        </a:prstGeom>
        <a:solidFill>
          <a:srgbClr val="FF5BA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E02C08-66A1-4C9C-A4C2-B9FB2FF4AD48}">
      <dsp:nvSpPr>
        <dsp:cNvPr id="0" name=""/>
        <dsp:cNvSpPr/>
      </dsp:nvSpPr>
      <dsp:spPr>
        <a:xfrm>
          <a:off x="1663851" y="2351791"/>
          <a:ext cx="440880" cy="440880"/>
        </a:xfrm>
        <a:prstGeom prst="ellipse">
          <a:avLst/>
        </a:prstGeom>
        <a:solidFill>
          <a:srgbClr val="0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C55915-522E-4DBF-93F7-A7B9659930AE}">
      <dsp:nvSpPr>
        <dsp:cNvPr id="0" name=""/>
        <dsp:cNvSpPr/>
      </dsp:nvSpPr>
      <dsp:spPr>
        <a:xfrm>
          <a:off x="3942077" y="0"/>
          <a:ext cx="1543338" cy="738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id-ID" sz="1600" kern="1200" dirty="0" smtClean="0">
              <a:solidFill>
                <a:schemeClr val="tx1"/>
              </a:solidFill>
              <a:effectLst>
                <a:outerShdw blurRad="38100" dist="38100" dir="2700000" algn="tl">
                  <a:srgbClr val="000000">
                    <a:alpha val="43137"/>
                  </a:srgbClr>
                </a:outerShdw>
              </a:effectLst>
            </a:rPr>
            <a:t>Sistem Operasi </a:t>
          </a:r>
          <a:r>
            <a:rPr lang="id-ID" sz="1600" i="1" kern="1200" dirty="0" smtClean="0">
              <a:solidFill>
                <a:schemeClr val="tx1"/>
              </a:solidFill>
              <a:effectLst>
                <a:outerShdw blurRad="38100" dist="38100" dir="2700000" algn="tl">
                  <a:srgbClr val="000000">
                    <a:alpha val="43137"/>
                  </a:srgbClr>
                </a:outerShdw>
              </a:effectLst>
            </a:rPr>
            <a:t>(</a:t>
          </a:r>
          <a:r>
            <a:rPr lang="id-ID" sz="1600" b="1" i="1" kern="1200" dirty="0" smtClean="0">
              <a:solidFill>
                <a:schemeClr val="tx1"/>
              </a:solidFill>
              <a:effectLst>
                <a:outerShdw blurRad="38100" dist="38100" dir="2700000" algn="tl">
                  <a:srgbClr val="000000">
                    <a:alpha val="43137"/>
                  </a:srgbClr>
                </a:outerShdw>
              </a:effectLst>
            </a:rPr>
            <a:t>Operating System)</a:t>
          </a:r>
          <a:endParaRPr lang="en-US" sz="1600" i="1" kern="1200" dirty="0">
            <a:solidFill>
              <a:schemeClr val="tx1"/>
            </a:solidFill>
            <a:effectLst>
              <a:outerShdw blurRad="38100" dist="38100" dir="2700000" algn="tl">
                <a:srgbClr val="000000">
                  <a:alpha val="43137"/>
                </a:srgbClr>
              </a:outerShdw>
            </a:effectLst>
          </a:endParaRPr>
        </a:p>
      </dsp:txBody>
      <dsp:txXfrm>
        <a:off x="3942077" y="0"/>
        <a:ext cx="1543338" cy="738230"/>
      </dsp:txXfrm>
    </dsp:sp>
    <dsp:sp modelId="{E9D7B0D4-93A3-4151-8952-951CB71330E2}">
      <dsp:nvSpPr>
        <dsp:cNvPr id="0" name=""/>
        <dsp:cNvSpPr/>
      </dsp:nvSpPr>
      <dsp:spPr>
        <a:xfrm>
          <a:off x="3556242" y="369115"/>
          <a:ext cx="385834" cy="0"/>
        </a:xfrm>
        <a:prstGeom prst="line">
          <a:avLst/>
        </a:prstGeom>
        <a:solidFill>
          <a:schemeClr val="accent1">
            <a:hueOff val="0"/>
            <a:satOff val="0"/>
            <a:lumOff val="0"/>
            <a:alphaOff val="0"/>
          </a:schemeClr>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0F46E100-6FBA-4B10-98EC-D0D7C5793EEF}">
      <dsp:nvSpPr>
        <dsp:cNvPr id="0" name=""/>
        <dsp:cNvSpPr/>
      </dsp:nvSpPr>
      <dsp:spPr>
        <a:xfrm rot="5400000">
          <a:off x="1616779" y="612191"/>
          <a:ext cx="2181252" cy="1697672"/>
        </a:xfrm>
        <a:prstGeom prst="line">
          <a:avLst/>
        </a:prstGeom>
        <a:solidFill>
          <a:schemeClr val="accent1">
            <a:hueOff val="0"/>
            <a:satOff val="0"/>
            <a:lumOff val="0"/>
            <a:alphaOff val="0"/>
          </a:schemeClr>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613103A0-BCA0-4CED-8539-B260A7A2B8B0}">
      <dsp:nvSpPr>
        <dsp:cNvPr id="0" name=""/>
        <dsp:cNvSpPr/>
      </dsp:nvSpPr>
      <dsp:spPr>
        <a:xfrm>
          <a:off x="3942077" y="738230"/>
          <a:ext cx="1543338" cy="738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id-ID" sz="1600" b="1" kern="1200" dirty="0" smtClean="0">
              <a:solidFill>
                <a:srgbClr val="FF6699"/>
              </a:solidFill>
              <a:effectLst>
                <a:outerShdw blurRad="38100" dist="38100" dir="2700000" algn="tl">
                  <a:srgbClr val="000000">
                    <a:alpha val="43137"/>
                  </a:srgbClr>
                </a:outerShdw>
              </a:effectLst>
            </a:rPr>
            <a:t>Bahasa Pemograman</a:t>
          </a:r>
          <a:endParaRPr lang="en-US" sz="1600" kern="1200" dirty="0">
            <a:solidFill>
              <a:srgbClr val="FF6699"/>
            </a:solidFill>
            <a:effectLst>
              <a:outerShdw blurRad="38100" dist="38100" dir="2700000" algn="tl">
                <a:srgbClr val="000000">
                  <a:alpha val="43137"/>
                </a:srgbClr>
              </a:outerShdw>
            </a:effectLst>
          </a:endParaRPr>
        </a:p>
      </dsp:txBody>
      <dsp:txXfrm>
        <a:off x="3942077" y="738230"/>
        <a:ext cx="1543338" cy="738230"/>
      </dsp:txXfrm>
    </dsp:sp>
    <dsp:sp modelId="{729E6F27-318B-4B61-96EF-18A3FD5AED4F}">
      <dsp:nvSpPr>
        <dsp:cNvPr id="0" name=""/>
        <dsp:cNvSpPr/>
      </dsp:nvSpPr>
      <dsp:spPr>
        <a:xfrm>
          <a:off x="3556242" y="1107345"/>
          <a:ext cx="385834" cy="0"/>
        </a:xfrm>
        <a:prstGeom prst="line">
          <a:avLst/>
        </a:prstGeom>
        <a:solidFill>
          <a:schemeClr val="accent1">
            <a:hueOff val="0"/>
            <a:satOff val="0"/>
            <a:lumOff val="0"/>
            <a:alphaOff val="0"/>
          </a:schemeClr>
        </a:solidFill>
        <a:ln w="38100" cap="flat" cmpd="sng" algn="ctr">
          <a:solidFill>
            <a:srgbClr val="FF5BA4"/>
          </a:solidFill>
          <a:prstDash val="solid"/>
        </a:ln>
        <a:effectLst/>
      </dsp:spPr>
      <dsp:style>
        <a:lnRef idx="2">
          <a:scrgbClr r="0" g="0" b="0"/>
        </a:lnRef>
        <a:fillRef idx="1">
          <a:scrgbClr r="0" g="0" b="0"/>
        </a:fillRef>
        <a:effectRef idx="0">
          <a:scrgbClr r="0" g="0" b="0"/>
        </a:effectRef>
        <a:fontRef idx="minor"/>
      </dsp:style>
    </dsp:sp>
    <dsp:sp modelId="{3644E9F4-3FE4-4E0B-AD6C-747086AAA653}">
      <dsp:nvSpPr>
        <dsp:cNvPr id="0" name=""/>
        <dsp:cNvSpPr/>
      </dsp:nvSpPr>
      <dsp:spPr>
        <a:xfrm rot="5400000">
          <a:off x="1994383" y="1338331"/>
          <a:ext cx="1791301" cy="1329843"/>
        </a:xfrm>
        <a:prstGeom prst="line">
          <a:avLst/>
        </a:prstGeom>
        <a:solidFill>
          <a:schemeClr val="accent1">
            <a:hueOff val="0"/>
            <a:satOff val="0"/>
            <a:lumOff val="0"/>
            <a:alphaOff val="0"/>
          </a:schemeClr>
        </a:solidFill>
        <a:ln w="38100" cap="flat" cmpd="sng" algn="ctr">
          <a:solidFill>
            <a:srgbClr val="FF5BA4"/>
          </a:solidFill>
          <a:prstDash val="solid"/>
        </a:ln>
        <a:effectLst/>
      </dsp:spPr>
      <dsp:style>
        <a:lnRef idx="2">
          <a:scrgbClr r="0" g="0" b="0"/>
        </a:lnRef>
        <a:fillRef idx="1">
          <a:scrgbClr r="0" g="0" b="0"/>
        </a:fillRef>
        <a:effectRef idx="0">
          <a:scrgbClr r="0" g="0" b="0"/>
        </a:effectRef>
        <a:fontRef idx="minor"/>
      </dsp:style>
    </dsp:sp>
    <dsp:sp modelId="{2A519089-0A77-42B7-8149-8FBD3AE3EE98}">
      <dsp:nvSpPr>
        <dsp:cNvPr id="0" name=""/>
        <dsp:cNvSpPr/>
      </dsp:nvSpPr>
      <dsp:spPr>
        <a:xfrm>
          <a:off x="3942077" y="1476460"/>
          <a:ext cx="1543338" cy="738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id-ID" sz="1600" b="1" kern="1200" dirty="0" smtClean="0">
              <a:solidFill>
                <a:srgbClr val="00FFFF"/>
              </a:solidFill>
              <a:effectLst>
                <a:outerShdw blurRad="38100" dist="38100" dir="2700000" algn="tl">
                  <a:srgbClr val="000000">
                    <a:alpha val="43137"/>
                  </a:srgbClr>
                </a:outerShdw>
              </a:effectLst>
            </a:rPr>
            <a:t>Program Utility</a:t>
          </a:r>
          <a:endParaRPr lang="en-US" sz="1600" kern="1200" dirty="0">
            <a:solidFill>
              <a:srgbClr val="00FFFF"/>
            </a:solidFill>
            <a:effectLst>
              <a:outerShdw blurRad="38100" dist="38100" dir="2700000" algn="tl">
                <a:srgbClr val="000000">
                  <a:alpha val="43137"/>
                </a:srgbClr>
              </a:outerShdw>
            </a:effectLst>
          </a:endParaRPr>
        </a:p>
      </dsp:txBody>
      <dsp:txXfrm>
        <a:off x="3942077" y="1476460"/>
        <a:ext cx="1543338" cy="738230"/>
      </dsp:txXfrm>
    </dsp:sp>
    <dsp:sp modelId="{4758471B-2DE9-41DD-81C6-EE6DFA3432F1}">
      <dsp:nvSpPr>
        <dsp:cNvPr id="0" name=""/>
        <dsp:cNvSpPr/>
      </dsp:nvSpPr>
      <dsp:spPr>
        <a:xfrm>
          <a:off x="3556242" y="1845575"/>
          <a:ext cx="385834" cy="0"/>
        </a:xfrm>
        <a:prstGeom prst="line">
          <a:avLst/>
        </a:prstGeom>
        <a:solidFill>
          <a:schemeClr val="accent1">
            <a:hueOff val="0"/>
            <a:satOff val="0"/>
            <a:lumOff val="0"/>
            <a:alphaOff val="0"/>
          </a:schemeClr>
        </a:solidFill>
        <a:ln w="38100" cap="flat" cmpd="sng" algn="ctr">
          <a:solidFill>
            <a:srgbClr val="3EE3DE"/>
          </a:solidFill>
          <a:prstDash val="solid"/>
        </a:ln>
        <a:effectLst/>
      </dsp:spPr>
      <dsp:style>
        <a:lnRef idx="2">
          <a:scrgbClr r="0" g="0" b="0"/>
        </a:lnRef>
        <a:fillRef idx="1">
          <a:scrgbClr r="0" g="0" b="0"/>
        </a:fillRef>
        <a:effectRef idx="0">
          <a:scrgbClr r="0" g="0" b="0"/>
        </a:effectRef>
        <a:fontRef idx="minor"/>
      </dsp:style>
    </dsp:sp>
    <dsp:sp modelId="{BB81A472-B1EA-47B3-93B5-D767744A7BB1}">
      <dsp:nvSpPr>
        <dsp:cNvPr id="0" name=""/>
        <dsp:cNvSpPr/>
      </dsp:nvSpPr>
      <dsp:spPr>
        <a:xfrm rot="5400000">
          <a:off x="2359897" y="2015085"/>
          <a:ext cx="1366369" cy="1026320"/>
        </a:xfrm>
        <a:prstGeom prst="line">
          <a:avLst/>
        </a:prstGeom>
        <a:solidFill>
          <a:schemeClr val="accent1">
            <a:hueOff val="0"/>
            <a:satOff val="0"/>
            <a:lumOff val="0"/>
            <a:alphaOff val="0"/>
          </a:schemeClr>
        </a:solidFill>
        <a:ln w="38100" cap="flat" cmpd="sng" algn="ctr">
          <a:solidFill>
            <a:srgbClr val="3EE3DE"/>
          </a:solidFill>
          <a:prstDash val="solid"/>
        </a:ln>
        <a:effectLst/>
      </dsp:spPr>
      <dsp:style>
        <a:lnRef idx="2">
          <a:scrgbClr r="0" g="0" b="0"/>
        </a:lnRef>
        <a:fillRef idx="1">
          <a:scrgbClr r="0" g="0" b="0"/>
        </a:fillRef>
        <a:effectRef idx="0">
          <a:scrgbClr r="0" g="0" b="0"/>
        </a:effectRef>
        <a:fontRef idx="minor"/>
      </dsp:style>
    </dsp:sp>
    <dsp:sp modelId="{FF8BCD42-3068-45AB-9101-FC28F9BCD878}">
      <dsp:nvSpPr>
        <dsp:cNvPr id="0" name=""/>
        <dsp:cNvSpPr/>
      </dsp:nvSpPr>
      <dsp:spPr>
        <a:xfrm>
          <a:off x="3942077" y="2214691"/>
          <a:ext cx="1543338" cy="738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id-ID" sz="1600" b="1" kern="1200" dirty="0" smtClean="0">
              <a:solidFill>
                <a:srgbClr val="FFC000"/>
              </a:solidFill>
            </a:rPr>
            <a:t>Software Aplikasi</a:t>
          </a:r>
          <a:endParaRPr lang="en-US" sz="1600" kern="1200" dirty="0">
            <a:solidFill>
              <a:srgbClr val="FFC000"/>
            </a:solidFill>
          </a:endParaRPr>
        </a:p>
      </dsp:txBody>
      <dsp:txXfrm>
        <a:off x="3942077" y="2214691"/>
        <a:ext cx="1543338" cy="738230"/>
      </dsp:txXfrm>
    </dsp:sp>
    <dsp:sp modelId="{067F7DE9-6B40-4C6A-914C-E2E5924148AA}">
      <dsp:nvSpPr>
        <dsp:cNvPr id="0" name=""/>
        <dsp:cNvSpPr/>
      </dsp:nvSpPr>
      <dsp:spPr>
        <a:xfrm>
          <a:off x="3556242" y="2583806"/>
          <a:ext cx="385834" cy="0"/>
        </a:xfrm>
        <a:prstGeom prst="line">
          <a:avLst/>
        </a:prstGeom>
        <a:solidFill>
          <a:schemeClr val="accent1">
            <a:hueOff val="0"/>
            <a:satOff val="0"/>
            <a:lumOff val="0"/>
            <a:alphaOff val="0"/>
          </a:schemeClr>
        </a:solidFill>
        <a:ln w="28575"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11345A13-F550-4D99-B5BF-9E8CE1CA4626}">
      <dsp:nvSpPr>
        <dsp:cNvPr id="0" name=""/>
        <dsp:cNvSpPr/>
      </dsp:nvSpPr>
      <dsp:spPr>
        <a:xfrm rot="5400000">
          <a:off x="2726286" y="2694515"/>
          <a:ext cx="939173" cy="717138"/>
        </a:xfrm>
        <a:prstGeom prst="line">
          <a:avLst/>
        </a:prstGeom>
        <a:solidFill>
          <a:schemeClr val="accent1">
            <a:hueOff val="0"/>
            <a:satOff val="0"/>
            <a:lumOff val="0"/>
            <a:alphaOff val="0"/>
          </a:schemeClr>
        </a:solidFill>
        <a:ln w="28575"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7BEB1-575B-4041-94DC-CB4FCD97A498}">
      <dsp:nvSpPr>
        <dsp:cNvPr id="0" name=""/>
        <dsp:cNvSpPr/>
      </dsp:nvSpPr>
      <dsp:spPr>
        <a:xfrm>
          <a:off x="-679550" y="-54588"/>
          <a:ext cx="4310905" cy="4311865"/>
        </a:xfrm>
        <a:prstGeom prst="circularArrow">
          <a:avLst>
            <a:gd name="adj1" fmla="val 10980"/>
            <a:gd name="adj2" fmla="val 1142322"/>
            <a:gd name="adj3" fmla="val 9000000"/>
            <a:gd name="adj4" fmla="val 10800000"/>
            <a:gd name="adj5" fmla="val 125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E43715B-8DA7-472F-B44B-0D3CB7BC6EB8}">
      <dsp:nvSpPr>
        <dsp:cNvPr id="0" name=""/>
        <dsp:cNvSpPr/>
      </dsp:nvSpPr>
      <dsp:spPr>
        <a:xfrm>
          <a:off x="3346677" y="1339968"/>
          <a:ext cx="6111220" cy="172517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id-ID" sz="2400" kern="1200" dirty="0" smtClean="0"/>
            <a:t>Merupakan perangkat lunak bahasa yang</a:t>
          </a:r>
          <a:r>
            <a:rPr lang="id-ID" sz="2400" b="1" kern="1200" dirty="0" smtClean="0"/>
            <a:t> </a:t>
          </a:r>
          <a:r>
            <a:rPr lang="id-ID" sz="2400" kern="1200" dirty="0" smtClean="0"/>
            <a:t>digunakan dengan cara merancang atau membuat program sesuai dengan struktur dan</a:t>
          </a:r>
          <a:r>
            <a:rPr lang="id-ID" sz="2400" b="1" kern="1200" dirty="0" smtClean="0"/>
            <a:t> </a:t>
          </a:r>
          <a:r>
            <a:rPr lang="id-ID" sz="2400" kern="1200" dirty="0" smtClean="0"/>
            <a:t>metode yang dimiliki oleh bahasa program itu sendiri</a:t>
          </a:r>
          <a:endParaRPr lang="en-US" sz="2400" kern="1200" dirty="0">
            <a:effectLst>
              <a:outerShdw blurRad="38100" dist="38100" dir="2700000" algn="tl">
                <a:srgbClr val="000000">
                  <a:alpha val="43137"/>
                </a:srgbClr>
              </a:outerShdw>
            </a:effectLst>
          </a:endParaRPr>
        </a:p>
      </dsp:txBody>
      <dsp:txXfrm>
        <a:off x="3346677" y="1339968"/>
        <a:ext cx="6111220" cy="1725177"/>
      </dsp:txXfrm>
    </dsp:sp>
    <dsp:sp modelId="{F92A1923-4EE0-4E8C-BCE1-64A8DE9258A9}">
      <dsp:nvSpPr>
        <dsp:cNvPr id="0" name=""/>
        <dsp:cNvSpPr/>
      </dsp:nvSpPr>
      <dsp:spPr>
        <a:xfrm>
          <a:off x="299729" y="1105472"/>
          <a:ext cx="2405525" cy="2058827"/>
        </a:xfrm>
        <a:prstGeom prst="rect">
          <a:avLst/>
        </a:prstGeom>
        <a:blipFill rotWithShape="0">
          <a:blip xmlns:r="http://schemas.openxmlformats.org/officeDocument/2006/relationships" r:embed="rId1"/>
          <a:stretch>
            <a:fillRect/>
          </a:stretch>
        </a:blipFill>
        <a:ln w="9525" cap="flat" cmpd="sng" algn="ctr">
          <a:noFill/>
          <a:prstDash val="solid"/>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1">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dirty="0">
            <a:solidFill>
              <a:schemeClr val="bg1"/>
            </a:solidFill>
          </a:endParaRPr>
        </a:p>
      </dsp:txBody>
      <dsp:txXfrm>
        <a:off x="299729" y="1105472"/>
        <a:ext cx="2405525" cy="20588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EAD28-DEC2-4EF6-9D6A-E031984D7799}">
      <dsp:nvSpPr>
        <dsp:cNvPr id="0" name=""/>
        <dsp:cNvSpPr/>
      </dsp:nvSpPr>
      <dsp:spPr>
        <a:xfrm>
          <a:off x="999637" y="272955"/>
          <a:ext cx="3590431" cy="2855572"/>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5AD350-56F4-4E18-8AB0-7626DC401224}">
      <dsp:nvSpPr>
        <dsp:cNvPr id="0" name=""/>
        <dsp:cNvSpPr/>
      </dsp:nvSpPr>
      <dsp:spPr>
        <a:xfrm>
          <a:off x="2514294" y="3852742"/>
          <a:ext cx="695820" cy="396263"/>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DF44B6-6606-44DF-AE56-E13A8A11298C}">
      <dsp:nvSpPr>
        <dsp:cNvPr id="0" name=""/>
        <dsp:cNvSpPr/>
      </dsp:nvSpPr>
      <dsp:spPr>
        <a:xfrm>
          <a:off x="1128980" y="3916056"/>
          <a:ext cx="3339936" cy="834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id-ID" sz="2300" b="1" kern="1200" smtClean="0"/>
            <a:t>Bahasa Pemrograman</a:t>
          </a:r>
          <a:endParaRPr lang="en-US" sz="2300" kern="1200" dirty="0"/>
        </a:p>
      </dsp:txBody>
      <dsp:txXfrm>
        <a:off x="1128980" y="3916056"/>
        <a:ext cx="3339936" cy="834984"/>
      </dsp:txXfrm>
    </dsp:sp>
    <dsp:sp modelId="{08DB435C-E5E3-4F66-AF54-05CA5D1D6D60}">
      <dsp:nvSpPr>
        <dsp:cNvPr id="0" name=""/>
        <dsp:cNvSpPr/>
      </dsp:nvSpPr>
      <dsp:spPr>
        <a:xfrm>
          <a:off x="1973922" y="2057103"/>
          <a:ext cx="1663388" cy="160258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d-ID" sz="1200" kern="1200" dirty="0" smtClean="0">
              <a:effectLst>
                <a:outerShdw blurRad="38100" dist="38100" dir="2700000" algn="tl">
                  <a:srgbClr val="000000">
                    <a:alpha val="43137"/>
                  </a:srgbClr>
                </a:outerShdw>
              </a:effectLst>
            </a:rPr>
            <a:t>Bahasa Pemrograman tingkat tinggi (</a:t>
          </a:r>
          <a:r>
            <a:rPr lang="id-ID" sz="1200" i="1" kern="1200" dirty="0" smtClean="0">
              <a:effectLst>
                <a:outerShdw blurRad="38100" dist="38100" dir="2700000" algn="tl">
                  <a:srgbClr val="000000">
                    <a:alpha val="43137"/>
                  </a:srgbClr>
                </a:outerShdw>
              </a:effectLst>
            </a:rPr>
            <a:t>Hight Level Language</a:t>
          </a:r>
          <a:r>
            <a:rPr lang="id-ID" sz="1200" kern="1200" dirty="0" smtClean="0">
              <a:effectLst>
                <a:outerShdw blurRad="38100" dist="38100" dir="2700000" algn="tl">
                  <a:srgbClr val="000000">
                    <a:alpha val="43137"/>
                  </a:srgbClr>
                </a:outerShdw>
              </a:effectLst>
            </a:rPr>
            <a:t>)</a:t>
          </a:r>
          <a:endParaRPr lang="en-US" sz="1200" kern="1200" dirty="0">
            <a:effectLst>
              <a:outerShdw blurRad="38100" dist="38100" dir="2700000" algn="tl">
                <a:srgbClr val="000000">
                  <a:alpha val="43137"/>
                </a:srgbClr>
              </a:outerShdw>
            </a:effectLst>
          </a:endParaRPr>
        </a:p>
      </dsp:txBody>
      <dsp:txXfrm>
        <a:off x="2217520" y="2291795"/>
        <a:ext cx="1176192" cy="1133196"/>
      </dsp:txXfrm>
    </dsp:sp>
    <dsp:sp modelId="{E419BB18-876C-42FA-A14E-5096057DB473}">
      <dsp:nvSpPr>
        <dsp:cNvPr id="0" name=""/>
        <dsp:cNvSpPr/>
      </dsp:nvSpPr>
      <dsp:spPr>
        <a:xfrm>
          <a:off x="1201025" y="713256"/>
          <a:ext cx="1665041" cy="1646191"/>
        </a:xfrm>
        <a:prstGeom prst="ellipse">
          <a:avLst/>
        </a:prstGeom>
        <a:solidFill>
          <a:srgbClr val="FF6699"/>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d-ID" sz="1200" kern="1200" dirty="0" smtClean="0">
              <a:effectLst>
                <a:outerShdw blurRad="38100" dist="38100" dir="2700000" algn="tl">
                  <a:srgbClr val="000000">
                    <a:alpha val="43137"/>
                  </a:srgbClr>
                </a:outerShdw>
              </a:effectLst>
            </a:rPr>
            <a:t>Bahasa Pemrograman tingkat menengah (</a:t>
          </a:r>
          <a:r>
            <a:rPr lang="id-ID" sz="1200" i="1" kern="1200" dirty="0" smtClean="0">
              <a:effectLst>
                <a:outerShdw blurRad="38100" dist="38100" dir="2700000" algn="tl">
                  <a:srgbClr val="000000">
                    <a:alpha val="43137"/>
                  </a:srgbClr>
                </a:outerShdw>
              </a:effectLst>
            </a:rPr>
            <a:t>Midle Level Language</a:t>
          </a:r>
          <a:r>
            <a:rPr lang="id-ID" sz="1200" kern="1200" dirty="0" smtClean="0">
              <a:effectLst>
                <a:outerShdw blurRad="38100" dist="38100" dir="2700000" algn="tl">
                  <a:srgbClr val="000000">
                    <a:alpha val="43137"/>
                  </a:srgbClr>
                </a:outerShdw>
              </a:effectLst>
            </a:rPr>
            <a:t>)</a:t>
          </a:r>
          <a:endParaRPr lang="en-US" sz="1200" kern="1200" dirty="0">
            <a:effectLst>
              <a:outerShdw blurRad="38100" dist="38100" dir="2700000" algn="tl">
                <a:srgbClr val="000000">
                  <a:alpha val="43137"/>
                </a:srgbClr>
              </a:outerShdw>
            </a:effectLst>
          </a:endParaRPr>
        </a:p>
      </dsp:txBody>
      <dsp:txXfrm>
        <a:off x="1444865" y="954335"/>
        <a:ext cx="1177361" cy="1164033"/>
      </dsp:txXfrm>
    </dsp:sp>
    <dsp:sp modelId="{F8FC3AB3-A12F-419B-9CBA-B56535A7353B}">
      <dsp:nvSpPr>
        <dsp:cNvPr id="0" name=""/>
        <dsp:cNvSpPr/>
      </dsp:nvSpPr>
      <dsp:spPr>
        <a:xfrm>
          <a:off x="2809251" y="625811"/>
          <a:ext cx="1656111" cy="1674948"/>
        </a:xfrm>
        <a:prstGeom prst="ellipse">
          <a:avLst/>
        </a:prstGeom>
        <a:solidFill>
          <a:schemeClr val="accent2">
            <a:hueOff val="5542320"/>
            <a:satOff val="-953"/>
            <a:lumOff val="-98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d-ID" sz="1200" kern="1200" dirty="0" smtClean="0">
              <a:effectLst>
                <a:outerShdw blurRad="38100" dist="38100" dir="2700000" algn="tl">
                  <a:srgbClr val="000000">
                    <a:alpha val="43137"/>
                  </a:srgbClr>
                </a:outerShdw>
              </a:effectLst>
            </a:rPr>
            <a:t>Bahasa pemrograman tingkat rendah (</a:t>
          </a:r>
          <a:r>
            <a:rPr lang="id-ID" sz="1200" i="1" kern="1200" dirty="0" smtClean="0">
              <a:effectLst>
                <a:outerShdw blurRad="38100" dist="38100" dir="2700000" algn="tl">
                  <a:srgbClr val="000000">
                    <a:alpha val="43137"/>
                  </a:srgbClr>
                </a:outerShdw>
              </a:effectLst>
            </a:rPr>
            <a:t>Low Level Language</a:t>
          </a:r>
          <a:endParaRPr lang="en-US" sz="1200" i="1" kern="1200" dirty="0">
            <a:effectLst>
              <a:outerShdw blurRad="38100" dist="38100" dir="2700000" algn="tl">
                <a:srgbClr val="000000">
                  <a:alpha val="43137"/>
                </a:srgbClr>
              </a:outerShdw>
            </a:effectLst>
          </a:endParaRPr>
        </a:p>
      </dsp:txBody>
      <dsp:txXfrm>
        <a:off x="3051783" y="871101"/>
        <a:ext cx="1171047" cy="1184368"/>
      </dsp:txXfrm>
    </dsp:sp>
    <dsp:sp modelId="{666550D7-6E16-4566-AE4F-1178E32B1E9A}">
      <dsp:nvSpPr>
        <dsp:cNvPr id="0" name=""/>
        <dsp:cNvSpPr/>
      </dsp:nvSpPr>
      <dsp:spPr>
        <a:xfrm>
          <a:off x="115014" y="-26428"/>
          <a:ext cx="5367867" cy="3877046"/>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7BEB1-575B-4041-94DC-CB4FCD97A498}">
      <dsp:nvSpPr>
        <dsp:cNvPr id="0" name=""/>
        <dsp:cNvSpPr/>
      </dsp:nvSpPr>
      <dsp:spPr>
        <a:xfrm>
          <a:off x="-679550" y="-54588"/>
          <a:ext cx="4310905" cy="4311865"/>
        </a:xfrm>
        <a:prstGeom prst="circularArrow">
          <a:avLst>
            <a:gd name="adj1" fmla="val 10980"/>
            <a:gd name="adj2" fmla="val 1142322"/>
            <a:gd name="adj3" fmla="val 9000000"/>
            <a:gd name="adj4" fmla="val 10800000"/>
            <a:gd name="adj5" fmla="val 12500"/>
          </a:avLst>
        </a:prstGeom>
        <a:solidFill>
          <a:srgbClr val="0066F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E43715B-8DA7-472F-B44B-0D3CB7BC6EB8}">
      <dsp:nvSpPr>
        <dsp:cNvPr id="0" name=""/>
        <dsp:cNvSpPr/>
      </dsp:nvSpPr>
      <dsp:spPr>
        <a:xfrm>
          <a:off x="3346677" y="598108"/>
          <a:ext cx="6111220" cy="172517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id-ID" sz="2400" kern="1200" dirty="0" smtClean="0">
              <a:effectLst>
                <a:outerShdw blurRad="38100" dist="38100" dir="2700000" algn="tl">
                  <a:srgbClr val="000000">
                    <a:alpha val="43137"/>
                  </a:srgbClr>
                </a:outerShdw>
              </a:effectLst>
            </a:rPr>
            <a:t>Merupakan jenis perangkat lunak sistem yang dirancang untuk membantu menganalisa, mengkonfigurasi, mengoptimalkan dan memelihara komputer</a:t>
          </a:r>
          <a:endParaRPr lang="en-US" sz="2400" kern="1200" dirty="0">
            <a:effectLst>
              <a:outerShdw blurRad="38100" dist="38100" dir="2700000" algn="tl">
                <a:srgbClr val="000000">
                  <a:alpha val="43137"/>
                </a:srgbClr>
              </a:outerShdw>
            </a:effectLst>
          </a:endParaRPr>
        </a:p>
      </dsp:txBody>
      <dsp:txXfrm>
        <a:off x="3346677" y="598108"/>
        <a:ext cx="6111220" cy="1725177"/>
      </dsp:txXfrm>
    </dsp:sp>
    <dsp:sp modelId="{F92A1923-4EE0-4E8C-BCE1-64A8DE9258A9}">
      <dsp:nvSpPr>
        <dsp:cNvPr id="0" name=""/>
        <dsp:cNvSpPr/>
      </dsp:nvSpPr>
      <dsp:spPr>
        <a:xfrm>
          <a:off x="299729" y="1105472"/>
          <a:ext cx="2405525" cy="2058827"/>
        </a:xfrm>
        <a:prstGeom prst="rect">
          <a:avLst/>
        </a:prstGeom>
        <a:blipFill rotWithShape="0">
          <a:blip xmlns:r="http://schemas.openxmlformats.org/officeDocument/2006/relationships" r:embed="rId1"/>
          <a:stretch>
            <a:fillRect/>
          </a:stretch>
        </a:blipFill>
        <a:ln w="9525" cap="flat" cmpd="sng" algn="ctr">
          <a:noFill/>
          <a:prstDash val="solid"/>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1">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dirty="0">
            <a:solidFill>
              <a:schemeClr val="bg1"/>
            </a:solidFill>
          </a:endParaRPr>
        </a:p>
      </dsp:txBody>
      <dsp:txXfrm>
        <a:off x="299729" y="1105472"/>
        <a:ext cx="2405525" cy="20588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7BEB1-575B-4041-94DC-CB4FCD97A498}">
      <dsp:nvSpPr>
        <dsp:cNvPr id="0" name=""/>
        <dsp:cNvSpPr/>
      </dsp:nvSpPr>
      <dsp:spPr>
        <a:xfrm>
          <a:off x="-679550" y="-54588"/>
          <a:ext cx="4310905" cy="4311865"/>
        </a:xfrm>
        <a:prstGeom prst="circularArrow">
          <a:avLst>
            <a:gd name="adj1" fmla="val 10980"/>
            <a:gd name="adj2" fmla="val 1142322"/>
            <a:gd name="adj3" fmla="val 9000000"/>
            <a:gd name="adj4" fmla="val 10800000"/>
            <a:gd name="adj5" fmla="val 12500"/>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E43715B-8DA7-472F-B44B-0D3CB7BC6EB8}">
      <dsp:nvSpPr>
        <dsp:cNvPr id="0" name=""/>
        <dsp:cNvSpPr/>
      </dsp:nvSpPr>
      <dsp:spPr>
        <a:xfrm>
          <a:off x="3346677" y="598108"/>
          <a:ext cx="6111220" cy="172517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id-ID" sz="2400" kern="1200" dirty="0" smtClean="0"/>
            <a:t>Merupakan program yang dikembangkan (sendiri, atau dibeli dari pemasok luar) untuk memenuhi kebutuhan tertentu pemakai.</a:t>
          </a:r>
          <a:endParaRPr lang="en-US" sz="2400" kern="1200" dirty="0">
            <a:effectLst>
              <a:outerShdw blurRad="38100" dist="38100" dir="2700000" algn="tl">
                <a:srgbClr val="000000">
                  <a:alpha val="43137"/>
                </a:srgbClr>
              </a:outerShdw>
            </a:effectLst>
          </a:endParaRPr>
        </a:p>
      </dsp:txBody>
      <dsp:txXfrm>
        <a:off x="3346677" y="598108"/>
        <a:ext cx="6111220" cy="1725177"/>
      </dsp:txXfrm>
    </dsp:sp>
    <dsp:sp modelId="{F92A1923-4EE0-4E8C-BCE1-64A8DE9258A9}">
      <dsp:nvSpPr>
        <dsp:cNvPr id="0" name=""/>
        <dsp:cNvSpPr/>
      </dsp:nvSpPr>
      <dsp:spPr>
        <a:xfrm>
          <a:off x="299729" y="1105472"/>
          <a:ext cx="2405525" cy="2058827"/>
        </a:xfrm>
        <a:prstGeom prst="rect">
          <a:avLst/>
        </a:prstGeom>
        <a:blipFill rotWithShape="0">
          <a:blip xmlns:r="http://schemas.openxmlformats.org/officeDocument/2006/relationships" r:embed="rId1"/>
          <a:stretch>
            <a:fillRect/>
          </a:stretch>
        </a:blipFill>
        <a:ln w="9525" cap="flat" cmpd="sng" algn="ctr">
          <a:noFill/>
          <a:prstDash val="solid"/>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1">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dirty="0">
            <a:solidFill>
              <a:schemeClr val="bg1"/>
            </a:solidFill>
          </a:endParaRPr>
        </a:p>
      </dsp:txBody>
      <dsp:txXfrm>
        <a:off x="299729" y="1105472"/>
        <a:ext cx="2405525" cy="2058827"/>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371B73-1D6C-4FD8-A21A-D3DE62B7D9E8}" type="datetimeFigureOut">
              <a:rPr lang="id-ID" smtClean="0"/>
              <a:pPr/>
              <a:t>06/10/2023</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92412A-39C1-483D-AE17-01C989A2C25F}" type="slidenum">
              <a:rPr lang="id-ID" smtClean="0"/>
              <a:pPr/>
              <a:t>‹#›</a:t>
            </a:fld>
            <a:endParaRPr lang="id-ID"/>
          </a:p>
        </p:txBody>
      </p:sp>
    </p:spTree>
    <p:extLst>
      <p:ext uri="{BB962C8B-B14F-4D97-AF65-F5344CB8AC3E}">
        <p14:creationId xmlns:p14="http://schemas.microsoft.com/office/powerpoint/2010/main" val="3290710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3C92412A-39C1-483D-AE17-01C989A2C25F}" type="slidenum">
              <a:rPr lang="id-ID" smtClean="0"/>
              <a:pPr/>
              <a:t>1</a:t>
            </a:fld>
            <a:endParaRPr lang="id-ID"/>
          </a:p>
        </p:txBody>
      </p:sp>
    </p:spTree>
    <p:extLst>
      <p:ext uri="{BB962C8B-B14F-4D97-AF65-F5344CB8AC3E}">
        <p14:creationId xmlns:p14="http://schemas.microsoft.com/office/powerpoint/2010/main" val="2830595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3C92412A-39C1-483D-AE17-01C989A2C25F}" type="slidenum">
              <a:rPr lang="id-ID" smtClean="0"/>
              <a:pPr/>
              <a:t>5</a:t>
            </a:fld>
            <a:endParaRPr lang="id-ID"/>
          </a:p>
        </p:txBody>
      </p:sp>
    </p:spTree>
    <p:extLst>
      <p:ext uri="{BB962C8B-B14F-4D97-AF65-F5344CB8AC3E}">
        <p14:creationId xmlns:p14="http://schemas.microsoft.com/office/powerpoint/2010/main" val="3636327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pPr/>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pPr/>
              <a:t>10/6/2023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pPr/>
              <a:t>10/6/2023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pPr/>
              <a:t>10/6/2023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pPr/>
              <a:t>10/6/2023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pPr/>
              <a:t>10/6/2023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pPr/>
              <a:t>10/6/2023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pPr/>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pPr/>
              <a:t>10/6/2023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D01730E-0A9A-4A95-AF87-EEED8648884B}"/>
              </a:ext>
            </a:extLst>
          </p:cNvPr>
          <p:cNvSpPr>
            <a:spLocks noGrp="1"/>
          </p:cNvSpPr>
          <p:nvPr>
            <p:ph type="dt" sz="half" idx="10"/>
          </p:nvPr>
        </p:nvSpPr>
        <p:spPr/>
        <p:txBody>
          <a:bodyPr/>
          <a:lstStyle/>
          <a:p>
            <a:fld id="{F20DE65E-6BC1-40B4-A8DD-6EAB26347509}" type="datetimeFigureOut">
              <a:rPr lang="en-US" smtClean="0"/>
              <a:pPr/>
              <a:t>10/6/2023</a:t>
            </a:fld>
            <a:endParaRPr lang="en-US"/>
          </a:p>
        </p:txBody>
      </p:sp>
      <p:sp>
        <p:nvSpPr>
          <p:cNvPr id="3" name="Footer Placeholder 2">
            <a:extLst>
              <a:ext uri="{FF2B5EF4-FFF2-40B4-BE49-F238E27FC236}">
                <a16:creationId xmlns:a16="http://schemas.microsoft.com/office/drawing/2014/main" xmlns="" id="{96FCD881-1209-4405-BE88-6F207D1913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E8CA2A3-12A2-4FFA-9875-86B2750A4DAE}"/>
              </a:ext>
            </a:extLst>
          </p:cNvPr>
          <p:cNvSpPr>
            <a:spLocks noGrp="1"/>
          </p:cNvSpPr>
          <p:nvPr>
            <p:ph type="sldNum" sz="quarter" idx="12"/>
          </p:nvPr>
        </p:nvSpPr>
        <p:spPr/>
        <p:txBody>
          <a:bodyPr/>
          <a:lstStyle/>
          <a:p>
            <a:fld id="{396287FC-1FC2-4F8C-A3B8-E7E6AA653EDE}" type="slidenum">
              <a:rPr lang="en-US" smtClean="0"/>
              <a:pPr/>
              <a:t>‹#›</a:t>
            </a:fld>
            <a:endParaRPr lang="en-US"/>
          </a:p>
        </p:txBody>
      </p:sp>
    </p:spTree>
    <p:extLst>
      <p:ext uri="{BB962C8B-B14F-4D97-AF65-F5344CB8AC3E}">
        <p14:creationId xmlns:p14="http://schemas.microsoft.com/office/powerpoint/2010/main" val="289728237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D01730E-0A9A-4A95-AF87-EEED8648884B}"/>
              </a:ext>
            </a:extLst>
          </p:cNvPr>
          <p:cNvSpPr>
            <a:spLocks noGrp="1"/>
          </p:cNvSpPr>
          <p:nvPr>
            <p:ph type="dt" sz="half" idx="10"/>
          </p:nvPr>
        </p:nvSpPr>
        <p:spPr/>
        <p:txBody>
          <a:bodyPr/>
          <a:lstStyle/>
          <a:p>
            <a:fld id="{F20DE65E-6BC1-40B4-A8DD-6EAB26347509}" type="datetimeFigureOut">
              <a:rPr lang="en-US" smtClean="0"/>
              <a:pPr/>
              <a:t>10/6/2023</a:t>
            </a:fld>
            <a:endParaRPr lang="en-US"/>
          </a:p>
        </p:txBody>
      </p:sp>
      <p:sp>
        <p:nvSpPr>
          <p:cNvPr id="3" name="Footer Placeholder 2">
            <a:extLst>
              <a:ext uri="{FF2B5EF4-FFF2-40B4-BE49-F238E27FC236}">
                <a16:creationId xmlns:a16="http://schemas.microsoft.com/office/drawing/2014/main" xmlns="" id="{96FCD881-1209-4405-BE88-6F207D1913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E8CA2A3-12A2-4FFA-9875-86B2750A4DAE}"/>
              </a:ext>
            </a:extLst>
          </p:cNvPr>
          <p:cNvSpPr>
            <a:spLocks noGrp="1"/>
          </p:cNvSpPr>
          <p:nvPr>
            <p:ph type="sldNum" sz="quarter" idx="12"/>
          </p:nvPr>
        </p:nvSpPr>
        <p:spPr/>
        <p:txBody>
          <a:bodyPr/>
          <a:lstStyle/>
          <a:p>
            <a:fld id="{396287FC-1FC2-4F8C-A3B8-E7E6AA653EDE}" type="slidenum">
              <a:rPr lang="en-US" smtClean="0"/>
              <a:pPr/>
              <a:t>‹#›</a:t>
            </a:fld>
            <a:endParaRPr lang="en-US"/>
          </a:p>
        </p:txBody>
      </p:sp>
      <p:sp>
        <p:nvSpPr>
          <p:cNvPr id="6" name="Picture Placeholder 5">
            <a:extLst>
              <a:ext uri="{FF2B5EF4-FFF2-40B4-BE49-F238E27FC236}">
                <a16:creationId xmlns:a16="http://schemas.microsoft.com/office/drawing/2014/main" xmlns="" id="{373C8E1B-198F-4E2F-9EBD-5D517CFAF637}"/>
              </a:ext>
            </a:extLst>
          </p:cNvPr>
          <p:cNvSpPr>
            <a:spLocks noGrp="1"/>
          </p:cNvSpPr>
          <p:nvPr>
            <p:ph type="pic" sz="quarter" idx="13"/>
          </p:nvPr>
        </p:nvSpPr>
        <p:spPr>
          <a:xfrm>
            <a:off x="0" y="0"/>
            <a:ext cx="6096000" cy="6858000"/>
          </a:xfrm>
        </p:spPr>
        <p:txBody>
          <a:bodyPr/>
          <a:lstStyle/>
          <a:p>
            <a:endParaRPr lang="en-US"/>
          </a:p>
        </p:txBody>
      </p:sp>
      <p:grpSp>
        <p:nvGrpSpPr>
          <p:cNvPr id="7" name="Group 6">
            <a:extLst>
              <a:ext uri="{FF2B5EF4-FFF2-40B4-BE49-F238E27FC236}">
                <a16:creationId xmlns:a16="http://schemas.microsoft.com/office/drawing/2014/main" xmlns="" id="{E5AA7828-7A0B-4CCC-A037-9B390F75E850}"/>
              </a:ext>
            </a:extLst>
          </p:cNvPr>
          <p:cNvGrpSpPr/>
          <p:nvPr userDrawn="1"/>
        </p:nvGrpSpPr>
        <p:grpSpPr>
          <a:xfrm>
            <a:off x="10400531" y="5348170"/>
            <a:ext cx="1410469" cy="1190742"/>
            <a:chOff x="199967" y="4369594"/>
            <a:chExt cx="2785872" cy="2351881"/>
          </a:xfrm>
        </p:grpSpPr>
        <p:sp>
          <p:nvSpPr>
            <p:cNvPr id="8" name="Freeform 9">
              <a:extLst>
                <a:ext uri="{FF2B5EF4-FFF2-40B4-BE49-F238E27FC236}">
                  <a16:creationId xmlns:a16="http://schemas.microsoft.com/office/drawing/2014/main" xmlns="" id="{3A91E61C-72E5-41B1-A627-5E066FF7BDA7}"/>
                </a:ext>
              </a:extLst>
            </p:cNvPr>
            <p:cNvSpPr>
              <a:spLocks/>
            </p:cNvSpPr>
            <p:nvPr userDrawn="1"/>
          </p:nvSpPr>
          <p:spPr bwMode="auto">
            <a:xfrm>
              <a:off x="2005913" y="5668086"/>
              <a:ext cx="220663" cy="201613"/>
            </a:xfrm>
            <a:custGeom>
              <a:avLst/>
              <a:gdLst>
                <a:gd name="T0" fmla="*/ 37 w 81"/>
                <a:gd name="T1" fmla="*/ 20 h 75"/>
                <a:gd name="T2" fmla="*/ 23 w 81"/>
                <a:gd name="T3" fmla="*/ 36 h 75"/>
                <a:gd name="T4" fmla="*/ 8 w 81"/>
                <a:gd name="T5" fmla="*/ 38 h 75"/>
                <a:gd name="T6" fmla="*/ 28 w 81"/>
                <a:gd name="T7" fmla="*/ 35 h 75"/>
                <a:gd name="T8" fmla="*/ 5 w 81"/>
                <a:gd name="T9" fmla="*/ 62 h 75"/>
                <a:gd name="T10" fmla="*/ 21 w 81"/>
                <a:gd name="T11" fmla="*/ 69 h 75"/>
                <a:gd name="T12" fmla="*/ 76 w 81"/>
                <a:gd name="T13" fmla="*/ 5 h 75"/>
                <a:gd name="T14" fmla="*/ 37 w 81"/>
                <a:gd name="T15" fmla="*/ 2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75">
                  <a:moveTo>
                    <a:pt x="37" y="20"/>
                  </a:moveTo>
                  <a:cubicBezTo>
                    <a:pt x="32" y="25"/>
                    <a:pt x="28" y="31"/>
                    <a:pt x="23" y="36"/>
                  </a:cubicBezTo>
                  <a:cubicBezTo>
                    <a:pt x="8" y="38"/>
                    <a:pt x="8" y="38"/>
                    <a:pt x="8" y="38"/>
                  </a:cubicBezTo>
                  <a:cubicBezTo>
                    <a:pt x="13" y="37"/>
                    <a:pt x="23" y="36"/>
                    <a:pt x="28" y="35"/>
                  </a:cubicBezTo>
                  <a:cubicBezTo>
                    <a:pt x="28" y="40"/>
                    <a:pt x="14" y="51"/>
                    <a:pt x="5" y="62"/>
                  </a:cubicBezTo>
                  <a:cubicBezTo>
                    <a:pt x="0" y="72"/>
                    <a:pt x="16" y="75"/>
                    <a:pt x="21" y="69"/>
                  </a:cubicBezTo>
                  <a:cubicBezTo>
                    <a:pt x="45" y="52"/>
                    <a:pt x="73" y="20"/>
                    <a:pt x="76" y="5"/>
                  </a:cubicBezTo>
                  <a:cubicBezTo>
                    <a:pt x="81" y="0"/>
                    <a:pt x="56" y="8"/>
                    <a:pt x="37" y="20"/>
                  </a:cubicBezTo>
                </a:path>
              </a:pathLst>
            </a:custGeom>
            <a:solidFill>
              <a:srgbClr val="E02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39">
              <a:extLst>
                <a:ext uri="{FF2B5EF4-FFF2-40B4-BE49-F238E27FC236}">
                  <a16:creationId xmlns:a16="http://schemas.microsoft.com/office/drawing/2014/main" xmlns="" id="{F4A8CB8F-97DB-4473-95D9-8563B196A7B4}"/>
                </a:ext>
              </a:extLst>
            </p:cNvPr>
            <p:cNvSpPr>
              <a:spLocks noEditPoints="1"/>
            </p:cNvSpPr>
            <p:nvPr userDrawn="1"/>
          </p:nvSpPr>
          <p:spPr bwMode="auto">
            <a:xfrm>
              <a:off x="1838432" y="4931235"/>
              <a:ext cx="277813" cy="182563"/>
            </a:xfrm>
            <a:custGeom>
              <a:avLst/>
              <a:gdLst>
                <a:gd name="T0" fmla="*/ 17 w 102"/>
                <a:gd name="T1" fmla="*/ 66 h 67"/>
                <a:gd name="T2" fmla="*/ 16 w 102"/>
                <a:gd name="T3" fmla="*/ 66 h 67"/>
                <a:gd name="T4" fmla="*/ 16 w 102"/>
                <a:gd name="T5" fmla="*/ 67 h 67"/>
                <a:gd name="T6" fmla="*/ 17 w 102"/>
                <a:gd name="T7" fmla="*/ 66 h 67"/>
                <a:gd name="T8" fmla="*/ 102 w 102"/>
                <a:gd name="T9" fmla="*/ 2 h 67"/>
                <a:gd name="T10" fmla="*/ 94 w 102"/>
                <a:gd name="T11" fmla="*/ 4 h 67"/>
                <a:gd name="T12" fmla="*/ 98 w 102"/>
                <a:gd name="T13" fmla="*/ 7 h 67"/>
                <a:gd name="T14" fmla="*/ 99 w 102"/>
                <a:gd name="T15" fmla="*/ 7 h 67"/>
                <a:gd name="T16" fmla="*/ 102 w 102"/>
                <a:gd name="T17" fmla="*/ 2 h 67"/>
                <a:gd name="T18" fmla="*/ 99 w 102"/>
                <a:gd name="T19" fmla="*/ 0 h 67"/>
                <a:gd name="T20" fmla="*/ 76 w 102"/>
                <a:gd name="T21" fmla="*/ 21 h 67"/>
                <a:gd name="T22" fmla="*/ 76 w 102"/>
                <a:gd name="T23" fmla="*/ 16 h 67"/>
                <a:gd name="T24" fmla="*/ 64 w 102"/>
                <a:gd name="T25" fmla="*/ 24 h 67"/>
                <a:gd name="T26" fmla="*/ 62 w 102"/>
                <a:gd name="T27" fmla="*/ 25 h 67"/>
                <a:gd name="T28" fmla="*/ 61 w 102"/>
                <a:gd name="T29" fmla="*/ 23 h 67"/>
                <a:gd name="T30" fmla="*/ 59 w 102"/>
                <a:gd name="T31" fmla="*/ 19 h 67"/>
                <a:gd name="T32" fmla="*/ 55 w 102"/>
                <a:gd name="T33" fmla="*/ 19 h 67"/>
                <a:gd name="T34" fmla="*/ 16 w 102"/>
                <a:gd name="T35" fmla="*/ 44 h 67"/>
                <a:gd name="T36" fmla="*/ 2 w 102"/>
                <a:gd name="T37" fmla="*/ 58 h 67"/>
                <a:gd name="T38" fmla="*/ 0 w 102"/>
                <a:gd name="T39" fmla="*/ 65 h 67"/>
                <a:gd name="T40" fmla="*/ 11 w 102"/>
                <a:gd name="T41" fmla="*/ 60 h 67"/>
                <a:gd name="T42" fmla="*/ 11 w 102"/>
                <a:gd name="T43" fmla="*/ 65 h 67"/>
                <a:gd name="T44" fmla="*/ 17 w 102"/>
                <a:gd name="T45" fmla="*/ 62 h 67"/>
                <a:gd name="T46" fmla="*/ 16 w 102"/>
                <a:gd name="T47" fmla="*/ 66 h 67"/>
                <a:gd name="T48" fmla="*/ 17 w 102"/>
                <a:gd name="T49" fmla="*/ 66 h 67"/>
                <a:gd name="T50" fmla="*/ 22 w 102"/>
                <a:gd name="T51" fmla="*/ 64 h 67"/>
                <a:gd name="T52" fmla="*/ 34 w 102"/>
                <a:gd name="T53" fmla="*/ 50 h 67"/>
                <a:gd name="T54" fmla="*/ 73 w 102"/>
                <a:gd name="T55" fmla="*/ 34 h 67"/>
                <a:gd name="T56" fmla="*/ 74 w 102"/>
                <a:gd name="T57" fmla="*/ 34 h 67"/>
                <a:gd name="T58" fmla="*/ 91 w 102"/>
                <a:gd name="T59" fmla="*/ 23 h 67"/>
                <a:gd name="T60" fmla="*/ 87 w 102"/>
                <a:gd name="T61" fmla="*/ 17 h 67"/>
                <a:gd name="T62" fmla="*/ 94 w 102"/>
                <a:gd name="T63" fmla="*/ 4 h 67"/>
                <a:gd name="T64" fmla="*/ 94 w 102"/>
                <a:gd name="T65" fmla="*/ 4 h 67"/>
                <a:gd name="T66" fmla="*/ 94 w 102"/>
                <a:gd name="T67" fmla="*/ 4 h 67"/>
                <a:gd name="T68" fmla="*/ 94 w 102"/>
                <a:gd name="T69" fmla="*/ 4 h 67"/>
                <a:gd name="T70" fmla="*/ 94 w 102"/>
                <a:gd name="T71" fmla="*/ 4 h 67"/>
                <a:gd name="T72" fmla="*/ 99 w 102"/>
                <a:gd name="T7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67">
                  <a:moveTo>
                    <a:pt x="17" y="66"/>
                  </a:moveTo>
                  <a:cubicBezTo>
                    <a:pt x="17" y="66"/>
                    <a:pt x="17" y="66"/>
                    <a:pt x="16" y="66"/>
                  </a:cubicBezTo>
                  <a:cubicBezTo>
                    <a:pt x="16" y="67"/>
                    <a:pt x="16" y="67"/>
                    <a:pt x="16" y="67"/>
                  </a:cubicBezTo>
                  <a:cubicBezTo>
                    <a:pt x="17" y="67"/>
                    <a:pt x="17" y="67"/>
                    <a:pt x="17" y="66"/>
                  </a:cubicBezTo>
                  <a:moveTo>
                    <a:pt x="102" y="2"/>
                  </a:moveTo>
                  <a:cubicBezTo>
                    <a:pt x="99" y="3"/>
                    <a:pt x="97" y="4"/>
                    <a:pt x="94" y="4"/>
                  </a:cubicBezTo>
                  <a:cubicBezTo>
                    <a:pt x="96" y="5"/>
                    <a:pt x="97" y="7"/>
                    <a:pt x="98" y="7"/>
                  </a:cubicBezTo>
                  <a:cubicBezTo>
                    <a:pt x="99" y="7"/>
                    <a:pt x="99" y="7"/>
                    <a:pt x="99" y="7"/>
                  </a:cubicBezTo>
                  <a:cubicBezTo>
                    <a:pt x="101" y="5"/>
                    <a:pt x="102" y="4"/>
                    <a:pt x="102" y="2"/>
                  </a:cubicBezTo>
                  <a:moveTo>
                    <a:pt x="99" y="0"/>
                  </a:moveTo>
                  <a:cubicBezTo>
                    <a:pt x="93" y="4"/>
                    <a:pt x="84" y="15"/>
                    <a:pt x="76" y="21"/>
                  </a:cubicBezTo>
                  <a:cubicBezTo>
                    <a:pt x="76" y="19"/>
                    <a:pt x="76" y="18"/>
                    <a:pt x="76" y="16"/>
                  </a:cubicBezTo>
                  <a:cubicBezTo>
                    <a:pt x="73" y="18"/>
                    <a:pt x="67" y="22"/>
                    <a:pt x="64" y="24"/>
                  </a:cubicBezTo>
                  <a:cubicBezTo>
                    <a:pt x="63" y="25"/>
                    <a:pt x="62" y="25"/>
                    <a:pt x="62" y="25"/>
                  </a:cubicBezTo>
                  <a:cubicBezTo>
                    <a:pt x="61" y="25"/>
                    <a:pt x="61" y="24"/>
                    <a:pt x="61" y="23"/>
                  </a:cubicBezTo>
                  <a:cubicBezTo>
                    <a:pt x="61" y="21"/>
                    <a:pt x="61" y="19"/>
                    <a:pt x="59" y="19"/>
                  </a:cubicBezTo>
                  <a:cubicBezTo>
                    <a:pt x="58" y="19"/>
                    <a:pt x="57" y="19"/>
                    <a:pt x="55" y="19"/>
                  </a:cubicBezTo>
                  <a:cubicBezTo>
                    <a:pt x="42" y="27"/>
                    <a:pt x="29" y="35"/>
                    <a:pt x="16" y="44"/>
                  </a:cubicBezTo>
                  <a:cubicBezTo>
                    <a:pt x="11" y="49"/>
                    <a:pt x="6" y="53"/>
                    <a:pt x="2" y="58"/>
                  </a:cubicBezTo>
                  <a:cubicBezTo>
                    <a:pt x="2" y="60"/>
                    <a:pt x="0" y="63"/>
                    <a:pt x="0" y="65"/>
                  </a:cubicBezTo>
                  <a:cubicBezTo>
                    <a:pt x="5" y="62"/>
                    <a:pt x="9" y="60"/>
                    <a:pt x="11" y="60"/>
                  </a:cubicBezTo>
                  <a:cubicBezTo>
                    <a:pt x="13" y="60"/>
                    <a:pt x="13" y="62"/>
                    <a:pt x="11" y="65"/>
                  </a:cubicBezTo>
                  <a:cubicBezTo>
                    <a:pt x="14" y="63"/>
                    <a:pt x="17" y="62"/>
                    <a:pt x="17" y="62"/>
                  </a:cubicBezTo>
                  <a:cubicBezTo>
                    <a:pt x="17" y="63"/>
                    <a:pt x="16" y="65"/>
                    <a:pt x="16" y="66"/>
                  </a:cubicBezTo>
                  <a:cubicBezTo>
                    <a:pt x="17" y="66"/>
                    <a:pt x="17" y="66"/>
                    <a:pt x="17" y="66"/>
                  </a:cubicBezTo>
                  <a:cubicBezTo>
                    <a:pt x="19" y="66"/>
                    <a:pt x="20" y="65"/>
                    <a:pt x="22" y="64"/>
                  </a:cubicBezTo>
                  <a:cubicBezTo>
                    <a:pt x="26" y="59"/>
                    <a:pt x="30" y="55"/>
                    <a:pt x="34" y="50"/>
                  </a:cubicBezTo>
                  <a:cubicBezTo>
                    <a:pt x="49" y="41"/>
                    <a:pt x="67" y="34"/>
                    <a:pt x="73" y="34"/>
                  </a:cubicBezTo>
                  <a:cubicBezTo>
                    <a:pt x="73" y="34"/>
                    <a:pt x="74" y="34"/>
                    <a:pt x="74" y="34"/>
                  </a:cubicBezTo>
                  <a:cubicBezTo>
                    <a:pt x="80" y="31"/>
                    <a:pt x="85" y="27"/>
                    <a:pt x="91" y="23"/>
                  </a:cubicBezTo>
                  <a:cubicBezTo>
                    <a:pt x="90" y="21"/>
                    <a:pt x="88" y="20"/>
                    <a:pt x="87" y="17"/>
                  </a:cubicBezTo>
                  <a:cubicBezTo>
                    <a:pt x="94" y="17"/>
                    <a:pt x="96" y="9"/>
                    <a:pt x="94" y="4"/>
                  </a:cubicBezTo>
                  <a:cubicBezTo>
                    <a:pt x="94" y="4"/>
                    <a:pt x="94" y="4"/>
                    <a:pt x="94" y="4"/>
                  </a:cubicBezTo>
                  <a:cubicBezTo>
                    <a:pt x="94" y="4"/>
                    <a:pt x="94" y="4"/>
                    <a:pt x="94" y="4"/>
                  </a:cubicBezTo>
                  <a:cubicBezTo>
                    <a:pt x="94" y="4"/>
                    <a:pt x="94" y="4"/>
                    <a:pt x="94" y="4"/>
                  </a:cubicBezTo>
                  <a:cubicBezTo>
                    <a:pt x="94" y="4"/>
                    <a:pt x="94" y="4"/>
                    <a:pt x="94" y="4"/>
                  </a:cubicBezTo>
                  <a:cubicBezTo>
                    <a:pt x="96" y="2"/>
                    <a:pt x="97" y="1"/>
                    <a:pt x="99" y="0"/>
                  </a:cubicBezTo>
                </a:path>
              </a:pathLst>
            </a:custGeom>
            <a:solidFill>
              <a:srgbClr val="E635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3">
              <a:extLst>
                <a:ext uri="{FF2B5EF4-FFF2-40B4-BE49-F238E27FC236}">
                  <a16:creationId xmlns:a16="http://schemas.microsoft.com/office/drawing/2014/main" xmlns="" id="{17B45FB2-D184-42CF-8253-C12061378C8D}"/>
                </a:ext>
              </a:extLst>
            </p:cNvPr>
            <p:cNvSpPr>
              <a:spLocks/>
            </p:cNvSpPr>
            <p:nvPr userDrawn="1"/>
          </p:nvSpPr>
          <p:spPr bwMode="auto">
            <a:xfrm>
              <a:off x="1928920" y="5959225"/>
              <a:ext cx="374650" cy="387350"/>
            </a:xfrm>
            <a:custGeom>
              <a:avLst/>
              <a:gdLst>
                <a:gd name="T0" fmla="*/ 138 w 138"/>
                <a:gd name="T1" fmla="*/ 85 h 143"/>
                <a:gd name="T2" fmla="*/ 127 w 138"/>
                <a:gd name="T3" fmla="*/ 53 h 143"/>
                <a:gd name="T4" fmla="*/ 137 w 138"/>
                <a:gd name="T5" fmla="*/ 47 h 143"/>
                <a:gd name="T6" fmla="*/ 126 w 138"/>
                <a:gd name="T7" fmla="*/ 45 h 143"/>
                <a:gd name="T8" fmla="*/ 110 w 138"/>
                <a:gd name="T9" fmla="*/ 20 h 143"/>
                <a:gd name="T10" fmla="*/ 100 w 138"/>
                <a:gd name="T11" fmla="*/ 22 h 143"/>
                <a:gd name="T12" fmla="*/ 99 w 138"/>
                <a:gd name="T13" fmla="*/ 10 h 143"/>
                <a:gd name="T14" fmla="*/ 92 w 138"/>
                <a:gd name="T15" fmla="*/ 16 h 143"/>
                <a:gd name="T16" fmla="*/ 84 w 138"/>
                <a:gd name="T17" fmla="*/ 1 h 143"/>
                <a:gd name="T18" fmla="*/ 77 w 138"/>
                <a:gd name="T19" fmla="*/ 11 h 143"/>
                <a:gd name="T20" fmla="*/ 55 w 138"/>
                <a:gd name="T21" fmla="*/ 0 h 143"/>
                <a:gd name="T22" fmla="*/ 41 w 138"/>
                <a:gd name="T23" fmla="*/ 13 h 143"/>
                <a:gd name="T24" fmla="*/ 37 w 138"/>
                <a:gd name="T25" fmla="*/ 7 h 143"/>
                <a:gd name="T26" fmla="*/ 32 w 138"/>
                <a:gd name="T27" fmla="*/ 17 h 143"/>
                <a:gd name="T28" fmla="*/ 19 w 138"/>
                <a:gd name="T29" fmla="*/ 17 h 143"/>
                <a:gd name="T30" fmla="*/ 1 w 138"/>
                <a:gd name="T31" fmla="*/ 70 h 143"/>
                <a:gd name="T32" fmla="*/ 18 w 138"/>
                <a:gd name="T33" fmla="*/ 112 h 143"/>
                <a:gd name="T34" fmla="*/ 48 w 138"/>
                <a:gd name="T35" fmla="*/ 140 h 143"/>
                <a:gd name="T36" fmla="*/ 97 w 138"/>
                <a:gd name="T37" fmla="*/ 142 h 143"/>
                <a:gd name="T38" fmla="*/ 100 w 138"/>
                <a:gd name="T39" fmla="*/ 131 h 143"/>
                <a:gd name="T40" fmla="*/ 116 w 138"/>
                <a:gd name="T41" fmla="*/ 129 h 143"/>
                <a:gd name="T42" fmla="*/ 122 w 138"/>
                <a:gd name="T43" fmla="*/ 109 h 143"/>
                <a:gd name="T44" fmla="*/ 136 w 138"/>
                <a:gd name="T45" fmla="*/ 106 h 143"/>
                <a:gd name="T46" fmla="*/ 126 w 138"/>
                <a:gd name="T47" fmla="*/ 100 h 143"/>
                <a:gd name="T48" fmla="*/ 129 w 138"/>
                <a:gd name="T49" fmla="*/ 86 h 143"/>
                <a:gd name="T50" fmla="*/ 138 w 138"/>
                <a:gd name="T51" fmla="*/ 8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143">
                  <a:moveTo>
                    <a:pt x="138" y="85"/>
                  </a:moveTo>
                  <a:cubicBezTo>
                    <a:pt x="133" y="77"/>
                    <a:pt x="128" y="65"/>
                    <a:pt x="127" y="53"/>
                  </a:cubicBezTo>
                  <a:cubicBezTo>
                    <a:pt x="130" y="52"/>
                    <a:pt x="135" y="52"/>
                    <a:pt x="137" y="47"/>
                  </a:cubicBezTo>
                  <a:cubicBezTo>
                    <a:pt x="134" y="45"/>
                    <a:pt x="130" y="47"/>
                    <a:pt x="126" y="45"/>
                  </a:cubicBezTo>
                  <a:cubicBezTo>
                    <a:pt x="127" y="30"/>
                    <a:pt x="105" y="33"/>
                    <a:pt x="110" y="20"/>
                  </a:cubicBezTo>
                  <a:cubicBezTo>
                    <a:pt x="109" y="15"/>
                    <a:pt x="104" y="23"/>
                    <a:pt x="100" y="22"/>
                  </a:cubicBezTo>
                  <a:cubicBezTo>
                    <a:pt x="92" y="21"/>
                    <a:pt x="102" y="15"/>
                    <a:pt x="99" y="10"/>
                  </a:cubicBezTo>
                  <a:cubicBezTo>
                    <a:pt x="96" y="10"/>
                    <a:pt x="94" y="15"/>
                    <a:pt x="92" y="16"/>
                  </a:cubicBezTo>
                  <a:cubicBezTo>
                    <a:pt x="79" y="19"/>
                    <a:pt x="87" y="5"/>
                    <a:pt x="84" y="1"/>
                  </a:cubicBezTo>
                  <a:cubicBezTo>
                    <a:pt x="79" y="3"/>
                    <a:pt x="82" y="10"/>
                    <a:pt x="77" y="11"/>
                  </a:cubicBezTo>
                  <a:cubicBezTo>
                    <a:pt x="71" y="4"/>
                    <a:pt x="58" y="10"/>
                    <a:pt x="55" y="0"/>
                  </a:cubicBezTo>
                  <a:cubicBezTo>
                    <a:pt x="55" y="8"/>
                    <a:pt x="46" y="9"/>
                    <a:pt x="41" y="13"/>
                  </a:cubicBezTo>
                  <a:cubicBezTo>
                    <a:pt x="40" y="11"/>
                    <a:pt x="37" y="9"/>
                    <a:pt x="37" y="7"/>
                  </a:cubicBezTo>
                  <a:cubicBezTo>
                    <a:pt x="30" y="7"/>
                    <a:pt x="34" y="13"/>
                    <a:pt x="32" y="17"/>
                  </a:cubicBezTo>
                  <a:cubicBezTo>
                    <a:pt x="28" y="26"/>
                    <a:pt x="21" y="14"/>
                    <a:pt x="19" y="17"/>
                  </a:cubicBezTo>
                  <a:cubicBezTo>
                    <a:pt x="18" y="33"/>
                    <a:pt x="5" y="51"/>
                    <a:pt x="1" y="70"/>
                  </a:cubicBezTo>
                  <a:cubicBezTo>
                    <a:pt x="0" y="87"/>
                    <a:pt x="12" y="98"/>
                    <a:pt x="18" y="112"/>
                  </a:cubicBezTo>
                  <a:cubicBezTo>
                    <a:pt x="18" y="122"/>
                    <a:pt x="41" y="128"/>
                    <a:pt x="48" y="140"/>
                  </a:cubicBezTo>
                  <a:cubicBezTo>
                    <a:pt x="69" y="143"/>
                    <a:pt x="77" y="139"/>
                    <a:pt x="97" y="142"/>
                  </a:cubicBezTo>
                  <a:cubicBezTo>
                    <a:pt x="101" y="139"/>
                    <a:pt x="98" y="134"/>
                    <a:pt x="100" y="131"/>
                  </a:cubicBezTo>
                  <a:cubicBezTo>
                    <a:pt x="105" y="130"/>
                    <a:pt x="111" y="135"/>
                    <a:pt x="116" y="129"/>
                  </a:cubicBezTo>
                  <a:cubicBezTo>
                    <a:pt x="111" y="121"/>
                    <a:pt x="121" y="117"/>
                    <a:pt x="122" y="109"/>
                  </a:cubicBezTo>
                  <a:cubicBezTo>
                    <a:pt x="123" y="102"/>
                    <a:pt x="137" y="111"/>
                    <a:pt x="136" y="106"/>
                  </a:cubicBezTo>
                  <a:cubicBezTo>
                    <a:pt x="136" y="100"/>
                    <a:pt x="127" y="105"/>
                    <a:pt x="126" y="100"/>
                  </a:cubicBezTo>
                  <a:cubicBezTo>
                    <a:pt x="124" y="96"/>
                    <a:pt x="127" y="90"/>
                    <a:pt x="129" y="86"/>
                  </a:cubicBezTo>
                  <a:lnTo>
                    <a:pt x="138" y="85"/>
                  </a:lnTo>
                  <a:close/>
                </a:path>
              </a:pathLst>
            </a:custGeom>
            <a:solidFill>
              <a:srgbClr val="FF5B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8">
              <a:extLst>
                <a:ext uri="{FF2B5EF4-FFF2-40B4-BE49-F238E27FC236}">
                  <a16:creationId xmlns:a16="http://schemas.microsoft.com/office/drawing/2014/main" xmlns="" id="{8139C27C-EE21-4B8C-AF81-3DEB246B9A55}"/>
                </a:ext>
              </a:extLst>
            </p:cNvPr>
            <p:cNvSpPr>
              <a:spLocks/>
            </p:cNvSpPr>
            <p:nvPr userDrawn="1"/>
          </p:nvSpPr>
          <p:spPr bwMode="auto">
            <a:xfrm>
              <a:off x="1909119" y="5186281"/>
              <a:ext cx="328613" cy="341313"/>
            </a:xfrm>
            <a:custGeom>
              <a:avLst/>
              <a:gdLst>
                <a:gd name="T0" fmla="*/ 114 w 121"/>
                <a:gd name="T1" fmla="*/ 42 h 126"/>
                <a:gd name="T2" fmla="*/ 116 w 121"/>
                <a:gd name="T3" fmla="*/ 33 h 126"/>
                <a:gd name="T4" fmla="*/ 104 w 121"/>
                <a:gd name="T5" fmla="*/ 27 h 126"/>
                <a:gd name="T6" fmla="*/ 111 w 121"/>
                <a:gd name="T7" fmla="*/ 21 h 126"/>
                <a:gd name="T8" fmla="*/ 106 w 121"/>
                <a:gd name="T9" fmla="*/ 22 h 126"/>
                <a:gd name="T10" fmla="*/ 100 w 121"/>
                <a:gd name="T11" fmla="*/ 23 h 126"/>
                <a:gd name="T12" fmla="*/ 103 w 121"/>
                <a:gd name="T13" fmla="*/ 13 h 126"/>
                <a:gd name="T14" fmla="*/ 102 w 121"/>
                <a:gd name="T15" fmla="*/ 13 h 126"/>
                <a:gd name="T16" fmla="*/ 100 w 121"/>
                <a:gd name="T17" fmla="*/ 14 h 126"/>
                <a:gd name="T18" fmla="*/ 104 w 121"/>
                <a:gd name="T19" fmla="*/ 6 h 126"/>
                <a:gd name="T20" fmla="*/ 86 w 121"/>
                <a:gd name="T21" fmla="*/ 14 h 126"/>
                <a:gd name="T22" fmla="*/ 83 w 121"/>
                <a:gd name="T23" fmla="*/ 0 h 126"/>
                <a:gd name="T24" fmla="*/ 59 w 121"/>
                <a:gd name="T25" fmla="*/ 11 h 126"/>
                <a:gd name="T26" fmla="*/ 58 w 121"/>
                <a:gd name="T27" fmla="*/ 4 h 126"/>
                <a:gd name="T28" fmla="*/ 43 w 121"/>
                <a:gd name="T29" fmla="*/ 15 h 126"/>
                <a:gd name="T30" fmla="*/ 38 w 121"/>
                <a:gd name="T31" fmla="*/ 7 h 126"/>
                <a:gd name="T32" fmla="*/ 30 w 121"/>
                <a:gd name="T33" fmla="*/ 26 h 126"/>
                <a:gd name="T34" fmla="*/ 23 w 121"/>
                <a:gd name="T35" fmla="*/ 19 h 126"/>
                <a:gd name="T36" fmla="*/ 21 w 121"/>
                <a:gd name="T37" fmla="*/ 36 h 126"/>
                <a:gd name="T38" fmla="*/ 16 w 121"/>
                <a:gd name="T39" fmla="*/ 33 h 126"/>
                <a:gd name="T40" fmla="*/ 9 w 121"/>
                <a:gd name="T41" fmla="*/ 46 h 126"/>
                <a:gd name="T42" fmla="*/ 12 w 121"/>
                <a:gd name="T43" fmla="*/ 56 h 126"/>
                <a:gd name="T44" fmla="*/ 8 w 121"/>
                <a:gd name="T45" fmla="*/ 55 h 126"/>
                <a:gd name="T46" fmla="*/ 12 w 121"/>
                <a:gd name="T47" fmla="*/ 94 h 126"/>
                <a:gd name="T48" fmla="*/ 20 w 121"/>
                <a:gd name="T49" fmla="*/ 101 h 126"/>
                <a:gd name="T50" fmla="*/ 29 w 121"/>
                <a:gd name="T51" fmla="*/ 108 h 126"/>
                <a:gd name="T52" fmla="*/ 29 w 121"/>
                <a:gd name="T53" fmla="*/ 115 h 126"/>
                <a:gd name="T54" fmla="*/ 32 w 121"/>
                <a:gd name="T55" fmla="*/ 111 h 126"/>
                <a:gd name="T56" fmla="*/ 42 w 121"/>
                <a:gd name="T57" fmla="*/ 122 h 126"/>
                <a:gd name="T58" fmla="*/ 46 w 121"/>
                <a:gd name="T59" fmla="*/ 118 h 126"/>
                <a:gd name="T60" fmla="*/ 55 w 121"/>
                <a:gd name="T61" fmla="*/ 126 h 126"/>
                <a:gd name="T62" fmla="*/ 56 w 121"/>
                <a:gd name="T63" fmla="*/ 118 h 126"/>
                <a:gd name="T64" fmla="*/ 64 w 121"/>
                <a:gd name="T65" fmla="*/ 121 h 126"/>
                <a:gd name="T66" fmla="*/ 68 w 121"/>
                <a:gd name="T67" fmla="*/ 114 h 126"/>
                <a:gd name="T68" fmla="*/ 76 w 121"/>
                <a:gd name="T69" fmla="*/ 113 h 126"/>
                <a:gd name="T70" fmla="*/ 85 w 121"/>
                <a:gd name="T71" fmla="*/ 113 h 126"/>
                <a:gd name="T72" fmla="*/ 84 w 121"/>
                <a:gd name="T73" fmla="*/ 105 h 126"/>
                <a:gd name="T74" fmla="*/ 95 w 121"/>
                <a:gd name="T75" fmla="*/ 104 h 126"/>
                <a:gd name="T76" fmla="*/ 93 w 121"/>
                <a:gd name="T77" fmla="*/ 97 h 126"/>
                <a:gd name="T78" fmla="*/ 99 w 121"/>
                <a:gd name="T79" fmla="*/ 93 h 126"/>
                <a:gd name="T80" fmla="*/ 103 w 121"/>
                <a:gd name="T81" fmla="*/ 89 h 126"/>
                <a:gd name="T82" fmla="*/ 102 w 121"/>
                <a:gd name="T83" fmla="*/ 80 h 126"/>
                <a:gd name="T84" fmla="*/ 116 w 121"/>
                <a:gd name="T85" fmla="*/ 75 h 126"/>
                <a:gd name="T86" fmla="*/ 112 w 121"/>
                <a:gd name="T87" fmla="*/ 73 h 126"/>
                <a:gd name="T88" fmla="*/ 107 w 121"/>
                <a:gd name="T89" fmla="*/ 71 h 126"/>
                <a:gd name="T90" fmla="*/ 117 w 121"/>
                <a:gd name="T91" fmla="*/ 56 h 126"/>
                <a:gd name="T92" fmla="*/ 113 w 121"/>
                <a:gd name="T93" fmla="*/ 55 h 126"/>
                <a:gd name="T94" fmla="*/ 121 w 121"/>
                <a:gd name="T95" fmla="*/ 40 h 126"/>
                <a:gd name="T96" fmla="*/ 117 w 121"/>
                <a:gd name="T97" fmla="*/ 41 h 126"/>
                <a:gd name="T98" fmla="*/ 114 w 121"/>
                <a:gd name="T99" fmla="*/ 4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 h="126">
                  <a:moveTo>
                    <a:pt x="114" y="42"/>
                  </a:moveTo>
                  <a:cubicBezTo>
                    <a:pt x="109" y="40"/>
                    <a:pt x="116" y="37"/>
                    <a:pt x="116" y="33"/>
                  </a:cubicBezTo>
                  <a:cubicBezTo>
                    <a:pt x="113" y="34"/>
                    <a:pt x="103" y="37"/>
                    <a:pt x="104" y="27"/>
                  </a:cubicBezTo>
                  <a:cubicBezTo>
                    <a:pt x="107" y="26"/>
                    <a:pt x="110" y="24"/>
                    <a:pt x="111" y="21"/>
                  </a:cubicBezTo>
                  <a:cubicBezTo>
                    <a:pt x="109" y="19"/>
                    <a:pt x="108" y="21"/>
                    <a:pt x="106" y="22"/>
                  </a:cubicBezTo>
                  <a:cubicBezTo>
                    <a:pt x="104" y="23"/>
                    <a:pt x="102" y="24"/>
                    <a:pt x="100" y="23"/>
                  </a:cubicBezTo>
                  <a:cubicBezTo>
                    <a:pt x="97" y="20"/>
                    <a:pt x="102" y="16"/>
                    <a:pt x="103" y="13"/>
                  </a:cubicBezTo>
                  <a:cubicBezTo>
                    <a:pt x="103" y="12"/>
                    <a:pt x="102" y="13"/>
                    <a:pt x="102" y="13"/>
                  </a:cubicBezTo>
                  <a:cubicBezTo>
                    <a:pt x="101" y="14"/>
                    <a:pt x="100" y="15"/>
                    <a:pt x="100" y="14"/>
                  </a:cubicBezTo>
                  <a:cubicBezTo>
                    <a:pt x="97" y="10"/>
                    <a:pt x="104" y="11"/>
                    <a:pt x="104" y="6"/>
                  </a:cubicBezTo>
                  <a:cubicBezTo>
                    <a:pt x="96" y="7"/>
                    <a:pt x="94" y="17"/>
                    <a:pt x="86" y="14"/>
                  </a:cubicBezTo>
                  <a:cubicBezTo>
                    <a:pt x="81" y="13"/>
                    <a:pt x="85" y="3"/>
                    <a:pt x="83" y="0"/>
                  </a:cubicBezTo>
                  <a:cubicBezTo>
                    <a:pt x="78" y="8"/>
                    <a:pt x="67" y="10"/>
                    <a:pt x="59" y="11"/>
                  </a:cubicBezTo>
                  <a:cubicBezTo>
                    <a:pt x="59" y="9"/>
                    <a:pt x="62" y="4"/>
                    <a:pt x="58" y="4"/>
                  </a:cubicBezTo>
                  <a:cubicBezTo>
                    <a:pt x="54" y="9"/>
                    <a:pt x="51" y="17"/>
                    <a:pt x="43" y="15"/>
                  </a:cubicBezTo>
                  <a:cubicBezTo>
                    <a:pt x="39" y="14"/>
                    <a:pt x="42" y="6"/>
                    <a:pt x="38" y="7"/>
                  </a:cubicBezTo>
                  <a:cubicBezTo>
                    <a:pt x="30" y="8"/>
                    <a:pt x="39" y="23"/>
                    <a:pt x="30" y="26"/>
                  </a:cubicBezTo>
                  <a:cubicBezTo>
                    <a:pt x="26" y="27"/>
                    <a:pt x="25" y="21"/>
                    <a:pt x="23" y="19"/>
                  </a:cubicBezTo>
                  <a:cubicBezTo>
                    <a:pt x="19" y="24"/>
                    <a:pt x="28" y="31"/>
                    <a:pt x="21" y="36"/>
                  </a:cubicBezTo>
                  <a:cubicBezTo>
                    <a:pt x="19" y="37"/>
                    <a:pt x="18" y="34"/>
                    <a:pt x="16" y="33"/>
                  </a:cubicBezTo>
                  <a:cubicBezTo>
                    <a:pt x="19" y="38"/>
                    <a:pt x="16" y="46"/>
                    <a:pt x="9" y="46"/>
                  </a:cubicBezTo>
                  <a:cubicBezTo>
                    <a:pt x="10" y="50"/>
                    <a:pt x="16" y="51"/>
                    <a:pt x="12" y="56"/>
                  </a:cubicBezTo>
                  <a:cubicBezTo>
                    <a:pt x="11" y="57"/>
                    <a:pt x="9" y="56"/>
                    <a:pt x="8" y="55"/>
                  </a:cubicBezTo>
                  <a:cubicBezTo>
                    <a:pt x="0" y="64"/>
                    <a:pt x="15" y="81"/>
                    <a:pt x="12" y="94"/>
                  </a:cubicBezTo>
                  <a:cubicBezTo>
                    <a:pt x="18" y="93"/>
                    <a:pt x="19" y="97"/>
                    <a:pt x="20" y="101"/>
                  </a:cubicBezTo>
                  <a:cubicBezTo>
                    <a:pt x="22" y="105"/>
                    <a:pt x="23" y="109"/>
                    <a:pt x="29" y="108"/>
                  </a:cubicBezTo>
                  <a:cubicBezTo>
                    <a:pt x="30" y="110"/>
                    <a:pt x="27" y="112"/>
                    <a:pt x="29" y="115"/>
                  </a:cubicBezTo>
                  <a:cubicBezTo>
                    <a:pt x="32" y="111"/>
                    <a:pt x="32" y="111"/>
                    <a:pt x="32" y="111"/>
                  </a:cubicBezTo>
                  <a:cubicBezTo>
                    <a:pt x="37" y="112"/>
                    <a:pt x="39" y="117"/>
                    <a:pt x="42" y="122"/>
                  </a:cubicBezTo>
                  <a:cubicBezTo>
                    <a:pt x="46" y="118"/>
                    <a:pt x="46" y="118"/>
                    <a:pt x="46" y="118"/>
                  </a:cubicBezTo>
                  <a:cubicBezTo>
                    <a:pt x="49" y="120"/>
                    <a:pt x="54" y="119"/>
                    <a:pt x="55" y="126"/>
                  </a:cubicBezTo>
                  <a:cubicBezTo>
                    <a:pt x="59" y="125"/>
                    <a:pt x="53" y="120"/>
                    <a:pt x="56" y="118"/>
                  </a:cubicBezTo>
                  <a:cubicBezTo>
                    <a:pt x="59" y="116"/>
                    <a:pt x="61" y="120"/>
                    <a:pt x="64" y="121"/>
                  </a:cubicBezTo>
                  <a:cubicBezTo>
                    <a:pt x="67" y="121"/>
                    <a:pt x="64" y="114"/>
                    <a:pt x="68" y="114"/>
                  </a:cubicBezTo>
                  <a:cubicBezTo>
                    <a:pt x="71" y="115"/>
                    <a:pt x="73" y="114"/>
                    <a:pt x="76" y="113"/>
                  </a:cubicBezTo>
                  <a:cubicBezTo>
                    <a:pt x="79" y="113"/>
                    <a:pt x="82" y="112"/>
                    <a:pt x="85" y="113"/>
                  </a:cubicBezTo>
                  <a:cubicBezTo>
                    <a:pt x="90" y="110"/>
                    <a:pt x="82" y="108"/>
                    <a:pt x="84" y="105"/>
                  </a:cubicBezTo>
                  <a:cubicBezTo>
                    <a:pt x="86" y="102"/>
                    <a:pt x="92" y="104"/>
                    <a:pt x="95" y="104"/>
                  </a:cubicBezTo>
                  <a:cubicBezTo>
                    <a:pt x="97" y="101"/>
                    <a:pt x="91" y="100"/>
                    <a:pt x="93" y="97"/>
                  </a:cubicBezTo>
                  <a:cubicBezTo>
                    <a:pt x="101" y="100"/>
                    <a:pt x="100" y="97"/>
                    <a:pt x="99" y="93"/>
                  </a:cubicBezTo>
                  <a:cubicBezTo>
                    <a:pt x="98" y="91"/>
                    <a:pt x="98" y="88"/>
                    <a:pt x="103" y="89"/>
                  </a:cubicBezTo>
                  <a:cubicBezTo>
                    <a:pt x="111" y="86"/>
                    <a:pt x="100" y="85"/>
                    <a:pt x="102" y="80"/>
                  </a:cubicBezTo>
                  <a:cubicBezTo>
                    <a:pt x="105" y="74"/>
                    <a:pt x="111" y="76"/>
                    <a:pt x="116" y="75"/>
                  </a:cubicBezTo>
                  <a:cubicBezTo>
                    <a:pt x="117" y="71"/>
                    <a:pt x="114" y="72"/>
                    <a:pt x="112" y="73"/>
                  </a:cubicBezTo>
                  <a:cubicBezTo>
                    <a:pt x="110" y="73"/>
                    <a:pt x="107" y="74"/>
                    <a:pt x="107" y="71"/>
                  </a:cubicBezTo>
                  <a:cubicBezTo>
                    <a:pt x="106" y="64"/>
                    <a:pt x="111" y="59"/>
                    <a:pt x="117" y="56"/>
                  </a:cubicBezTo>
                  <a:cubicBezTo>
                    <a:pt x="116" y="55"/>
                    <a:pt x="114" y="53"/>
                    <a:pt x="113" y="55"/>
                  </a:cubicBezTo>
                  <a:cubicBezTo>
                    <a:pt x="102" y="47"/>
                    <a:pt x="120" y="46"/>
                    <a:pt x="121" y="40"/>
                  </a:cubicBezTo>
                  <a:cubicBezTo>
                    <a:pt x="119" y="39"/>
                    <a:pt x="118" y="40"/>
                    <a:pt x="117" y="41"/>
                  </a:cubicBezTo>
                  <a:cubicBezTo>
                    <a:pt x="116" y="42"/>
                    <a:pt x="115" y="43"/>
                    <a:pt x="114" y="42"/>
                  </a:cubicBezTo>
                </a:path>
              </a:pathLst>
            </a:custGeom>
            <a:solidFill>
              <a:srgbClr val="3EE3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53">
              <a:extLst>
                <a:ext uri="{FF2B5EF4-FFF2-40B4-BE49-F238E27FC236}">
                  <a16:creationId xmlns:a16="http://schemas.microsoft.com/office/drawing/2014/main" xmlns="" id="{18698C13-0456-41D3-A05C-39F0507E2604}"/>
                </a:ext>
              </a:extLst>
            </p:cNvPr>
            <p:cNvSpPr>
              <a:spLocks/>
            </p:cNvSpPr>
            <p:nvPr userDrawn="1"/>
          </p:nvSpPr>
          <p:spPr bwMode="auto">
            <a:xfrm>
              <a:off x="381000" y="5022517"/>
              <a:ext cx="1407368" cy="1356058"/>
            </a:xfrm>
            <a:custGeom>
              <a:avLst/>
              <a:gdLst>
                <a:gd name="T0" fmla="*/ 0 w 224"/>
                <a:gd name="T1" fmla="*/ 84 h 217"/>
                <a:gd name="T2" fmla="*/ 17 w 224"/>
                <a:gd name="T3" fmla="*/ 133 h 217"/>
                <a:gd name="T4" fmla="*/ 1 w 224"/>
                <a:gd name="T5" fmla="*/ 141 h 217"/>
                <a:gd name="T6" fmla="*/ 19 w 224"/>
                <a:gd name="T7" fmla="*/ 144 h 217"/>
                <a:gd name="T8" fmla="*/ 42 w 224"/>
                <a:gd name="T9" fmla="*/ 183 h 217"/>
                <a:gd name="T10" fmla="*/ 58 w 224"/>
                <a:gd name="T11" fmla="*/ 181 h 217"/>
                <a:gd name="T12" fmla="*/ 59 w 224"/>
                <a:gd name="T13" fmla="*/ 199 h 217"/>
                <a:gd name="T14" fmla="*/ 72 w 224"/>
                <a:gd name="T15" fmla="*/ 191 h 217"/>
                <a:gd name="T16" fmla="*/ 84 w 224"/>
                <a:gd name="T17" fmla="*/ 214 h 217"/>
                <a:gd name="T18" fmla="*/ 96 w 224"/>
                <a:gd name="T19" fmla="*/ 199 h 217"/>
                <a:gd name="T20" fmla="*/ 129 w 224"/>
                <a:gd name="T21" fmla="*/ 217 h 217"/>
                <a:gd name="T22" fmla="*/ 154 w 224"/>
                <a:gd name="T23" fmla="*/ 198 h 217"/>
                <a:gd name="T24" fmla="*/ 160 w 224"/>
                <a:gd name="T25" fmla="*/ 208 h 217"/>
                <a:gd name="T26" fmla="*/ 168 w 224"/>
                <a:gd name="T27" fmla="*/ 192 h 217"/>
                <a:gd name="T28" fmla="*/ 189 w 224"/>
                <a:gd name="T29" fmla="*/ 193 h 217"/>
                <a:gd name="T30" fmla="*/ 221 w 224"/>
                <a:gd name="T31" fmla="*/ 115 h 217"/>
                <a:gd name="T32" fmla="*/ 196 w 224"/>
                <a:gd name="T33" fmla="*/ 50 h 217"/>
                <a:gd name="T34" fmla="*/ 148 w 224"/>
                <a:gd name="T35" fmla="*/ 5 h 217"/>
                <a:gd name="T36" fmla="*/ 70 w 224"/>
                <a:gd name="T37" fmla="*/ 1 h 217"/>
                <a:gd name="T38" fmla="*/ 65 w 224"/>
                <a:gd name="T39" fmla="*/ 17 h 217"/>
                <a:gd name="T40" fmla="*/ 39 w 224"/>
                <a:gd name="T41" fmla="*/ 18 h 217"/>
                <a:gd name="T42" fmla="*/ 28 w 224"/>
                <a:gd name="T43" fmla="*/ 48 h 217"/>
                <a:gd name="T44" fmla="*/ 5 w 224"/>
                <a:gd name="T45" fmla="*/ 52 h 217"/>
                <a:gd name="T46" fmla="*/ 22 w 224"/>
                <a:gd name="T47" fmla="*/ 62 h 217"/>
                <a:gd name="T48" fmla="*/ 16 w 224"/>
                <a:gd name="T49" fmla="*/ 83 h 217"/>
                <a:gd name="T50" fmla="*/ 0 w 224"/>
                <a:gd name="T51" fmla="*/ 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17">
                  <a:moveTo>
                    <a:pt x="0" y="84"/>
                  </a:moveTo>
                  <a:cubicBezTo>
                    <a:pt x="8" y="97"/>
                    <a:pt x="16" y="115"/>
                    <a:pt x="17" y="133"/>
                  </a:cubicBezTo>
                  <a:cubicBezTo>
                    <a:pt x="12" y="135"/>
                    <a:pt x="3" y="134"/>
                    <a:pt x="1" y="141"/>
                  </a:cubicBezTo>
                  <a:cubicBezTo>
                    <a:pt x="6" y="145"/>
                    <a:pt x="13" y="141"/>
                    <a:pt x="19" y="144"/>
                  </a:cubicBezTo>
                  <a:cubicBezTo>
                    <a:pt x="15" y="168"/>
                    <a:pt x="52" y="164"/>
                    <a:pt x="42" y="183"/>
                  </a:cubicBezTo>
                  <a:cubicBezTo>
                    <a:pt x="44" y="192"/>
                    <a:pt x="53" y="180"/>
                    <a:pt x="58" y="181"/>
                  </a:cubicBezTo>
                  <a:cubicBezTo>
                    <a:pt x="72" y="183"/>
                    <a:pt x="56" y="192"/>
                    <a:pt x="59" y="199"/>
                  </a:cubicBezTo>
                  <a:cubicBezTo>
                    <a:pt x="64" y="199"/>
                    <a:pt x="67" y="193"/>
                    <a:pt x="72" y="191"/>
                  </a:cubicBezTo>
                  <a:cubicBezTo>
                    <a:pt x="92" y="187"/>
                    <a:pt x="78" y="208"/>
                    <a:pt x="84" y="214"/>
                  </a:cubicBezTo>
                  <a:cubicBezTo>
                    <a:pt x="92" y="212"/>
                    <a:pt x="87" y="200"/>
                    <a:pt x="96" y="199"/>
                  </a:cubicBezTo>
                  <a:cubicBezTo>
                    <a:pt x="105" y="209"/>
                    <a:pt x="125" y="202"/>
                    <a:pt x="129" y="217"/>
                  </a:cubicBezTo>
                  <a:cubicBezTo>
                    <a:pt x="131" y="204"/>
                    <a:pt x="145" y="204"/>
                    <a:pt x="154" y="198"/>
                  </a:cubicBezTo>
                  <a:cubicBezTo>
                    <a:pt x="155" y="201"/>
                    <a:pt x="160" y="204"/>
                    <a:pt x="160" y="208"/>
                  </a:cubicBezTo>
                  <a:cubicBezTo>
                    <a:pt x="170" y="207"/>
                    <a:pt x="164" y="199"/>
                    <a:pt x="168" y="192"/>
                  </a:cubicBezTo>
                  <a:cubicBezTo>
                    <a:pt x="175" y="179"/>
                    <a:pt x="185" y="198"/>
                    <a:pt x="189" y="193"/>
                  </a:cubicBezTo>
                  <a:cubicBezTo>
                    <a:pt x="191" y="169"/>
                    <a:pt x="214" y="143"/>
                    <a:pt x="221" y="115"/>
                  </a:cubicBezTo>
                  <a:cubicBezTo>
                    <a:pt x="224" y="88"/>
                    <a:pt x="205" y="71"/>
                    <a:pt x="196" y="50"/>
                  </a:cubicBezTo>
                  <a:cubicBezTo>
                    <a:pt x="196" y="35"/>
                    <a:pt x="160" y="25"/>
                    <a:pt x="148" y="5"/>
                  </a:cubicBezTo>
                  <a:cubicBezTo>
                    <a:pt x="116" y="0"/>
                    <a:pt x="102" y="5"/>
                    <a:pt x="70" y="1"/>
                  </a:cubicBezTo>
                  <a:cubicBezTo>
                    <a:pt x="63" y="4"/>
                    <a:pt x="68" y="11"/>
                    <a:pt x="65" y="17"/>
                  </a:cubicBezTo>
                  <a:cubicBezTo>
                    <a:pt x="57" y="17"/>
                    <a:pt x="47" y="9"/>
                    <a:pt x="39" y="18"/>
                  </a:cubicBezTo>
                  <a:cubicBezTo>
                    <a:pt x="46" y="31"/>
                    <a:pt x="31" y="37"/>
                    <a:pt x="28" y="48"/>
                  </a:cubicBezTo>
                  <a:cubicBezTo>
                    <a:pt x="26" y="59"/>
                    <a:pt x="4" y="44"/>
                    <a:pt x="5" y="52"/>
                  </a:cubicBezTo>
                  <a:cubicBezTo>
                    <a:pt x="5" y="62"/>
                    <a:pt x="19" y="54"/>
                    <a:pt x="22" y="62"/>
                  </a:cubicBezTo>
                  <a:cubicBezTo>
                    <a:pt x="24" y="68"/>
                    <a:pt x="19" y="77"/>
                    <a:pt x="16" y="83"/>
                  </a:cubicBezTo>
                  <a:lnTo>
                    <a:pt x="0" y="84"/>
                  </a:lnTo>
                  <a:close/>
                </a:path>
              </a:pathLst>
            </a:custGeom>
            <a:solidFill>
              <a:srgbClr val="35B5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54">
              <a:extLst>
                <a:ext uri="{FF2B5EF4-FFF2-40B4-BE49-F238E27FC236}">
                  <a16:creationId xmlns:a16="http://schemas.microsoft.com/office/drawing/2014/main" xmlns="" id="{3873117C-6BEE-407E-8156-BE2126ABF3C3}"/>
                </a:ext>
              </a:extLst>
            </p:cNvPr>
            <p:cNvSpPr>
              <a:spLocks/>
            </p:cNvSpPr>
            <p:nvPr userDrawn="1"/>
          </p:nvSpPr>
          <p:spPr bwMode="auto">
            <a:xfrm>
              <a:off x="2377826" y="5356937"/>
              <a:ext cx="608013" cy="585788"/>
            </a:xfrm>
            <a:custGeom>
              <a:avLst/>
              <a:gdLst>
                <a:gd name="T0" fmla="*/ 0 w 224"/>
                <a:gd name="T1" fmla="*/ 83 h 216"/>
                <a:gd name="T2" fmla="*/ 17 w 224"/>
                <a:gd name="T3" fmla="*/ 133 h 216"/>
                <a:gd name="T4" fmla="*/ 1 w 224"/>
                <a:gd name="T5" fmla="*/ 140 h 216"/>
                <a:gd name="T6" fmla="*/ 10 w 224"/>
                <a:gd name="T7" fmla="*/ 142 h 216"/>
                <a:gd name="T8" fmla="*/ 19 w 224"/>
                <a:gd name="T9" fmla="*/ 144 h 216"/>
                <a:gd name="T10" fmla="*/ 42 w 224"/>
                <a:gd name="T11" fmla="*/ 182 h 216"/>
                <a:gd name="T12" fmla="*/ 51 w 224"/>
                <a:gd name="T13" fmla="*/ 183 h 216"/>
                <a:gd name="T14" fmla="*/ 58 w 224"/>
                <a:gd name="T15" fmla="*/ 180 h 216"/>
                <a:gd name="T16" fmla="*/ 59 w 224"/>
                <a:gd name="T17" fmla="*/ 198 h 216"/>
                <a:gd name="T18" fmla="*/ 72 w 224"/>
                <a:gd name="T19" fmla="*/ 190 h 216"/>
                <a:gd name="T20" fmla="*/ 83 w 224"/>
                <a:gd name="T21" fmla="*/ 213 h 216"/>
                <a:gd name="T22" fmla="*/ 96 w 224"/>
                <a:gd name="T23" fmla="*/ 198 h 216"/>
                <a:gd name="T24" fmla="*/ 129 w 224"/>
                <a:gd name="T25" fmla="*/ 216 h 216"/>
                <a:gd name="T26" fmla="*/ 154 w 224"/>
                <a:gd name="T27" fmla="*/ 198 h 216"/>
                <a:gd name="T28" fmla="*/ 160 w 224"/>
                <a:gd name="T29" fmla="*/ 207 h 216"/>
                <a:gd name="T30" fmla="*/ 167 w 224"/>
                <a:gd name="T31" fmla="*/ 192 h 216"/>
                <a:gd name="T32" fmla="*/ 181 w 224"/>
                <a:gd name="T33" fmla="*/ 190 h 216"/>
                <a:gd name="T34" fmla="*/ 188 w 224"/>
                <a:gd name="T35" fmla="*/ 192 h 216"/>
                <a:gd name="T36" fmla="*/ 221 w 224"/>
                <a:gd name="T37" fmla="*/ 114 h 216"/>
                <a:gd name="T38" fmla="*/ 196 w 224"/>
                <a:gd name="T39" fmla="*/ 49 h 216"/>
                <a:gd name="T40" fmla="*/ 148 w 224"/>
                <a:gd name="T41" fmla="*/ 5 h 216"/>
                <a:gd name="T42" fmla="*/ 108 w 224"/>
                <a:gd name="T43" fmla="*/ 2 h 216"/>
                <a:gd name="T44" fmla="*/ 70 w 224"/>
                <a:gd name="T45" fmla="*/ 0 h 216"/>
                <a:gd name="T46" fmla="*/ 65 w 224"/>
                <a:gd name="T47" fmla="*/ 16 h 216"/>
                <a:gd name="T48" fmla="*/ 57 w 224"/>
                <a:gd name="T49" fmla="*/ 15 h 216"/>
                <a:gd name="T50" fmla="*/ 39 w 224"/>
                <a:gd name="T51" fmla="*/ 18 h 216"/>
                <a:gd name="T52" fmla="*/ 28 w 224"/>
                <a:gd name="T53" fmla="*/ 48 h 216"/>
                <a:gd name="T54" fmla="*/ 14 w 224"/>
                <a:gd name="T55" fmla="*/ 50 h 216"/>
                <a:gd name="T56" fmla="*/ 4 w 224"/>
                <a:gd name="T57" fmla="*/ 51 h 216"/>
                <a:gd name="T58" fmla="*/ 22 w 224"/>
                <a:gd name="T59" fmla="*/ 61 h 216"/>
                <a:gd name="T60" fmla="*/ 16 w 224"/>
                <a:gd name="T61" fmla="*/ 82 h 216"/>
                <a:gd name="T62" fmla="*/ 0 w 224"/>
                <a:gd name="T63" fmla="*/ 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4" h="216">
                  <a:moveTo>
                    <a:pt x="0" y="83"/>
                  </a:moveTo>
                  <a:cubicBezTo>
                    <a:pt x="8" y="96"/>
                    <a:pt x="16" y="115"/>
                    <a:pt x="17" y="133"/>
                  </a:cubicBezTo>
                  <a:cubicBezTo>
                    <a:pt x="12" y="134"/>
                    <a:pt x="3" y="133"/>
                    <a:pt x="1" y="140"/>
                  </a:cubicBezTo>
                  <a:cubicBezTo>
                    <a:pt x="3" y="143"/>
                    <a:pt x="7" y="143"/>
                    <a:pt x="10" y="142"/>
                  </a:cubicBezTo>
                  <a:cubicBezTo>
                    <a:pt x="13" y="142"/>
                    <a:pt x="16" y="142"/>
                    <a:pt x="19" y="144"/>
                  </a:cubicBezTo>
                  <a:cubicBezTo>
                    <a:pt x="15" y="167"/>
                    <a:pt x="52" y="164"/>
                    <a:pt x="42" y="182"/>
                  </a:cubicBezTo>
                  <a:cubicBezTo>
                    <a:pt x="43" y="188"/>
                    <a:pt x="47" y="185"/>
                    <a:pt x="51" y="183"/>
                  </a:cubicBezTo>
                  <a:cubicBezTo>
                    <a:pt x="53" y="181"/>
                    <a:pt x="56" y="180"/>
                    <a:pt x="58" y="180"/>
                  </a:cubicBezTo>
                  <a:cubicBezTo>
                    <a:pt x="72" y="183"/>
                    <a:pt x="55" y="191"/>
                    <a:pt x="59" y="198"/>
                  </a:cubicBezTo>
                  <a:cubicBezTo>
                    <a:pt x="64" y="199"/>
                    <a:pt x="67" y="192"/>
                    <a:pt x="72" y="190"/>
                  </a:cubicBezTo>
                  <a:cubicBezTo>
                    <a:pt x="92" y="187"/>
                    <a:pt x="78" y="207"/>
                    <a:pt x="83" y="213"/>
                  </a:cubicBezTo>
                  <a:cubicBezTo>
                    <a:pt x="92" y="211"/>
                    <a:pt x="86" y="199"/>
                    <a:pt x="96" y="198"/>
                  </a:cubicBezTo>
                  <a:cubicBezTo>
                    <a:pt x="105" y="209"/>
                    <a:pt x="125" y="201"/>
                    <a:pt x="129" y="216"/>
                  </a:cubicBezTo>
                  <a:cubicBezTo>
                    <a:pt x="131" y="204"/>
                    <a:pt x="145" y="204"/>
                    <a:pt x="154" y="198"/>
                  </a:cubicBezTo>
                  <a:cubicBezTo>
                    <a:pt x="155" y="201"/>
                    <a:pt x="160" y="203"/>
                    <a:pt x="160" y="207"/>
                  </a:cubicBezTo>
                  <a:cubicBezTo>
                    <a:pt x="170" y="207"/>
                    <a:pt x="164" y="198"/>
                    <a:pt x="167" y="192"/>
                  </a:cubicBezTo>
                  <a:cubicBezTo>
                    <a:pt x="172" y="184"/>
                    <a:pt x="177" y="187"/>
                    <a:pt x="181" y="190"/>
                  </a:cubicBezTo>
                  <a:cubicBezTo>
                    <a:pt x="184" y="192"/>
                    <a:pt x="187" y="194"/>
                    <a:pt x="188" y="192"/>
                  </a:cubicBezTo>
                  <a:cubicBezTo>
                    <a:pt x="191" y="169"/>
                    <a:pt x="214" y="143"/>
                    <a:pt x="221" y="114"/>
                  </a:cubicBezTo>
                  <a:cubicBezTo>
                    <a:pt x="224" y="87"/>
                    <a:pt x="205" y="70"/>
                    <a:pt x="196" y="49"/>
                  </a:cubicBezTo>
                  <a:cubicBezTo>
                    <a:pt x="195" y="34"/>
                    <a:pt x="160" y="24"/>
                    <a:pt x="148" y="5"/>
                  </a:cubicBezTo>
                  <a:cubicBezTo>
                    <a:pt x="131" y="2"/>
                    <a:pt x="120" y="2"/>
                    <a:pt x="108" y="2"/>
                  </a:cubicBezTo>
                  <a:cubicBezTo>
                    <a:pt x="97" y="2"/>
                    <a:pt x="86" y="2"/>
                    <a:pt x="70" y="0"/>
                  </a:cubicBezTo>
                  <a:cubicBezTo>
                    <a:pt x="63" y="4"/>
                    <a:pt x="68" y="11"/>
                    <a:pt x="65" y="16"/>
                  </a:cubicBezTo>
                  <a:cubicBezTo>
                    <a:pt x="62" y="16"/>
                    <a:pt x="59" y="15"/>
                    <a:pt x="57" y="15"/>
                  </a:cubicBezTo>
                  <a:cubicBezTo>
                    <a:pt x="51" y="13"/>
                    <a:pt x="44" y="11"/>
                    <a:pt x="39" y="18"/>
                  </a:cubicBezTo>
                  <a:cubicBezTo>
                    <a:pt x="46" y="30"/>
                    <a:pt x="31" y="36"/>
                    <a:pt x="28" y="48"/>
                  </a:cubicBezTo>
                  <a:cubicBezTo>
                    <a:pt x="27" y="53"/>
                    <a:pt x="20" y="52"/>
                    <a:pt x="14" y="50"/>
                  </a:cubicBezTo>
                  <a:cubicBezTo>
                    <a:pt x="9" y="49"/>
                    <a:pt x="4" y="48"/>
                    <a:pt x="4" y="51"/>
                  </a:cubicBezTo>
                  <a:cubicBezTo>
                    <a:pt x="5" y="61"/>
                    <a:pt x="19" y="53"/>
                    <a:pt x="22" y="61"/>
                  </a:cubicBezTo>
                  <a:cubicBezTo>
                    <a:pt x="24" y="68"/>
                    <a:pt x="18" y="76"/>
                    <a:pt x="16" y="82"/>
                  </a:cubicBezTo>
                  <a:cubicBezTo>
                    <a:pt x="0" y="83"/>
                    <a:pt x="0" y="83"/>
                    <a:pt x="0" y="83"/>
                  </a:cubicBezTo>
                </a:path>
              </a:pathLst>
            </a:custGeom>
            <a:solidFill>
              <a:srgbClr val="35B5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55">
              <a:extLst>
                <a:ext uri="{FF2B5EF4-FFF2-40B4-BE49-F238E27FC236}">
                  <a16:creationId xmlns:a16="http://schemas.microsoft.com/office/drawing/2014/main" xmlns="" id="{55D4CA02-3847-49A5-B957-AF11B28EFBC8}"/>
                </a:ext>
              </a:extLst>
            </p:cNvPr>
            <p:cNvSpPr>
              <a:spLocks/>
            </p:cNvSpPr>
            <p:nvPr userDrawn="1"/>
          </p:nvSpPr>
          <p:spPr bwMode="auto">
            <a:xfrm>
              <a:off x="1301106" y="4369594"/>
              <a:ext cx="608013" cy="587375"/>
            </a:xfrm>
            <a:custGeom>
              <a:avLst/>
              <a:gdLst>
                <a:gd name="T0" fmla="*/ 0 w 224"/>
                <a:gd name="T1" fmla="*/ 84 h 217"/>
                <a:gd name="T2" fmla="*/ 17 w 224"/>
                <a:gd name="T3" fmla="*/ 134 h 217"/>
                <a:gd name="T4" fmla="*/ 0 w 224"/>
                <a:gd name="T5" fmla="*/ 141 h 217"/>
                <a:gd name="T6" fmla="*/ 19 w 224"/>
                <a:gd name="T7" fmla="*/ 145 h 217"/>
                <a:gd name="T8" fmla="*/ 42 w 224"/>
                <a:gd name="T9" fmla="*/ 183 h 217"/>
                <a:gd name="T10" fmla="*/ 58 w 224"/>
                <a:gd name="T11" fmla="*/ 181 h 217"/>
                <a:gd name="T12" fmla="*/ 59 w 224"/>
                <a:gd name="T13" fmla="*/ 199 h 217"/>
                <a:gd name="T14" fmla="*/ 72 w 224"/>
                <a:gd name="T15" fmla="*/ 191 h 217"/>
                <a:gd name="T16" fmla="*/ 83 w 224"/>
                <a:gd name="T17" fmla="*/ 214 h 217"/>
                <a:gd name="T18" fmla="*/ 95 w 224"/>
                <a:gd name="T19" fmla="*/ 199 h 217"/>
                <a:gd name="T20" fmla="*/ 129 w 224"/>
                <a:gd name="T21" fmla="*/ 217 h 217"/>
                <a:gd name="T22" fmla="*/ 153 w 224"/>
                <a:gd name="T23" fmla="*/ 199 h 217"/>
                <a:gd name="T24" fmla="*/ 159 w 224"/>
                <a:gd name="T25" fmla="*/ 208 h 217"/>
                <a:gd name="T26" fmla="*/ 167 w 224"/>
                <a:gd name="T27" fmla="*/ 192 h 217"/>
                <a:gd name="T28" fmla="*/ 188 w 224"/>
                <a:gd name="T29" fmla="*/ 193 h 217"/>
                <a:gd name="T30" fmla="*/ 220 w 224"/>
                <a:gd name="T31" fmla="*/ 115 h 217"/>
                <a:gd name="T32" fmla="*/ 195 w 224"/>
                <a:gd name="T33" fmla="*/ 50 h 217"/>
                <a:gd name="T34" fmla="*/ 148 w 224"/>
                <a:gd name="T35" fmla="*/ 6 h 217"/>
                <a:gd name="T36" fmla="*/ 70 w 224"/>
                <a:gd name="T37" fmla="*/ 1 h 217"/>
                <a:gd name="T38" fmla="*/ 65 w 224"/>
                <a:gd name="T39" fmla="*/ 17 h 217"/>
                <a:gd name="T40" fmla="*/ 38 w 224"/>
                <a:gd name="T41" fmla="*/ 19 h 217"/>
                <a:gd name="T42" fmla="*/ 28 w 224"/>
                <a:gd name="T43" fmla="*/ 48 h 217"/>
                <a:gd name="T44" fmla="*/ 4 w 224"/>
                <a:gd name="T45" fmla="*/ 52 h 217"/>
                <a:gd name="T46" fmla="*/ 21 w 224"/>
                <a:gd name="T47" fmla="*/ 62 h 217"/>
                <a:gd name="T48" fmla="*/ 16 w 224"/>
                <a:gd name="T49" fmla="*/ 83 h 217"/>
                <a:gd name="T50" fmla="*/ 0 w 224"/>
                <a:gd name="T51" fmla="*/ 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17">
                  <a:moveTo>
                    <a:pt x="0" y="84"/>
                  </a:moveTo>
                  <a:cubicBezTo>
                    <a:pt x="7" y="97"/>
                    <a:pt x="16" y="115"/>
                    <a:pt x="17" y="134"/>
                  </a:cubicBezTo>
                  <a:cubicBezTo>
                    <a:pt x="11" y="135"/>
                    <a:pt x="3" y="134"/>
                    <a:pt x="0" y="141"/>
                  </a:cubicBezTo>
                  <a:cubicBezTo>
                    <a:pt x="5" y="145"/>
                    <a:pt x="12" y="142"/>
                    <a:pt x="19" y="145"/>
                  </a:cubicBezTo>
                  <a:cubicBezTo>
                    <a:pt x="15" y="168"/>
                    <a:pt x="51" y="165"/>
                    <a:pt x="42" y="183"/>
                  </a:cubicBezTo>
                  <a:cubicBezTo>
                    <a:pt x="43" y="192"/>
                    <a:pt x="52" y="180"/>
                    <a:pt x="58" y="181"/>
                  </a:cubicBezTo>
                  <a:cubicBezTo>
                    <a:pt x="72" y="184"/>
                    <a:pt x="55" y="192"/>
                    <a:pt x="59" y="199"/>
                  </a:cubicBezTo>
                  <a:cubicBezTo>
                    <a:pt x="64" y="199"/>
                    <a:pt x="67" y="193"/>
                    <a:pt x="72" y="191"/>
                  </a:cubicBezTo>
                  <a:cubicBezTo>
                    <a:pt x="92" y="188"/>
                    <a:pt x="78" y="208"/>
                    <a:pt x="83" y="214"/>
                  </a:cubicBezTo>
                  <a:cubicBezTo>
                    <a:pt x="91" y="212"/>
                    <a:pt x="86" y="200"/>
                    <a:pt x="95" y="199"/>
                  </a:cubicBezTo>
                  <a:cubicBezTo>
                    <a:pt x="105" y="210"/>
                    <a:pt x="125" y="202"/>
                    <a:pt x="129" y="217"/>
                  </a:cubicBezTo>
                  <a:cubicBezTo>
                    <a:pt x="131" y="205"/>
                    <a:pt x="144" y="204"/>
                    <a:pt x="153" y="199"/>
                  </a:cubicBezTo>
                  <a:cubicBezTo>
                    <a:pt x="155" y="201"/>
                    <a:pt x="160" y="204"/>
                    <a:pt x="159" y="208"/>
                  </a:cubicBezTo>
                  <a:cubicBezTo>
                    <a:pt x="170" y="207"/>
                    <a:pt x="164" y="199"/>
                    <a:pt x="167" y="192"/>
                  </a:cubicBezTo>
                  <a:cubicBezTo>
                    <a:pt x="175" y="179"/>
                    <a:pt x="185" y="198"/>
                    <a:pt x="188" y="193"/>
                  </a:cubicBezTo>
                  <a:cubicBezTo>
                    <a:pt x="191" y="170"/>
                    <a:pt x="214" y="144"/>
                    <a:pt x="220" y="115"/>
                  </a:cubicBezTo>
                  <a:cubicBezTo>
                    <a:pt x="224" y="88"/>
                    <a:pt x="205" y="71"/>
                    <a:pt x="195" y="50"/>
                  </a:cubicBezTo>
                  <a:cubicBezTo>
                    <a:pt x="195" y="35"/>
                    <a:pt x="160" y="25"/>
                    <a:pt x="148" y="6"/>
                  </a:cubicBezTo>
                  <a:cubicBezTo>
                    <a:pt x="115" y="0"/>
                    <a:pt x="102" y="5"/>
                    <a:pt x="70" y="1"/>
                  </a:cubicBezTo>
                  <a:cubicBezTo>
                    <a:pt x="63" y="5"/>
                    <a:pt x="68" y="12"/>
                    <a:pt x="65" y="17"/>
                  </a:cubicBezTo>
                  <a:cubicBezTo>
                    <a:pt x="56" y="17"/>
                    <a:pt x="47" y="9"/>
                    <a:pt x="38" y="19"/>
                  </a:cubicBezTo>
                  <a:cubicBezTo>
                    <a:pt x="45" y="31"/>
                    <a:pt x="30" y="37"/>
                    <a:pt x="28" y="48"/>
                  </a:cubicBezTo>
                  <a:cubicBezTo>
                    <a:pt x="25" y="59"/>
                    <a:pt x="3" y="44"/>
                    <a:pt x="4" y="52"/>
                  </a:cubicBezTo>
                  <a:cubicBezTo>
                    <a:pt x="5" y="62"/>
                    <a:pt x="19" y="54"/>
                    <a:pt x="21" y="62"/>
                  </a:cubicBezTo>
                  <a:cubicBezTo>
                    <a:pt x="23" y="69"/>
                    <a:pt x="18" y="77"/>
                    <a:pt x="16" y="83"/>
                  </a:cubicBezTo>
                  <a:lnTo>
                    <a:pt x="0" y="84"/>
                  </a:lnTo>
                  <a:close/>
                </a:path>
              </a:pathLst>
            </a:custGeom>
            <a:solidFill>
              <a:srgbClr val="E02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56">
              <a:extLst>
                <a:ext uri="{FF2B5EF4-FFF2-40B4-BE49-F238E27FC236}">
                  <a16:creationId xmlns:a16="http://schemas.microsoft.com/office/drawing/2014/main" xmlns="" id="{0F92D6A3-BC36-405D-867B-395C069ACB9F}"/>
                </a:ext>
              </a:extLst>
            </p:cNvPr>
            <p:cNvSpPr>
              <a:spLocks/>
            </p:cNvSpPr>
            <p:nvPr userDrawn="1"/>
          </p:nvSpPr>
          <p:spPr bwMode="auto">
            <a:xfrm>
              <a:off x="618372" y="4545806"/>
              <a:ext cx="515938" cy="411163"/>
            </a:xfrm>
            <a:custGeom>
              <a:avLst/>
              <a:gdLst>
                <a:gd name="T0" fmla="*/ 0 w 190"/>
                <a:gd name="T1" fmla="*/ 58 h 152"/>
                <a:gd name="T2" fmla="*/ 15 w 190"/>
                <a:gd name="T3" fmla="*/ 93 h 152"/>
                <a:gd name="T4" fmla="*/ 1 w 190"/>
                <a:gd name="T5" fmla="*/ 98 h 152"/>
                <a:gd name="T6" fmla="*/ 9 w 190"/>
                <a:gd name="T7" fmla="*/ 100 h 152"/>
                <a:gd name="T8" fmla="*/ 16 w 190"/>
                <a:gd name="T9" fmla="*/ 100 h 152"/>
                <a:gd name="T10" fmla="*/ 36 w 190"/>
                <a:gd name="T11" fmla="*/ 128 h 152"/>
                <a:gd name="T12" fmla="*/ 44 w 190"/>
                <a:gd name="T13" fmla="*/ 128 h 152"/>
                <a:gd name="T14" fmla="*/ 50 w 190"/>
                <a:gd name="T15" fmla="*/ 126 h 152"/>
                <a:gd name="T16" fmla="*/ 51 w 190"/>
                <a:gd name="T17" fmla="*/ 139 h 152"/>
                <a:gd name="T18" fmla="*/ 62 w 190"/>
                <a:gd name="T19" fmla="*/ 133 h 152"/>
                <a:gd name="T20" fmla="*/ 72 w 190"/>
                <a:gd name="T21" fmla="*/ 150 h 152"/>
                <a:gd name="T22" fmla="*/ 82 w 190"/>
                <a:gd name="T23" fmla="*/ 139 h 152"/>
                <a:gd name="T24" fmla="*/ 111 w 190"/>
                <a:gd name="T25" fmla="*/ 152 h 152"/>
                <a:gd name="T26" fmla="*/ 131 w 190"/>
                <a:gd name="T27" fmla="*/ 139 h 152"/>
                <a:gd name="T28" fmla="*/ 136 w 190"/>
                <a:gd name="T29" fmla="*/ 146 h 152"/>
                <a:gd name="T30" fmla="*/ 143 w 190"/>
                <a:gd name="T31" fmla="*/ 135 h 152"/>
                <a:gd name="T32" fmla="*/ 154 w 190"/>
                <a:gd name="T33" fmla="*/ 134 h 152"/>
                <a:gd name="T34" fmla="*/ 161 w 190"/>
                <a:gd name="T35" fmla="*/ 136 h 152"/>
                <a:gd name="T36" fmla="*/ 188 w 190"/>
                <a:gd name="T37" fmla="*/ 81 h 152"/>
                <a:gd name="T38" fmla="*/ 166 w 190"/>
                <a:gd name="T39" fmla="*/ 35 h 152"/>
                <a:gd name="T40" fmla="*/ 125 w 190"/>
                <a:gd name="T41" fmla="*/ 4 h 152"/>
                <a:gd name="T42" fmla="*/ 59 w 190"/>
                <a:gd name="T43" fmla="*/ 0 h 152"/>
                <a:gd name="T44" fmla="*/ 55 w 190"/>
                <a:gd name="T45" fmla="*/ 11 h 152"/>
                <a:gd name="T46" fmla="*/ 48 w 190"/>
                <a:gd name="T47" fmla="*/ 10 h 152"/>
                <a:gd name="T48" fmla="*/ 32 w 190"/>
                <a:gd name="T49" fmla="*/ 12 h 152"/>
                <a:gd name="T50" fmla="*/ 23 w 190"/>
                <a:gd name="T51" fmla="*/ 33 h 152"/>
                <a:gd name="T52" fmla="*/ 12 w 190"/>
                <a:gd name="T53" fmla="*/ 35 h 152"/>
                <a:gd name="T54" fmla="*/ 3 w 190"/>
                <a:gd name="T55" fmla="*/ 36 h 152"/>
                <a:gd name="T56" fmla="*/ 18 w 190"/>
                <a:gd name="T57" fmla="*/ 42 h 152"/>
                <a:gd name="T58" fmla="*/ 14 w 190"/>
                <a:gd name="T59" fmla="*/ 57 h 152"/>
                <a:gd name="T60" fmla="*/ 0 w 190"/>
                <a:gd name="T61" fmla="*/ 5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 h="152">
                  <a:moveTo>
                    <a:pt x="0" y="58"/>
                  </a:moveTo>
                  <a:cubicBezTo>
                    <a:pt x="7" y="67"/>
                    <a:pt x="14" y="80"/>
                    <a:pt x="15" y="93"/>
                  </a:cubicBezTo>
                  <a:cubicBezTo>
                    <a:pt x="10" y="94"/>
                    <a:pt x="3" y="93"/>
                    <a:pt x="1" y="98"/>
                  </a:cubicBezTo>
                  <a:cubicBezTo>
                    <a:pt x="3" y="100"/>
                    <a:pt x="6" y="100"/>
                    <a:pt x="9" y="100"/>
                  </a:cubicBezTo>
                  <a:cubicBezTo>
                    <a:pt x="11" y="100"/>
                    <a:pt x="14" y="100"/>
                    <a:pt x="16" y="100"/>
                  </a:cubicBezTo>
                  <a:cubicBezTo>
                    <a:pt x="13" y="117"/>
                    <a:pt x="44" y="115"/>
                    <a:pt x="36" y="128"/>
                  </a:cubicBezTo>
                  <a:cubicBezTo>
                    <a:pt x="37" y="132"/>
                    <a:pt x="40" y="130"/>
                    <a:pt x="44" y="128"/>
                  </a:cubicBezTo>
                  <a:cubicBezTo>
                    <a:pt x="46" y="127"/>
                    <a:pt x="48" y="126"/>
                    <a:pt x="50" y="126"/>
                  </a:cubicBezTo>
                  <a:cubicBezTo>
                    <a:pt x="62" y="128"/>
                    <a:pt x="48" y="134"/>
                    <a:pt x="51" y="139"/>
                  </a:cubicBezTo>
                  <a:cubicBezTo>
                    <a:pt x="55" y="139"/>
                    <a:pt x="58" y="135"/>
                    <a:pt x="62" y="133"/>
                  </a:cubicBezTo>
                  <a:cubicBezTo>
                    <a:pt x="79" y="131"/>
                    <a:pt x="67" y="145"/>
                    <a:pt x="72" y="150"/>
                  </a:cubicBezTo>
                  <a:cubicBezTo>
                    <a:pt x="78" y="148"/>
                    <a:pt x="74" y="140"/>
                    <a:pt x="82" y="139"/>
                  </a:cubicBezTo>
                  <a:cubicBezTo>
                    <a:pt x="90" y="147"/>
                    <a:pt x="107" y="142"/>
                    <a:pt x="111" y="152"/>
                  </a:cubicBezTo>
                  <a:cubicBezTo>
                    <a:pt x="112" y="143"/>
                    <a:pt x="124" y="143"/>
                    <a:pt x="131" y="139"/>
                  </a:cubicBezTo>
                  <a:cubicBezTo>
                    <a:pt x="132" y="141"/>
                    <a:pt x="136" y="143"/>
                    <a:pt x="136" y="146"/>
                  </a:cubicBezTo>
                  <a:cubicBezTo>
                    <a:pt x="145" y="145"/>
                    <a:pt x="140" y="140"/>
                    <a:pt x="143" y="135"/>
                  </a:cubicBezTo>
                  <a:cubicBezTo>
                    <a:pt x="146" y="130"/>
                    <a:pt x="151" y="132"/>
                    <a:pt x="154" y="134"/>
                  </a:cubicBezTo>
                  <a:cubicBezTo>
                    <a:pt x="157" y="135"/>
                    <a:pt x="159" y="137"/>
                    <a:pt x="161" y="136"/>
                  </a:cubicBezTo>
                  <a:cubicBezTo>
                    <a:pt x="163" y="119"/>
                    <a:pt x="182" y="101"/>
                    <a:pt x="188" y="81"/>
                  </a:cubicBezTo>
                  <a:cubicBezTo>
                    <a:pt x="190" y="62"/>
                    <a:pt x="174" y="50"/>
                    <a:pt x="166" y="35"/>
                  </a:cubicBezTo>
                  <a:cubicBezTo>
                    <a:pt x="166" y="24"/>
                    <a:pt x="136" y="17"/>
                    <a:pt x="125" y="4"/>
                  </a:cubicBezTo>
                  <a:cubicBezTo>
                    <a:pt x="98" y="0"/>
                    <a:pt x="86" y="3"/>
                    <a:pt x="59" y="0"/>
                  </a:cubicBezTo>
                  <a:cubicBezTo>
                    <a:pt x="53" y="2"/>
                    <a:pt x="57" y="7"/>
                    <a:pt x="55" y="11"/>
                  </a:cubicBezTo>
                  <a:cubicBezTo>
                    <a:pt x="52" y="11"/>
                    <a:pt x="50" y="10"/>
                    <a:pt x="48" y="10"/>
                  </a:cubicBezTo>
                  <a:cubicBezTo>
                    <a:pt x="42" y="9"/>
                    <a:pt x="37" y="8"/>
                    <a:pt x="32" y="12"/>
                  </a:cubicBezTo>
                  <a:cubicBezTo>
                    <a:pt x="38" y="21"/>
                    <a:pt x="26" y="25"/>
                    <a:pt x="23" y="33"/>
                  </a:cubicBezTo>
                  <a:cubicBezTo>
                    <a:pt x="22" y="37"/>
                    <a:pt x="17" y="36"/>
                    <a:pt x="12" y="35"/>
                  </a:cubicBezTo>
                  <a:cubicBezTo>
                    <a:pt x="7" y="34"/>
                    <a:pt x="3" y="33"/>
                    <a:pt x="3" y="36"/>
                  </a:cubicBezTo>
                  <a:cubicBezTo>
                    <a:pt x="4" y="42"/>
                    <a:pt x="16" y="37"/>
                    <a:pt x="18" y="42"/>
                  </a:cubicBezTo>
                  <a:cubicBezTo>
                    <a:pt x="20" y="47"/>
                    <a:pt x="16" y="53"/>
                    <a:pt x="14" y="57"/>
                  </a:cubicBezTo>
                  <a:cubicBezTo>
                    <a:pt x="0" y="58"/>
                    <a:pt x="0" y="58"/>
                    <a:pt x="0" y="58"/>
                  </a:cubicBezTo>
                </a:path>
              </a:pathLst>
            </a:custGeom>
            <a:solidFill>
              <a:srgbClr val="35B5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68">
              <a:extLst>
                <a:ext uri="{FF2B5EF4-FFF2-40B4-BE49-F238E27FC236}">
                  <a16:creationId xmlns:a16="http://schemas.microsoft.com/office/drawing/2014/main" xmlns="" id="{3BE72DE6-8173-4A4A-AEEF-846C3B5FAF8E}"/>
                </a:ext>
              </a:extLst>
            </p:cNvPr>
            <p:cNvSpPr>
              <a:spLocks/>
            </p:cNvSpPr>
            <p:nvPr userDrawn="1"/>
          </p:nvSpPr>
          <p:spPr bwMode="auto">
            <a:xfrm>
              <a:off x="1137987" y="6467475"/>
              <a:ext cx="254000" cy="254000"/>
            </a:xfrm>
            <a:custGeom>
              <a:avLst/>
              <a:gdLst>
                <a:gd name="T0" fmla="*/ 1 w 93"/>
                <a:gd name="T1" fmla="*/ 60 h 94"/>
                <a:gd name="T2" fmla="*/ 9 w 93"/>
                <a:gd name="T3" fmla="*/ 56 h 94"/>
                <a:gd name="T4" fmla="*/ 5 w 93"/>
                <a:gd name="T5" fmla="*/ 76 h 94"/>
                <a:gd name="T6" fmla="*/ 14 w 93"/>
                <a:gd name="T7" fmla="*/ 76 h 94"/>
                <a:gd name="T8" fmla="*/ 11 w 93"/>
                <a:gd name="T9" fmla="*/ 83 h 94"/>
                <a:gd name="T10" fmla="*/ 19 w 93"/>
                <a:gd name="T11" fmla="*/ 81 h 94"/>
                <a:gd name="T12" fmla="*/ 21 w 93"/>
                <a:gd name="T13" fmla="*/ 91 h 94"/>
                <a:gd name="T14" fmla="*/ 40 w 93"/>
                <a:gd name="T15" fmla="*/ 83 h 94"/>
                <a:gd name="T16" fmla="*/ 44 w 93"/>
                <a:gd name="T17" fmla="*/ 94 h 94"/>
                <a:gd name="T18" fmla="*/ 79 w 93"/>
                <a:gd name="T19" fmla="*/ 52 h 94"/>
                <a:gd name="T20" fmla="*/ 88 w 93"/>
                <a:gd name="T21" fmla="*/ 24 h 94"/>
                <a:gd name="T22" fmla="*/ 68 w 93"/>
                <a:gd name="T23" fmla="*/ 2 h 94"/>
                <a:gd name="T24" fmla="*/ 47 w 93"/>
                <a:gd name="T25" fmla="*/ 0 h 94"/>
                <a:gd name="T26" fmla="*/ 27 w 93"/>
                <a:gd name="T27" fmla="*/ 9 h 94"/>
                <a:gd name="T28" fmla="*/ 21 w 93"/>
                <a:gd name="T29" fmla="*/ 18 h 94"/>
                <a:gd name="T30" fmla="*/ 8 w 93"/>
                <a:gd name="T31" fmla="*/ 21 h 94"/>
                <a:gd name="T32" fmla="*/ 13 w 93"/>
                <a:gd name="T33" fmla="*/ 28 h 94"/>
                <a:gd name="T34" fmla="*/ 2 w 93"/>
                <a:gd name="T35" fmla="*/ 34 h 94"/>
                <a:gd name="T36" fmla="*/ 8 w 93"/>
                <a:gd name="T37" fmla="*/ 34 h 94"/>
                <a:gd name="T38" fmla="*/ 2 w 93"/>
                <a:gd name="T39" fmla="*/ 47 h 94"/>
                <a:gd name="T40" fmla="*/ 8 w 93"/>
                <a:gd name="T41" fmla="*/ 50 h 94"/>
                <a:gd name="T42" fmla="*/ 1 w 93"/>
                <a:gd name="T43" fmla="*/ 6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94">
                  <a:moveTo>
                    <a:pt x="1" y="60"/>
                  </a:moveTo>
                  <a:cubicBezTo>
                    <a:pt x="4" y="59"/>
                    <a:pt x="5" y="55"/>
                    <a:pt x="9" y="56"/>
                  </a:cubicBezTo>
                  <a:cubicBezTo>
                    <a:pt x="9" y="62"/>
                    <a:pt x="13" y="72"/>
                    <a:pt x="5" y="76"/>
                  </a:cubicBezTo>
                  <a:cubicBezTo>
                    <a:pt x="8" y="78"/>
                    <a:pt x="12" y="72"/>
                    <a:pt x="14" y="76"/>
                  </a:cubicBezTo>
                  <a:cubicBezTo>
                    <a:pt x="16" y="79"/>
                    <a:pt x="11" y="80"/>
                    <a:pt x="11" y="83"/>
                  </a:cubicBezTo>
                  <a:cubicBezTo>
                    <a:pt x="13" y="85"/>
                    <a:pt x="15" y="80"/>
                    <a:pt x="19" y="81"/>
                  </a:cubicBezTo>
                  <a:cubicBezTo>
                    <a:pt x="23" y="82"/>
                    <a:pt x="21" y="88"/>
                    <a:pt x="21" y="91"/>
                  </a:cubicBezTo>
                  <a:cubicBezTo>
                    <a:pt x="25" y="84"/>
                    <a:pt x="33" y="85"/>
                    <a:pt x="40" y="83"/>
                  </a:cubicBezTo>
                  <a:cubicBezTo>
                    <a:pt x="44" y="94"/>
                    <a:pt x="44" y="94"/>
                    <a:pt x="44" y="94"/>
                  </a:cubicBezTo>
                  <a:cubicBezTo>
                    <a:pt x="53" y="77"/>
                    <a:pt x="74" y="72"/>
                    <a:pt x="79" y="52"/>
                  </a:cubicBezTo>
                  <a:cubicBezTo>
                    <a:pt x="81" y="44"/>
                    <a:pt x="93" y="33"/>
                    <a:pt x="88" y="24"/>
                  </a:cubicBezTo>
                  <a:cubicBezTo>
                    <a:pt x="84" y="14"/>
                    <a:pt x="75" y="5"/>
                    <a:pt x="68" y="2"/>
                  </a:cubicBezTo>
                  <a:cubicBezTo>
                    <a:pt x="62" y="1"/>
                    <a:pt x="54" y="8"/>
                    <a:pt x="47" y="0"/>
                  </a:cubicBezTo>
                  <a:cubicBezTo>
                    <a:pt x="46" y="9"/>
                    <a:pt x="34" y="7"/>
                    <a:pt x="27" y="9"/>
                  </a:cubicBezTo>
                  <a:cubicBezTo>
                    <a:pt x="19" y="9"/>
                    <a:pt x="25" y="16"/>
                    <a:pt x="21" y="18"/>
                  </a:cubicBezTo>
                  <a:cubicBezTo>
                    <a:pt x="17" y="22"/>
                    <a:pt x="11" y="18"/>
                    <a:pt x="8" y="21"/>
                  </a:cubicBezTo>
                  <a:cubicBezTo>
                    <a:pt x="10" y="22"/>
                    <a:pt x="14" y="25"/>
                    <a:pt x="13" y="28"/>
                  </a:cubicBezTo>
                  <a:cubicBezTo>
                    <a:pt x="9" y="28"/>
                    <a:pt x="6" y="33"/>
                    <a:pt x="2" y="34"/>
                  </a:cubicBezTo>
                  <a:cubicBezTo>
                    <a:pt x="4" y="37"/>
                    <a:pt x="6" y="33"/>
                    <a:pt x="8" y="34"/>
                  </a:cubicBezTo>
                  <a:cubicBezTo>
                    <a:pt x="14" y="39"/>
                    <a:pt x="0" y="41"/>
                    <a:pt x="2" y="47"/>
                  </a:cubicBezTo>
                  <a:cubicBezTo>
                    <a:pt x="2" y="51"/>
                    <a:pt x="8" y="46"/>
                    <a:pt x="8" y="50"/>
                  </a:cubicBezTo>
                  <a:cubicBezTo>
                    <a:pt x="9" y="55"/>
                    <a:pt x="0" y="54"/>
                    <a:pt x="1" y="60"/>
                  </a:cubicBezTo>
                  <a:close/>
                </a:path>
              </a:pathLst>
            </a:custGeom>
            <a:solidFill>
              <a:srgbClr val="3EE3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9">
              <a:extLst>
                <a:ext uri="{FF2B5EF4-FFF2-40B4-BE49-F238E27FC236}">
                  <a16:creationId xmlns:a16="http://schemas.microsoft.com/office/drawing/2014/main" xmlns="" id="{B2D6D4C8-804C-43A6-95CD-B39775125AD9}"/>
                </a:ext>
              </a:extLst>
            </p:cNvPr>
            <p:cNvSpPr>
              <a:spLocks/>
            </p:cNvSpPr>
            <p:nvPr userDrawn="1"/>
          </p:nvSpPr>
          <p:spPr bwMode="auto">
            <a:xfrm>
              <a:off x="199967" y="5078331"/>
              <a:ext cx="261938" cy="215900"/>
            </a:xfrm>
            <a:custGeom>
              <a:avLst/>
              <a:gdLst>
                <a:gd name="T0" fmla="*/ 0 w 96"/>
                <a:gd name="T1" fmla="*/ 60 h 80"/>
                <a:gd name="T2" fmla="*/ 4 w 96"/>
                <a:gd name="T3" fmla="*/ 61 h 80"/>
                <a:gd name="T4" fmla="*/ 0 w 96"/>
                <a:gd name="T5" fmla="*/ 66 h 80"/>
                <a:gd name="T6" fmla="*/ 13 w 96"/>
                <a:gd name="T7" fmla="*/ 60 h 80"/>
                <a:gd name="T8" fmla="*/ 9 w 96"/>
                <a:gd name="T9" fmla="*/ 65 h 80"/>
                <a:gd name="T10" fmla="*/ 18 w 96"/>
                <a:gd name="T11" fmla="*/ 63 h 80"/>
                <a:gd name="T12" fmla="*/ 22 w 96"/>
                <a:gd name="T13" fmla="*/ 70 h 80"/>
                <a:gd name="T14" fmla="*/ 31 w 96"/>
                <a:gd name="T15" fmla="*/ 64 h 80"/>
                <a:gd name="T16" fmla="*/ 28 w 96"/>
                <a:gd name="T17" fmla="*/ 80 h 80"/>
                <a:gd name="T18" fmla="*/ 53 w 96"/>
                <a:gd name="T19" fmla="*/ 64 h 80"/>
                <a:gd name="T20" fmla="*/ 54 w 96"/>
                <a:gd name="T21" fmla="*/ 72 h 80"/>
                <a:gd name="T22" fmla="*/ 66 w 96"/>
                <a:gd name="T23" fmla="*/ 61 h 80"/>
                <a:gd name="T24" fmla="*/ 66 w 96"/>
                <a:gd name="T25" fmla="*/ 66 h 80"/>
                <a:gd name="T26" fmla="*/ 91 w 96"/>
                <a:gd name="T27" fmla="*/ 17 h 80"/>
                <a:gd name="T28" fmla="*/ 77 w 96"/>
                <a:gd name="T29" fmla="*/ 2 h 80"/>
                <a:gd name="T30" fmla="*/ 44 w 96"/>
                <a:gd name="T31" fmla="*/ 8 h 80"/>
                <a:gd name="T32" fmla="*/ 15 w 96"/>
                <a:gd name="T33" fmla="*/ 29 h 80"/>
                <a:gd name="T34" fmla="*/ 19 w 96"/>
                <a:gd name="T35" fmla="*/ 31 h 80"/>
                <a:gd name="T36" fmla="*/ 4 w 96"/>
                <a:gd name="T37" fmla="*/ 42 h 80"/>
                <a:gd name="T38" fmla="*/ 14 w 96"/>
                <a:gd name="T39" fmla="*/ 41 h 80"/>
                <a:gd name="T40" fmla="*/ 0 w 96"/>
                <a:gd name="T41"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80">
                  <a:moveTo>
                    <a:pt x="0" y="60"/>
                  </a:moveTo>
                  <a:cubicBezTo>
                    <a:pt x="4" y="61"/>
                    <a:pt x="4" y="61"/>
                    <a:pt x="4" y="61"/>
                  </a:cubicBezTo>
                  <a:cubicBezTo>
                    <a:pt x="4" y="63"/>
                    <a:pt x="1" y="65"/>
                    <a:pt x="0" y="66"/>
                  </a:cubicBezTo>
                  <a:cubicBezTo>
                    <a:pt x="5" y="65"/>
                    <a:pt x="8" y="60"/>
                    <a:pt x="13" y="60"/>
                  </a:cubicBezTo>
                  <a:cubicBezTo>
                    <a:pt x="9" y="65"/>
                    <a:pt x="9" y="65"/>
                    <a:pt x="9" y="65"/>
                  </a:cubicBezTo>
                  <a:cubicBezTo>
                    <a:pt x="12" y="65"/>
                    <a:pt x="16" y="64"/>
                    <a:pt x="18" y="63"/>
                  </a:cubicBezTo>
                  <a:cubicBezTo>
                    <a:pt x="18" y="67"/>
                    <a:pt x="21" y="69"/>
                    <a:pt x="22" y="70"/>
                  </a:cubicBezTo>
                  <a:cubicBezTo>
                    <a:pt x="26" y="70"/>
                    <a:pt x="27" y="63"/>
                    <a:pt x="31" y="64"/>
                  </a:cubicBezTo>
                  <a:cubicBezTo>
                    <a:pt x="40" y="68"/>
                    <a:pt x="25" y="73"/>
                    <a:pt x="28" y="80"/>
                  </a:cubicBezTo>
                  <a:cubicBezTo>
                    <a:pt x="34" y="70"/>
                    <a:pt x="44" y="69"/>
                    <a:pt x="53" y="64"/>
                  </a:cubicBezTo>
                  <a:cubicBezTo>
                    <a:pt x="54" y="72"/>
                    <a:pt x="54" y="72"/>
                    <a:pt x="54" y="72"/>
                  </a:cubicBezTo>
                  <a:cubicBezTo>
                    <a:pt x="57" y="70"/>
                    <a:pt x="60" y="62"/>
                    <a:pt x="66" y="61"/>
                  </a:cubicBezTo>
                  <a:cubicBezTo>
                    <a:pt x="66" y="66"/>
                    <a:pt x="66" y="66"/>
                    <a:pt x="66" y="66"/>
                  </a:cubicBezTo>
                  <a:cubicBezTo>
                    <a:pt x="75" y="50"/>
                    <a:pt x="96" y="35"/>
                    <a:pt x="91" y="17"/>
                  </a:cubicBezTo>
                  <a:cubicBezTo>
                    <a:pt x="89" y="12"/>
                    <a:pt x="84" y="4"/>
                    <a:pt x="77" y="2"/>
                  </a:cubicBezTo>
                  <a:cubicBezTo>
                    <a:pt x="66" y="0"/>
                    <a:pt x="54" y="1"/>
                    <a:pt x="44" y="8"/>
                  </a:cubicBezTo>
                  <a:cubicBezTo>
                    <a:pt x="34" y="14"/>
                    <a:pt x="24" y="22"/>
                    <a:pt x="15" y="29"/>
                  </a:cubicBezTo>
                  <a:cubicBezTo>
                    <a:pt x="16" y="28"/>
                    <a:pt x="20" y="29"/>
                    <a:pt x="19" y="31"/>
                  </a:cubicBezTo>
                  <a:cubicBezTo>
                    <a:pt x="15" y="37"/>
                    <a:pt x="8" y="37"/>
                    <a:pt x="4" y="42"/>
                  </a:cubicBezTo>
                  <a:cubicBezTo>
                    <a:pt x="7" y="40"/>
                    <a:pt x="11" y="39"/>
                    <a:pt x="14" y="41"/>
                  </a:cubicBezTo>
                  <a:cubicBezTo>
                    <a:pt x="10" y="49"/>
                    <a:pt x="7" y="57"/>
                    <a:pt x="0" y="6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88629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pPr/>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D01730E-0A9A-4A95-AF87-EEED8648884B}"/>
              </a:ext>
            </a:extLst>
          </p:cNvPr>
          <p:cNvSpPr>
            <a:spLocks noGrp="1"/>
          </p:cNvSpPr>
          <p:nvPr>
            <p:ph type="dt" sz="half" idx="10"/>
          </p:nvPr>
        </p:nvSpPr>
        <p:spPr/>
        <p:txBody>
          <a:bodyPr/>
          <a:lstStyle/>
          <a:p>
            <a:fld id="{F20DE65E-6BC1-40B4-A8DD-6EAB26347509}" type="datetimeFigureOut">
              <a:rPr lang="en-US" smtClean="0"/>
              <a:pPr/>
              <a:t>10/6/2023</a:t>
            </a:fld>
            <a:endParaRPr lang="en-US"/>
          </a:p>
        </p:txBody>
      </p:sp>
      <p:sp>
        <p:nvSpPr>
          <p:cNvPr id="3" name="Footer Placeholder 2">
            <a:extLst>
              <a:ext uri="{FF2B5EF4-FFF2-40B4-BE49-F238E27FC236}">
                <a16:creationId xmlns:a16="http://schemas.microsoft.com/office/drawing/2014/main" xmlns="" id="{96FCD881-1209-4405-BE88-6F207D1913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E8CA2A3-12A2-4FFA-9875-86B2750A4DAE}"/>
              </a:ext>
            </a:extLst>
          </p:cNvPr>
          <p:cNvSpPr>
            <a:spLocks noGrp="1"/>
          </p:cNvSpPr>
          <p:nvPr>
            <p:ph type="sldNum" sz="quarter" idx="12"/>
          </p:nvPr>
        </p:nvSpPr>
        <p:spPr/>
        <p:txBody>
          <a:bodyPr/>
          <a:lstStyle/>
          <a:p>
            <a:fld id="{396287FC-1FC2-4F8C-A3B8-E7E6AA653EDE}" type="slidenum">
              <a:rPr lang="en-US" smtClean="0"/>
              <a:pPr/>
              <a:t>‹#›</a:t>
            </a:fld>
            <a:endParaRPr lang="en-US"/>
          </a:p>
        </p:txBody>
      </p:sp>
      <p:sp>
        <p:nvSpPr>
          <p:cNvPr id="5" name="Freeform 5">
            <a:hlinkClick r:id="" action="ppaction://noaction" highlightClick="1"/>
            <a:extLst>
              <a:ext uri="{FF2B5EF4-FFF2-40B4-BE49-F238E27FC236}">
                <a16:creationId xmlns:a16="http://schemas.microsoft.com/office/drawing/2014/main" xmlns="" id="{0772E89B-BB85-4CDD-BD77-9CB3B6970231}"/>
              </a:ext>
            </a:extLst>
          </p:cNvPr>
          <p:cNvSpPr>
            <a:spLocks noEditPoints="1"/>
          </p:cNvSpPr>
          <p:nvPr userDrawn="1"/>
        </p:nvSpPr>
        <p:spPr bwMode="auto">
          <a:xfrm>
            <a:off x="5431808" y="1323832"/>
            <a:ext cx="2579427" cy="1705971"/>
          </a:xfrm>
          <a:prstGeom prst="cloudCallout">
            <a:avLst>
              <a:gd name="adj1" fmla="val -49911"/>
              <a:gd name="adj2" fmla="val 63362"/>
            </a:avLst>
          </a:prstGeom>
          <a:blipFill dpi="0" rotWithShape="1">
            <a:blip r:embed="rId2">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7">
            <a:extLst>
              <a:ext uri="{FF2B5EF4-FFF2-40B4-BE49-F238E27FC236}">
                <a16:creationId xmlns:a16="http://schemas.microsoft.com/office/drawing/2014/main" xmlns="" id="{4C32B8E6-0228-4DEE-80F6-4AB5E7ACB09E}"/>
              </a:ext>
            </a:extLst>
          </p:cNvPr>
          <p:cNvSpPr>
            <a:spLocks noEditPoints="1"/>
          </p:cNvSpPr>
          <p:nvPr userDrawn="1"/>
        </p:nvSpPr>
        <p:spPr bwMode="auto">
          <a:xfrm>
            <a:off x="5431809" y="3473061"/>
            <a:ext cx="2353695" cy="1781328"/>
          </a:xfrm>
          <a:prstGeom prst="cloudCallout">
            <a:avLst>
              <a:gd name="adj1" fmla="val 32079"/>
              <a:gd name="adj2" fmla="val -76466"/>
            </a:avLst>
          </a:prstGeom>
          <a:blipFill dpi="0" rotWithShape="1">
            <a:blip r:embed="rId3">
              <a:extLst>
                <a:ext uri="{28A0092B-C50C-407E-A947-70E740481C1C}">
                  <a14:useLocalDpi xmlns:a14="http://schemas.microsoft.com/office/drawing/2010/main" val="0"/>
                </a:ext>
              </a:extLst>
            </a:blip>
            <a:srcRect/>
            <a:stretch>
              <a:fillRect/>
            </a:stretch>
          </a:blipFill>
          <a:ln w="1588" cap="flat">
            <a:solidFill>
              <a:srgbClr val="2E319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394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pic>
        <p:nvPicPr>
          <p:cNvPr id="6" name="Picture 5" descr="A screen shot of a computer&#10;&#10;Description generated with high confidence">
            <a:extLst>
              <a:ext uri="{FF2B5EF4-FFF2-40B4-BE49-F238E27FC236}">
                <a16:creationId xmlns:a16="http://schemas.microsoft.com/office/drawing/2014/main" xmlns="" id="{48DAD9C8-F3D2-4C49-9097-132F57A43F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3360" y="1618487"/>
            <a:ext cx="4114800" cy="3621025"/>
          </a:xfrm>
          <a:prstGeom prst="rect">
            <a:avLst/>
          </a:prstGeom>
        </p:spPr>
      </p:pic>
      <p:sp>
        <p:nvSpPr>
          <p:cNvPr id="2" name="Date Placeholder 1">
            <a:extLst>
              <a:ext uri="{FF2B5EF4-FFF2-40B4-BE49-F238E27FC236}">
                <a16:creationId xmlns:a16="http://schemas.microsoft.com/office/drawing/2014/main" xmlns="" id="{7D01730E-0A9A-4A95-AF87-EEED8648884B}"/>
              </a:ext>
            </a:extLst>
          </p:cNvPr>
          <p:cNvSpPr>
            <a:spLocks noGrp="1"/>
          </p:cNvSpPr>
          <p:nvPr>
            <p:ph type="dt" sz="half" idx="10"/>
          </p:nvPr>
        </p:nvSpPr>
        <p:spPr/>
        <p:txBody>
          <a:bodyPr/>
          <a:lstStyle/>
          <a:p>
            <a:fld id="{F20DE65E-6BC1-40B4-A8DD-6EAB26347509}" type="datetimeFigureOut">
              <a:rPr lang="en-US" smtClean="0"/>
              <a:pPr/>
              <a:t>10/6/2023</a:t>
            </a:fld>
            <a:endParaRPr lang="en-US"/>
          </a:p>
        </p:txBody>
      </p:sp>
      <p:sp>
        <p:nvSpPr>
          <p:cNvPr id="3" name="Footer Placeholder 2">
            <a:extLst>
              <a:ext uri="{FF2B5EF4-FFF2-40B4-BE49-F238E27FC236}">
                <a16:creationId xmlns:a16="http://schemas.microsoft.com/office/drawing/2014/main" xmlns="" id="{96FCD881-1209-4405-BE88-6F207D1913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E8CA2A3-12A2-4FFA-9875-86B2750A4DAE}"/>
              </a:ext>
            </a:extLst>
          </p:cNvPr>
          <p:cNvSpPr>
            <a:spLocks noGrp="1"/>
          </p:cNvSpPr>
          <p:nvPr>
            <p:ph type="sldNum" sz="quarter" idx="12"/>
          </p:nvPr>
        </p:nvSpPr>
        <p:spPr/>
        <p:txBody>
          <a:bodyPr/>
          <a:lstStyle/>
          <a:p>
            <a:fld id="{396287FC-1FC2-4F8C-A3B8-E7E6AA653EDE}" type="slidenum">
              <a:rPr lang="en-US" smtClean="0"/>
              <a:pPr/>
              <a:t>‹#›</a:t>
            </a:fld>
            <a:endParaRPr lang="en-US"/>
          </a:p>
        </p:txBody>
      </p:sp>
      <p:sp>
        <p:nvSpPr>
          <p:cNvPr id="14" name="Picture Placeholder 13">
            <a:extLst>
              <a:ext uri="{FF2B5EF4-FFF2-40B4-BE49-F238E27FC236}">
                <a16:creationId xmlns:a16="http://schemas.microsoft.com/office/drawing/2014/main" xmlns="" id="{D63B99E6-DF6B-4BA9-940C-642A2458BFE3}"/>
              </a:ext>
            </a:extLst>
          </p:cNvPr>
          <p:cNvSpPr>
            <a:spLocks noGrp="1"/>
          </p:cNvSpPr>
          <p:nvPr>
            <p:ph type="pic" sz="quarter" idx="14"/>
          </p:nvPr>
        </p:nvSpPr>
        <p:spPr>
          <a:xfrm>
            <a:off x="5759355" y="3589361"/>
            <a:ext cx="1937982" cy="1091821"/>
          </a:xfrm>
          <a:custGeom>
            <a:avLst/>
            <a:gdLst>
              <a:gd name="connsiteX0" fmla="*/ 0 w 3889612"/>
              <a:gd name="connsiteY0" fmla="*/ 0 h 2333768"/>
              <a:gd name="connsiteX1" fmla="*/ 3889612 w 3889612"/>
              <a:gd name="connsiteY1" fmla="*/ 0 h 2333768"/>
              <a:gd name="connsiteX2" fmla="*/ 3889612 w 3889612"/>
              <a:gd name="connsiteY2" fmla="*/ 2333768 h 2333768"/>
              <a:gd name="connsiteX3" fmla="*/ 0 w 3889612"/>
              <a:gd name="connsiteY3" fmla="*/ 2333768 h 2333768"/>
            </a:gdLst>
            <a:ahLst/>
            <a:cxnLst>
              <a:cxn ang="0">
                <a:pos x="connsiteX0" y="connsiteY0"/>
              </a:cxn>
              <a:cxn ang="0">
                <a:pos x="connsiteX1" y="connsiteY1"/>
              </a:cxn>
              <a:cxn ang="0">
                <a:pos x="connsiteX2" y="connsiteY2"/>
              </a:cxn>
              <a:cxn ang="0">
                <a:pos x="connsiteX3" y="connsiteY3"/>
              </a:cxn>
            </a:cxnLst>
            <a:rect l="l" t="t" r="r" b="b"/>
            <a:pathLst>
              <a:path w="3889612" h="2333768">
                <a:moveTo>
                  <a:pt x="0" y="0"/>
                </a:moveTo>
                <a:lnTo>
                  <a:pt x="3889612" y="0"/>
                </a:lnTo>
                <a:lnTo>
                  <a:pt x="3889612" y="2333768"/>
                </a:lnTo>
                <a:lnTo>
                  <a:pt x="0" y="2333768"/>
                </a:lnTo>
                <a:close/>
              </a:path>
            </a:pathLst>
          </a:custGeom>
        </p:spPr>
        <p:txBody>
          <a:bodyPr wrap="square">
            <a:noAutofit/>
          </a:bodyPr>
          <a:lstStyle/>
          <a:p>
            <a:endParaRPr lang="en-US"/>
          </a:p>
        </p:txBody>
      </p:sp>
      <p:pic>
        <p:nvPicPr>
          <p:cNvPr id="8" name="Picture 7">
            <a:extLst>
              <a:ext uri="{FF2B5EF4-FFF2-40B4-BE49-F238E27FC236}">
                <a16:creationId xmlns:a16="http://schemas.microsoft.com/office/drawing/2014/main" xmlns="" id="{FDD1F130-941E-4BD9-8D44-6526626DCD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28780" y="3506676"/>
            <a:ext cx="2399131" cy="1647969"/>
          </a:xfrm>
          <a:prstGeom prst="rect">
            <a:avLst/>
          </a:prstGeom>
        </p:spPr>
      </p:pic>
      <p:sp>
        <p:nvSpPr>
          <p:cNvPr id="12" name="Picture Placeholder 13">
            <a:extLst>
              <a:ext uri="{FF2B5EF4-FFF2-40B4-BE49-F238E27FC236}">
                <a16:creationId xmlns:a16="http://schemas.microsoft.com/office/drawing/2014/main" xmlns="" id="{D63B99E6-DF6B-4BA9-940C-642A2458BFE3}"/>
              </a:ext>
            </a:extLst>
          </p:cNvPr>
          <p:cNvSpPr>
            <a:spLocks noGrp="1"/>
          </p:cNvSpPr>
          <p:nvPr>
            <p:ph type="pic" sz="quarter" idx="15"/>
          </p:nvPr>
        </p:nvSpPr>
        <p:spPr>
          <a:xfrm>
            <a:off x="7402777" y="1785058"/>
            <a:ext cx="3829329" cy="2197265"/>
          </a:xfrm>
          <a:custGeom>
            <a:avLst/>
            <a:gdLst>
              <a:gd name="connsiteX0" fmla="*/ 0 w 3889612"/>
              <a:gd name="connsiteY0" fmla="*/ 0 h 2333768"/>
              <a:gd name="connsiteX1" fmla="*/ 3889612 w 3889612"/>
              <a:gd name="connsiteY1" fmla="*/ 0 h 2333768"/>
              <a:gd name="connsiteX2" fmla="*/ 3889612 w 3889612"/>
              <a:gd name="connsiteY2" fmla="*/ 2333768 h 2333768"/>
              <a:gd name="connsiteX3" fmla="*/ 0 w 3889612"/>
              <a:gd name="connsiteY3" fmla="*/ 2333768 h 2333768"/>
            </a:gdLst>
            <a:ahLst/>
            <a:cxnLst>
              <a:cxn ang="0">
                <a:pos x="connsiteX0" y="connsiteY0"/>
              </a:cxn>
              <a:cxn ang="0">
                <a:pos x="connsiteX1" y="connsiteY1"/>
              </a:cxn>
              <a:cxn ang="0">
                <a:pos x="connsiteX2" y="connsiteY2"/>
              </a:cxn>
              <a:cxn ang="0">
                <a:pos x="connsiteX3" y="connsiteY3"/>
              </a:cxn>
            </a:cxnLst>
            <a:rect l="l" t="t" r="r" b="b"/>
            <a:pathLst>
              <a:path w="3889612" h="2333768">
                <a:moveTo>
                  <a:pt x="0" y="0"/>
                </a:moveTo>
                <a:lnTo>
                  <a:pt x="3889612" y="0"/>
                </a:lnTo>
                <a:lnTo>
                  <a:pt x="3889612" y="2333768"/>
                </a:lnTo>
                <a:lnTo>
                  <a:pt x="0" y="2333768"/>
                </a:lnTo>
                <a:close/>
              </a:path>
            </a:pathLst>
          </a:custGeom>
        </p:spPr>
        <p:txBody>
          <a:bodyPr wrap="square">
            <a:noAutofit/>
          </a:bodyPr>
          <a:lstStyle/>
          <a:p>
            <a:endParaRPr lang="en-US"/>
          </a:p>
        </p:txBody>
      </p:sp>
    </p:spTree>
    <p:extLst>
      <p:ext uri="{BB962C8B-B14F-4D97-AF65-F5344CB8AC3E}">
        <p14:creationId xmlns:p14="http://schemas.microsoft.com/office/powerpoint/2010/main" val="21266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par>
                                <p:cTn id="16" presetID="53"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000"/>
                            </p:stCondLst>
                            <p:childTnLst>
                              <p:par>
                                <p:cTn id="22" presetID="53" presetClass="entr" presetSubtype="16" fill="hold" grpId="0" nodeType="afterEffect" nodePh="1">
                                  <p:stCondLst>
                                    <p:cond delay="0"/>
                                  </p:stCondLst>
                                  <p:endCondLst>
                                    <p:cond evt="begin" delay="0">
                                      <p:tn val="22"/>
                                    </p:cond>
                                  </p:end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pPr/>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pPr/>
              <a:t>10/6/2023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pPr/>
              <a:t>10/6/2023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pPr/>
              <a:t>10/6/2023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pPr/>
              <a:t>10/6/2023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pPr/>
              <a:t>10/6/2023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pPr/>
              <a:t>10/6/2023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5000">
              <a:schemeClr val="accent4">
                <a:lumMod val="75000"/>
              </a:schemeClr>
            </a:gs>
            <a:gs pos="0">
              <a:srgbClr val="00B0F0"/>
            </a:gs>
            <a:gs pos="24000">
              <a:schemeClr val="bg2">
                <a:shade val="100000"/>
                <a:hueMod val="100000"/>
                <a:satMod val="110000"/>
                <a:lumMod val="130000"/>
              </a:schemeClr>
            </a:gs>
            <a:gs pos="100000">
              <a:schemeClr val="bg2">
                <a:shade val="78000"/>
                <a:hueMod val="44000"/>
                <a:satMod val="200000"/>
                <a:lumMod val="69000"/>
              </a:schemeClr>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pPr/>
              <a:t>10/6/2023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 id="2147483671" r:id="rId20"/>
    <p:sldLayoutId id="2147483672" r:id="rId2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jp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jpg"/><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jpg"/><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jpg"/><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1.xml"/><Relationship Id="rId5" Type="http://schemas.openxmlformats.org/officeDocument/2006/relationships/image" Target="../media/image8.jp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8.jp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8.jpg"/><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0.jpeg"/><Relationship Id="rId1" Type="http://schemas.openxmlformats.org/officeDocument/2006/relationships/slideLayout" Target="../slideLayouts/slideLayout21.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231" y="2733709"/>
            <a:ext cx="8707225" cy="1373070"/>
          </a:xfrm>
        </p:spPr>
        <p:txBody>
          <a:bodyPr/>
          <a:lstStyle/>
          <a:p>
            <a:r>
              <a:rPr lang="id-ID" sz="4800" dirty="0" smtClean="0">
                <a:latin typeface="Bodoni MT" panose="02070603080606020203" pitchFamily="18" charset="0"/>
              </a:rPr>
              <a:t>Pertemuan 4</a:t>
            </a:r>
            <a:br>
              <a:rPr lang="id-ID" sz="4800" dirty="0" smtClean="0">
                <a:latin typeface="Bodoni MT" panose="02070603080606020203" pitchFamily="18" charset="0"/>
              </a:rPr>
            </a:br>
            <a:r>
              <a:rPr lang="id-ID" sz="4800" dirty="0" smtClean="0">
                <a:latin typeface="Bodoni MT" panose="02070603080606020203" pitchFamily="18" charset="0"/>
              </a:rPr>
              <a:t>Sistem dan Teknologi Informasi</a:t>
            </a:r>
            <a:endParaRPr lang="id-ID" sz="4800" dirty="0">
              <a:latin typeface="Bodoni MT" panose="02070603080606020203" pitchFamily="18" charset="0"/>
            </a:endParaRPr>
          </a:p>
        </p:txBody>
      </p:sp>
      <p:sp>
        <p:nvSpPr>
          <p:cNvPr id="3" name="Subtitle 2"/>
          <p:cNvSpPr>
            <a:spLocks noGrp="1"/>
          </p:cNvSpPr>
          <p:nvPr>
            <p:ph type="subTitle" idx="1"/>
          </p:nvPr>
        </p:nvSpPr>
        <p:spPr/>
        <p:txBody>
          <a:bodyPr/>
          <a:lstStyle/>
          <a:p>
            <a:r>
              <a:rPr lang="id-ID" dirty="0" smtClean="0"/>
              <a:t>Khusnul Khotimah, S.Kom., M.T.I.</a:t>
            </a:r>
            <a:endParaRPr lang="id-ID" dirty="0"/>
          </a:p>
        </p:txBody>
      </p:sp>
      <p:grpSp>
        <p:nvGrpSpPr>
          <p:cNvPr id="4" name="Group 3"/>
          <p:cNvGrpSpPr/>
          <p:nvPr/>
        </p:nvGrpSpPr>
        <p:grpSpPr>
          <a:xfrm>
            <a:off x="-155713" y="-142461"/>
            <a:ext cx="12503429" cy="7142915"/>
            <a:chOff x="12032" y="84331"/>
            <a:chExt cx="11937134" cy="6738022"/>
          </a:xfrm>
        </p:grpSpPr>
        <p:grpSp>
          <p:nvGrpSpPr>
            <p:cNvPr id="5" name="Group 4"/>
            <p:cNvGrpSpPr/>
            <p:nvPr/>
          </p:nvGrpSpPr>
          <p:grpSpPr>
            <a:xfrm>
              <a:off x="13623" y="84331"/>
              <a:ext cx="11917940" cy="445476"/>
              <a:chOff x="0" y="-9454"/>
              <a:chExt cx="11917940" cy="445476"/>
            </a:xfrm>
          </p:grpSpPr>
          <p:pic>
            <p:nvPicPr>
              <p:cNvPr id="28" name="Picture 27"/>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30" name="Picture 29"/>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10530814" y="-9454"/>
                <a:ext cx="1387126" cy="426568"/>
              </a:xfrm>
              <a:prstGeom prst="rect">
                <a:avLst/>
              </a:prstGeom>
            </p:spPr>
          </p:pic>
          <p:pic>
            <p:nvPicPr>
              <p:cNvPr id="31" name="Picture 30"/>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32" name="Picture 31"/>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9190580" y="0"/>
                <a:ext cx="1387126" cy="426568"/>
              </a:xfrm>
              <a:prstGeom prst="rect">
                <a:avLst/>
              </a:prstGeom>
            </p:spPr>
          </p:pic>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7850346" y="0"/>
                <a:ext cx="1387126" cy="426568"/>
              </a:xfrm>
              <a:prstGeom prst="rect">
                <a:avLst/>
              </a:prstGeom>
            </p:spPr>
          </p:pic>
          <p:pic>
            <p:nvPicPr>
              <p:cNvPr id="35" name="Picture 34"/>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6510112" y="0"/>
                <a:ext cx="1387126" cy="426568"/>
              </a:xfrm>
              <a:prstGeom prst="rect">
                <a:avLst/>
              </a:prstGeom>
            </p:spPr>
          </p:pic>
          <p:pic>
            <p:nvPicPr>
              <p:cNvPr id="36" name="Picture 35"/>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6" name="Group 5"/>
            <p:cNvGrpSpPr/>
            <p:nvPr/>
          </p:nvGrpSpPr>
          <p:grpSpPr>
            <a:xfrm>
              <a:off x="12032" y="6376877"/>
              <a:ext cx="11936757" cy="445476"/>
              <a:chOff x="0" y="-9454"/>
              <a:chExt cx="11917940" cy="445476"/>
            </a:xfrm>
          </p:grpSpPr>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10530814" y="-9454"/>
                <a:ext cx="1387126" cy="426568"/>
              </a:xfrm>
              <a:prstGeom prst="rect">
                <a:avLst/>
              </a:prstGeom>
            </p:spPr>
          </p:pic>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9190580" y="0"/>
                <a:ext cx="1387126" cy="426568"/>
              </a:xfrm>
              <a:prstGeom prst="rect">
                <a:avLst/>
              </a:prstGeom>
            </p:spPr>
          </p:pic>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7850346" y="0"/>
                <a:ext cx="1387126" cy="426568"/>
              </a:xfrm>
              <a:prstGeom prst="rect">
                <a:avLst/>
              </a:prstGeom>
            </p:spPr>
          </p:pic>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6510112" y="0"/>
                <a:ext cx="1387126" cy="426568"/>
              </a:xfrm>
              <a:prstGeom prst="rect">
                <a:avLst/>
              </a:prstGeom>
            </p:spPr>
          </p:pic>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7" name="Group 6"/>
            <p:cNvGrpSpPr/>
            <p:nvPr/>
          </p:nvGrpSpPr>
          <p:grpSpPr>
            <a:xfrm rot="16200000">
              <a:off x="-3041886" y="3241717"/>
              <a:ext cx="6545281" cy="436022"/>
              <a:chOff x="0" y="0"/>
              <a:chExt cx="6545281" cy="436022"/>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8" name="Group 7"/>
            <p:cNvGrpSpPr/>
            <p:nvPr/>
          </p:nvGrpSpPr>
          <p:grpSpPr>
            <a:xfrm rot="16200000">
              <a:off x="8458514" y="3169525"/>
              <a:ext cx="6545281" cy="436022"/>
              <a:chOff x="0" y="0"/>
              <a:chExt cx="6545281" cy="436022"/>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2438401" y="9076"/>
                <a:ext cx="1387126" cy="426568"/>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spTree>
    <p:extLst>
      <p:ext uri="{BB962C8B-B14F-4D97-AF65-F5344CB8AC3E}">
        <p14:creationId xmlns:p14="http://schemas.microsoft.com/office/powerpoint/2010/main" val="134794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0" y="248003"/>
            <a:ext cx="12192000" cy="1238206"/>
            <a:chOff x="0" y="248003"/>
            <a:chExt cx="12192000" cy="1089478"/>
          </a:xfrm>
        </p:grpSpPr>
        <p:sp>
          <p:nvSpPr>
            <p:cNvPr id="23" name="Rectangle 22"/>
            <p:cNvSpPr/>
            <p:nvPr/>
          </p:nvSpPr>
          <p:spPr>
            <a:xfrm>
              <a:off x="0" y="248003"/>
              <a:ext cx="10542512" cy="108947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31" name="Rectangle 30"/>
            <p:cNvSpPr/>
            <p:nvPr/>
          </p:nvSpPr>
          <p:spPr>
            <a:xfrm>
              <a:off x="10664941" y="248003"/>
              <a:ext cx="1527059" cy="1089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 name="Group 3">
            <a:extLst>
              <a:ext uri="{FF2B5EF4-FFF2-40B4-BE49-F238E27FC236}">
                <a16:creationId xmlns:a16="http://schemas.microsoft.com/office/drawing/2014/main" xmlns="" id="{5A5EDCA6-1CA0-455A-B338-16D8B0174E09}"/>
              </a:ext>
            </a:extLst>
          </p:cNvPr>
          <p:cNvGrpSpPr/>
          <p:nvPr/>
        </p:nvGrpSpPr>
        <p:grpSpPr>
          <a:xfrm>
            <a:off x="9613943" y="4278573"/>
            <a:ext cx="2122002" cy="2333768"/>
            <a:chOff x="8048377" y="2251810"/>
            <a:chExt cx="2752805" cy="3027522"/>
          </a:xfrm>
        </p:grpSpPr>
        <p:sp>
          <p:nvSpPr>
            <p:cNvPr id="5" name="Freeform 9">
              <a:extLst>
                <a:ext uri="{FF2B5EF4-FFF2-40B4-BE49-F238E27FC236}">
                  <a16:creationId xmlns:a16="http://schemas.microsoft.com/office/drawing/2014/main" xmlns="" id="{29ADB569-76B4-4EE8-9E3C-EFF988D11DE6}"/>
                </a:ext>
              </a:extLst>
            </p:cNvPr>
            <p:cNvSpPr>
              <a:spLocks/>
            </p:cNvSpPr>
            <p:nvPr/>
          </p:nvSpPr>
          <p:spPr bwMode="auto">
            <a:xfrm>
              <a:off x="8048377" y="3869924"/>
              <a:ext cx="111720" cy="102075"/>
            </a:xfrm>
            <a:custGeom>
              <a:avLst/>
              <a:gdLst>
                <a:gd name="T0" fmla="*/ 37 w 81"/>
                <a:gd name="T1" fmla="*/ 20 h 75"/>
                <a:gd name="T2" fmla="*/ 23 w 81"/>
                <a:gd name="T3" fmla="*/ 36 h 75"/>
                <a:gd name="T4" fmla="*/ 8 w 81"/>
                <a:gd name="T5" fmla="*/ 38 h 75"/>
                <a:gd name="T6" fmla="*/ 28 w 81"/>
                <a:gd name="T7" fmla="*/ 35 h 75"/>
                <a:gd name="T8" fmla="*/ 5 w 81"/>
                <a:gd name="T9" fmla="*/ 62 h 75"/>
                <a:gd name="T10" fmla="*/ 21 w 81"/>
                <a:gd name="T11" fmla="*/ 69 h 75"/>
                <a:gd name="T12" fmla="*/ 76 w 81"/>
                <a:gd name="T13" fmla="*/ 5 h 75"/>
                <a:gd name="T14" fmla="*/ 37 w 81"/>
                <a:gd name="T15" fmla="*/ 2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75">
                  <a:moveTo>
                    <a:pt x="37" y="20"/>
                  </a:moveTo>
                  <a:cubicBezTo>
                    <a:pt x="32" y="25"/>
                    <a:pt x="28" y="31"/>
                    <a:pt x="23" y="36"/>
                  </a:cubicBezTo>
                  <a:cubicBezTo>
                    <a:pt x="8" y="38"/>
                    <a:pt x="8" y="38"/>
                    <a:pt x="8" y="38"/>
                  </a:cubicBezTo>
                  <a:cubicBezTo>
                    <a:pt x="13" y="37"/>
                    <a:pt x="23" y="36"/>
                    <a:pt x="28" y="35"/>
                  </a:cubicBezTo>
                  <a:cubicBezTo>
                    <a:pt x="28" y="40"/>
                    <a:pt x="14" y="51"/>
                    <a:pt x="5" y="62"/>
                  </a:cubicBezTo>
                  <a:cubicBezTo>
                    <a:pt x="0" y="72"/>
                    <a:pt x="16" y="75"/>
                    <a:pt x="21" y="69"/>
                  </a:cubicBezTo>
                  <a:cubicBezTo>
                    <a:pt x="45" y="52"/>
                    <a:pt x="73" y="20"/>
                    <a:pt x="76" y="5"/>
                  </a:cubicBezTo>
                  <a:cubicBezTo>
                    <a:pt x="81" y="0"/>
                    <a:pt x="56" y="8"/>
                    <a:pt x="37" y="20"/>
                  </a:cubicBezTo>
                </a:path>
              </a:pathLst>
            </a:custGeom>
            <a:solidFill>
              <a:srgbClr val="E02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39">
              <a:extLst>
                <a:ext uri="{FF2B5EF4-FFF2-40B4-BE49-F238E27FC236}">
                  <a16:creationId xmlns:a16="http://schemas.microsoft.com/office/drawing/2014/main" xmlns="" id="{579A92B4-06B0-4EFB-B534-16927EE046A3}"/>
                </a:ext>
              </a:extLst>
            </p:cNvPr>
            <p:cNvSpPr>
              <a:spLocks noEditPoints="1"/>
            </p:cNvSpPr>
            <p:nvPr/>
          </p:nvSpPr>
          <p:spPr bwMode="auto">
            <a:xfrm>
              <a:off x="10030086" y="3382785"/>
              <a:ext cx="140655" cy="92430"/>
            </a:xfrm>
            <a:custGeom>
              <a:avLst/>
              <a:gdLst>
                <a:gd name="T0" fmla="*/ 17 w 102"/>
                <a:gd name="T1" fmla="*/ 66 h 67"/>
                <a:gd name="T2" fmla="*/ 16 w 102"/>
                <a:gd name="T3" fmla="*/ 66 h 67"/>
                <a:gd name="T4" fmla="*/ 16 w 102"/>
                <a:gd name="T5" fmla="*/ 67 h 67"/>
                <a:gd name="T6" fmla="*/ 17 w 102"/>
                <a:gd name="T7" fmla="*/ 66 h 67"/>
                <a:gd name="T8" fmla="*/ 102 w 102"/>
                <a:gd name="T9" fmla="*/ 2 h 67"/>
                <a:gd name="T10" fmla="*/ 94 w 102"/>
                <a:gd name="T11" fmla="*/ 4 h 67"/>
                <a:gd name="T12" fmla="*/ 98 w 102"/>
                <a:gd name="T13" fmla="*/ 7 h 67"/>
                <a:gd name="T14" fmla="*/ 99 w 102"/>
                <a:gd name="T15" fmla="*/ 7 h 67"/>
                <a:gd name="T16" fmla="*/ 102 w 102"/>
                <a:gd name="T17" fmla="*/ 2 h 67"/>
                <a:gd name="T18" fmla="*/ 99 w 102"/>
                <a:gd name="T19" fmla="*/ 0 h 67"/>
                <a:gd name="T20" fmla="*/ 76 w 102"/>
                <a:gd name="T21" fmla="*/ 21 h 67"/>
                <a:gd name="T22" fmla="*/ 76 w 102"/>
                <a:gd name="T23" fmla="*/ 16 h 67"/>
                <a:gd name="T24" fmla="*/ 64 w 102"/>
                <a:gd name="T25" fmla="*/ 24 h 67"/>
                <a:gd name="T26" fmla="*/ 62 w 102"/>
                <a:gd name="T27" fmla="*/ 25 h 67"/>
                <a:gd name="T28" fmla="*/ 61 w 102"/>
                <a:gd name="T29" fmla="*/ 23 h 67"/>
                <a:gd name="T30" fmla="*/ 59 w 102"/>
                <a:gd name="T31" fmla="*/ 19 h 67"/>
                <a:gd name="T32" fmla="*/ 55 w 102"/>
                <a:gd name="T33" fmla="*/ 19 h 67"/>
                <a:gd name="T34" fmla="*/ 16 w 102"/>
                <a:gd name="T35" fmla="*/ 44 h 67"/>
                <a:gd name="T36" fmla="*/ 2 w 102"/>
                <a:gd name="T37" fmla="*/ 58 h 67"/>
                <a:gd name="T38" fmla="*/ 0 w 102"/>
                <a:gd name="T39" fmla="*/ 65 h 67"/>
                <a:gd name="T40" fmla="*/ 11 w 102"/>
                <a:gd name="T41" fmla="*/ 60 h 67"/>
                <a:gd name="T42" fmla="*/ 11 w 102"/>
                <a:gd name="T43" fmla="*/ 65 h 67"/>
                <a:gd name="T44" fmla="*/ 17 w 102"/>
                <a:gd name="T45" fmla="*/ 62 h 67"/>
                <a:gd name="T46" fmla="*/ 16 w 102"/>
                <a:gd name="T47" fmla="*/ 66 h 67"/>
                <a:gd name="T48" fmla="*/ 17 w 102"/>
                <a:gd name="T49" fmla="*/ 66 h 67"/>
                <a:gd name="T50" fmla="*/ 22 w 102"/>
                <a:gd name="T51" fmla="*/ 64 h 67"/>
                <a:gd name="T52" fmla="*/ 34 w 102"/>
                <a:gd name="T53" fmla="*/ 50 h 67"/>
                <a:gd name="T54" fmla="*/ 73 w 102"/>
                <a:gd name="T55" fmla="*/ 34 h 67"/>
                <a:gd name="T56" fmla="*/ 74 w 102"/>
                <a:gd name="T57" fmla="*/ 34 h 67"/>
                <a:gd name="T58" fmla="*/ 91 w 102"/>
                <a:gd name="T59" fmla="*/ 23 h 67"/>
                <a:gd name="T60" fmla="*/ 87 w 102"/>
                <a:gd name="T61" fmla="*/ 17 h 67"/>
                <a:gd name="T62" fmla="*/ 94 w 102"/>
                <a:gd name="T63" fmla="*/ 4 h 67"/>
                <a:gd name="T64" fmla="*/ 94 w 102"/>
                <a:gd name="T65" fmla="*/ 4 h 67"/>
                <a:gd name="T66" fmla="*/ 94 w 102"/>
                <a:gd name="T67" fmla="*/ 4 h 67"/>
                <a:gd name="T68" fmla="*/ 94 w 102"/>
                <a:gd name="T69" fmla="*/ 4 h 67"/>
                <a:gd name="T70" fmla="*/ 94 w 102"/>
                <a:gd name="T71" fmla="*/ 4 h 67"/>
                <a:gd name="T72" fmla="*/ 99 w 102"/>
                <a:gd name="T7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67">
                  <a:moveTo>
                    <a:pt x="17" y="66"/>
                  </a:moveTo>
                  <a:cubicBezTo>
                    <a:pt x="17" y="66"/>
                    <a:pt x="17" y="66"/>
                    <a:pt x="16" y="66"/>
                  </a:cubicBezTo>
                  <a:cubicBezTo>
                    <a:pt x="16" y="67"/>
                    <a:pt x="16" y="67"/>
                    <a:pt x="16" y="67"/>
                  </a:cubicBezTo>
                  <a:cubicBezTo>
                    <a:pt x="17" y="67"/>
                    <a:pt x="17" y="67"/>
                    <a:pt x="17" y="66"/>
                  </a:cubicBezTo>
                  <a:moveTo>
                    <a:pt x="102" y="2"/>
                  </a:moveTo>
                  <a:cubicBezTo>
                    <a:pt x="99" y="3"/>
                    <a:pt x="97" y="4"/>
                    <a:pt x="94" y="4"/>
                  </a:cubicBezTo>
                  <a:cubicBezTo>
                    <a:pt x="96" y="5"/>
                    <a:pt x="97" y="7"/>
                    <a:pt x="98" y="7"/>
                  </a:cubicBezTo>
                  <a:cubicBezTo>
                    <a:pt x="99" y="7"/>
                    <a:pt x="99" y="7"/>
                    <a:pt x="99" y="7"/>
                  </a:cubicBezTo>
                  <a:cubicBezTo>
                    <a:pt x="101" y="5"/>
                    <a:pt x="102" y="4"/>
                    <a:pt x="102" y="2"/>
                  </a:cubicBezTo>
                  <a:moveTo>
                    <a:pt x="99" y="0"/>
                  </a:moveTo>
                  <a:cubicBezTo>
                    <a:pt x="93" y="4"/>
                    <a:pt x="84" y="15"/>
                    <a:pt x="76" y="21"/>
                  </a:cubicBezTo>
                  <a:cubicBezTo>
                    <a:pt x="76" y="19"/>
                    <a:pt x="76" y="18"/>
                    <a:pt x="76" y="16"/>
                  </a:cubicBezTo>
                  <a:cubicBezTo>
                    <a:pt x="73" y="18"/>
                    <a:pt x="67" y="22"/>
                    <a:pt x="64" y="24"/>
                  </a:cubicBezTo>
                  <a:cubicBezTo>
                    <a:pt x="63" y="25"/>
                    <a:pt x="62" y="25"/>
                    <a:pt x="62" y="25"/>
                  </a:cubicBezTo>
                  <a:cubicBezTo>
                    <a:pt x="61" y="25"/>
                    <a:pt x="61" y="24"/>
                    <a:pt x="61" y="23"/>
                  </a:cubicBezTo>
                  <a:cubicBezTo>
                    <a:pt x="61" y="21"/>
                    <a:pt x="61" y="19"/>
                    <a:pt x="59" y="19"/>
                  </a:cubicBezTo>
                  <a:cubicBezTo>
                    <a:pt x="58" y="19"/>
                    <a:pt x="57" y="19"/>
                    <a:pt x="55" y="19"/>
                  </a:cubicBezTo>
                  <a:cubicBezTo>
                    <a:pt x="42" y="27"/>
                    <a:pt x="29" y="35"/>
                    <a:pt x="16" y="44"/>
                  </a:cubicBezTo>
                  <a:cubicBezTo>
                    <a:pt x="11" y="49"/>
                    <a:pt x="6" y="53"/>
                    <a:pt x="2" y="58"/>
                  </a:cubicBezTo>
                  <a:cubicBezTo>
                    <a:pt x="2" y="60"/>
                    <a:pt x="0" y="63"/>
                    <a:pt x="0" y="65"/>
                  </a:cubicBezTo>
                  <a:cubicBezTo>
                    <a:pt x="5" y="62"/>
                    <a:pt x="9" y="60"/>
                    <a:pt x="11" y="60"/>
                  </a:cubicBezTo>
                  <a:cubicBezTo>
                    <a:pt x="13" y="60"/>
                    <a:pt x="13" y="62"/>
                    <a:pt x="11" y="65"/>
                  </a:cubicBezTo>
                  <a:cubicBezTo>
                    <a:pt x="14" y="63"/>
                    <a:pt x="17" y="62"/>
                    <a:pt x="17" y="62"/>
                  </a:cubicBezTo>
                  <a:cubicBezTo>
                    <a:pt x="17" y="63"/>
                    <a:pt x="16" y="65"/>
                    <a:pt x="16" y="66"/>
                  </a:cubicBezTo>
                  <a:cubicBezTo>
                    <a:pt x="17" y="66"/>
                    <a:pt x="17" y="66"/>
                    <a:pt x="17" y="66"/>
                  </a:cubicBezTo>
                  <a:cubicBezTo>
                    <a:pt x="19" y="66"/>
                    <a:pt x="20" y="65"/>
                    <a:pt x="22" y="64"/>
                  </a:cubicBezTo>
                  <a:cubicBezTo>
                    <a:pt x="26" y="59"/>
                    <a:pt x="30" y="55"/>
                    <a:pt x="34" y="50"/>
                  </a:cubicBezTo>
                  <a:cubicBezTo>
                    <a:pt x="49" y="41"/>
                    <a:pt x="67" y="34"/>
                    <a:pt x="73" y="34"/>
                  </a:cubicBezTo>
                  <a:cubicBezTo>
                    <a:pt x="73" y="34"/>
                    <a:pt x="74" y="34"/>
                    <a:pt x="74" y="34"/>
                  </a:cubicBezTo>
                  <a:cubicBezTo>
                    <a:pt x="80" y="31"/>
                    <a:pt x="85" y="27"/>
                    <a:pt x="91" y="23"/>
                  </a:cubicBezTo>
                  <a:cubicBezTo>
                    <a:pt x="90" y="21"/>
                    <a:pt x="88" y="20"/>
                    <a:pt x="87" y="17"/>
                  </a:cubicBezTo>
                  <a:cubicBezTo>
                    <a:pt x="94" y="17"/>
                    <a:pt x="96" y="9"/>
                    <a:pt x="94" y="4"/>
                  </a:cubicBezTo>
                  <a:cubicBezTo>
                    <a:pt x="94" y="4"/>
                    <a:pt x="94" y="4"/>
                    <a:pt x="94" y="4"/>
                  </a:cubicBezTo>
                  <a:cubicBezTo>
                    <a:pt x="94" y="4"/>
                    <a:pt x="94" y="4"/>
                    <a:pt x="94" y="4"/>
                  </a:cubicBezTo>
                  <a:cubicBezTo>
                    <a:pt x="94" y="4"/>
                    <a:pt x="94" y="4"/>
                    <a:pt x="94" y="4"/>
                  </a:cubicBezTo>
                  <a:cubicBezTo>
                    <a:pt x="94" y="4"/>
                    <a:pt x="94" y="4"/>
                    <a:pt x="94" y="4"/>
                  </a:cubicBezTo>
                  <a:cubicBezTo>
                    <a:pt x="96" y="2"/>
                    <a:pt x="97" y="1"/>
                    <a:pt x="99" y="0"/>
                  </a:cubicBezTo>
                </a:path>
              </a:pathLst>
            </a:custGeom>
            <a:solidFill>
              <a:srgbClr val="E635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3">
              <a:extLst>
                <a:ext uri="{FF2B5EF4-FFF2-40B4-BE49-F238E27FC236}">
                  <a16:creationId xmlns:a16="http://schemas.microsoft.com/office/drawing/2014/main" xmlns="" id="{ED9AE606-422D-45C6-B31F-154BA56CE8DE}"/>
                </a:ext>
              </a:extLst>
            </p:cNvPr>
            <p:cNvSpPr>
              <a:spLocks/>
            </p:cNvSpPr>
            <p:nvPr/>
          </p:nvSpPr>
          <p:spPr bwMode="auto">
            <a:xfrm>
              <a:off x="8850306" y="3111981"/>
              <a:ext cx="189683" cy="196113"/>
            </a:xfrm>
            <a:custGeom>
              <a:avLst/>
              <a:gdLst>
                <a:gd name="T0" fmla="*/ 138 w 138"/>
                <a:gd name="T1" fmla="*/ 85 h 143"/>
                <a:gd name="T2" fmla="*/ 127 w 138"/>
                <a:gd name="T3" fmla="*/ 53 h 143"/>
                <a:gd name="T4" fmla="*/ 137 w 138"/>
                <a:gd name="T5" fmla="*/ 47 h 143"/>
                <a:gd name="T6" fmla="*/ 126 w 138"/>
                <a:gd name="T7" fmla="*/ 45 h 143"/>
                <a:gd name="T8" fmla="*/ 110 w 138"/>
                <a:gd name="T9" fmla="*/ 20 h 143"/>
                <a:gd name="T10" fmla="*/ 100 w 138"/>
                <a:gd name="T11" fmla="*/ 22 h 143"/>
                <a:gd name="T12" fmla="*/ 99 w 138"/>
                <a:gd name="T13" fmla="*/ 10 h 143"/>
                <a:gd name="T14" fmla="*/ 92 w 138"/>
                <a:gd name="T15" fmla="*/ 16 h 143"/>
                <a:gd name="T16" fmla="*/ 84 w 138"/>
                <a:gd name="T17" fmla="*/ 1 h 143"/>
                <a:gd name="T18" fmla="*/ 77 w 138"/>
                <a:gd name="T19" fmla="*/ 11 h 143"/>
                <a:gd name="T20" fmla="*/ 55 w 138"/>
                <a:gd name="T21" fmla="*/ 0 h 143"/>
                <a:gd name="T22" fmla="*/ 41 w 138"/>
                <a:gd name="T23" fmla="*/ 13 h 143"/>
                <a:gd name="T24" fmla="*/ 37 w 138"/>
                <a:gd name="T25" fmla="*/ 7 h 143"/>
                <a:gd name="T26" fmla="*/ 32 w 138"/>
                <a:gd name="T27" fmla="*/ 17 h 143"/>
                <a:gd name="T28" fmla="*/ 19 w 138"/>
                <a:gd name="T29" fmla="*/ 17 h 143"/>
                <a:gd name="T30" fmla="*/ 1 w 138"/>
                <a:gd name="T31" fmla="*/ 70 h 143"/>
                <a:gd name="T32" fmla="*/ 18 w 138"/>
                <a:gd name="T33" fmla="*/ 112 h 143"/>
                <a:gd name="T34" fmla="*/ 48 w 138"/>
                <a:gd name="T35" fmla="*/ 140 h 143"/>
                <a:gd name="T36" fmla="*/ 97 w 138"/>
                <a:gd name="T37" fmla="*/ 142 h 143"/>
                <a:gd name="T38" fmla="*/ 100 w 138"/>
                <a:gd name="T39" fmla="*/ 131 h 143"/>
                <a:gd name="T40" fmla="*/ 116 w 138"/>
                <a:gd name="T41" fmla="*/ 129 h 143"/>
                <a:gd name="T42" fmla="*/ 122 w 138"/>
                <a:gd name="T43" fmla="*/ 109 h 143"/>
                <a:gd name="T44" fmla="*/ 136 w 138"/>
                <a:gd name="T45" fmla="*/ 106 h 143"/>
                <a:gd name="T46" fmla="*/ 126 w 138"/>
                <a:gd name="T47" fmla="*/ 100 h 143"/>
                <a:gd name="T48" fmla="*/ 129 w 138"/>
                <a:gd name="T49" fmla="*/ 86 h 143"/>
                <a:gd name="T50" fmla="*/ 138 w 138"/>
                <a:gd name="T51" fmla="*/ 8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143">
                  <a:moveTo>
                    <a:pt x="138" y="85"/>
                  </a:moveTo>
                  <a:cubicBezTo>
                    <a:pt x="133" y="77"/>
                    <a:pt x="128" y="65"/>
                    <a:pt x="127" y="53"/>
                  </a:cubicBezTo>
                  <a:cubicBezTo>
                    <a:pt x="130" y="52"/>
                    <a:pt x="135" y="52"/>
                    <a:pt x="137" y="47"/>
                  </a:cubicBezTo>
                  <a:cubicBezTo>
                    <a:pt x="134" y="45"/>
                    <a:pt x="130" y="47"/>
                    <a:pt x="126" y="45"/>
                  </a:cubicBezTo>
                  <a:cubicBezTo>
                    <a:pt x="127" y="30"/>
                    <a:pt x="105" y="33"/>
                    <a:pt x="110" y="20"/>
                  </a:cubicBezTo>
                  <a:cubicBezTo>
                    <a:pt x="109" y="15"/>
                    <a:pt x="104" y="23"/>
                    <a:pt x="100" y="22"/>
                  </a:cubicBezTo>
                  <a:cubicBezTo>
                    <a:pt x="92" y="21"/>
                    <a:pt x="102" y="15"/>
                    <a:pt x="99" y="10"/>
                  </a:cubicBezTo>
                  <a:cubicBezTo>
                    <a:pt x="96" y="10"/>
                    <a:pt x="94" y="15"/>
                    <a:pt x="92" y="16"/>
                  </a:cubicBezTo>
                  <a:cubicBezTo>
                    <a:pt x="79" y="19"/>
                    <a:pt x="87" y="5"/>
                    <a:pt x="84" y="1"/>
                  </a:cubicBezTo>
                  <a:cubicBezTo>
                    <a:pt x="79" y="3"/>
                    <a:pt x="82" y="10"/>
                    <a:pt x="77" y="11"/>
                  </a:cubicBezTo>
                  <a:cubicBezTo>
                    <a:pt x="71" y="4"/>
                    <a:pt x="58" y="10"/>
                    <a:pt x="55" y="0"/>
                  </a:cubicBezTo>
                  <a:cubicBezTo>
                    <a:pt x="55" y="8"/>
                    <a:pt x="46" y="9"/>
                    <a:pt x="41" y="13"/>
                  </a:cubicBezTo>
                  <a:cubicBezTo>
                    <a:pt x="40" y="11"/>
                    <a:pt x="37" y="9"/>
                    <a:pt x="37" y="7"/>
                  </a:cubicBezTo>
                  <a:cubicBezTo>
                    <a:pt x="30" y="7"/>
                    <a:pt x="34" y="13"/>
                    <a:pt x="32" y="17"/>
                  </a:cubicBezTo>
                  <a:cubicBezTo>
                    <a:pt x="28" y="26"/>
                    <a:pt x="21" y="14"/>
                    <a:pt x="19" y="17"/>
                  </a:cubicBezTo>
                  <a:cubicBezTo>
                    <a:pt x="18" y="33"/>
                    <a:pt x="5" y="51"/>
                    <a:pt x="1" y="70"/>
                  </a:cubicBezTo>
                  <a:cubicBezTo>
                    <a:pt x="0" y="87"/>
                    <a:pt x="12" y="98"/>
                    <a:pt x="18" y="112"/>
                  </a:cubicBezTo>
                  <a:cubicBezTo>
                    <a:pt x="18" y="122"/>
                    <a:pt x="41" y="128"/>
                    <a:pt x="48" y="140"/>
                  </a:cubicBezTo>
                  <a:cubicBezTo>
                    <a:pt x="69" y="143"/>
                    <a:pt x="77" y="139"/>
                    <a:pt x="97" y="142"/>
                  </a:cubicBezTo>
                  <a:cubicBezTo>
                    <a:pt x="101" y="139"/>
                    <a:pt x="98" y="134"/>
                    <a:pt x="100" y="131"/>
                  </a:cubicBezTo>
                  <a:cubicBezTo>
                    <a:pt x="105" y="130"/>
                    <a:pt x="111" y="135"/>
                    <a:pt x="116" y="129"/>
                  </a:cubicBezTo>
                  <a:cubicBezTo>
                    <a:pt x="111" y="121"/>
                    <a:pt x="121" y="117"/>
                    <a:pt x="122" y="109"/>
                  </a:cubicBezTo>
                  <a:cubicBezTo>
                    <a:pt x="123" y="102"/>
                    <a:pt x="137" y="111"/>
                    <a:pt x="136" y="106"/>
                  </a:cubicBezTo>
                  <a:cubicBezTo>
                    <a:pt x="136" y="100"/>
                    <a:pt x="127" y="105"/>
                    <a:pt x="126" y="100"/>
                  </a:cubicBezTo>
                  <a:cubicBezTo>
                    <a:pt x="124" y="96"/>
                    <a:pt x="127" y="90"/>
                    <a:pt x="129" y="86"/>
                  </a:cubicBezTo>
                  <a:lnTo>
                    <a:pt x="138" y="85"/>
                  </a:lnTo>
                  <a:close/>
                </a:path>
              </a:pathLst>
            </a:custGeom>
            <a:solidFill>
              <a:srgbClr val="FF5B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8">
              <a:extLst>
                <a:ext uri="{FF2B5EF4-FFF2-40B4-BE49-F238E27FC236}">
                  <a16:creationId xmlns:a16="http://schemas.microsoft.com/office/drawing/2014/main" xmlns="" id="{37B2A627-B65F-4584-A500-2CBE45C53E43}"/>
                </a:ext>
              </a:extLst>
            </p:cNvPr>
            <p:cNvSpPr>
              <a:spLocks/>
            </p:cNvSpPr>
            <p:nvPr/>
          </p:nvSpPr>
          <p:spPr bwMode="auto">
            <a:xfrm>
              <a:off x="9815825" y="5002442"/>
              <a:ext cx="166375" cy="172805"/>
            </a:xfrm>
            <a:custGeom>
              <a:avLst/>
              <a:gdLst>
                <a:gd name="T0" fmla="*/ 114 w 121"/>
                <a:gd name="T1" fmla="*/ 42 h 126"/>
                <a:gd name="T2" fmla="*/ 116 w 121"/>
                <a:gd name="T3" fmla="*/ 33 h 126"/>
                <a:gd name="T4" fmla="*/ 104 w 121"/>
                <a:gd name="T5" fmla="*/ 27 h 126"/>
                <a:gd name="T6" fmla="*/ 111 w 121"/>
                <a:gd name="T7" fmla="*/ 21 h 126"/>
                <a:gd name="T8" fmla="*/ 106 w 121"/>
                <a:gd name="T9" fmla="*/ 22 h 126"/>
                <a:gd name="T10" fmla="*/ 100 w 121"/>
                <a:gd name="T11" fmla="*/ 23 h 126"/>
                <a:gd name="T12" fmla="*/ 103 w 121"/>
                <a:gd name="T13" fmla="*/ 13 h 126"/>
                <a:gd name="T14" fmla="*/ 102 w 121"/>
                <a:gd name="T15" fmla="*/ 13 h 126"/>
                <a:gd name="T16" fmla="*/ 100 w 121"/>
                <a:gd name="T17" fmla="*/ 14 h 126"/>
                <a:gd name="T18" fmla="*/ 104 w 121"/>
                <a:gd name="T19" fmla="*/ 6 h 126"/>
                <a:gd name="T20" fmla="*/ 86 w 121"/>
                <a:gd name="T21" fmla="*/ 14 h 126"/>
                <a:gd name="T22" fmla="*/ 83 w 121"/>
                <a:gd name="T23" fmla="*/ 0 h 126"/>
                <a:gd name="T24" fmla="*/ 59 w 121"/>
                <a:gd name="T25" fmla="*/ 11 h 126"/>
                <a:gd name="T26" fmla="*/ 58 w 121"/>
                <a:gd name="T27" fmla="*/ 4 h 126"/>
                <a:gd name="T28" fmla="*/ 43 w 121"/>
                <a:gd name="T29" fmla="*/ 15 h 126"/>
                <a:gd name="T30" fmla="*/ 38 w 121"/>
                <a:gd name="T31" fmla="*/ 7 h 126"/>
                <a:gd name="T32" fmla="*/ 30 w 121"/>
                <a:gd name="T33" fmla="*/ 26 h 126"/>
                <a:gd name="T34" fmla="*/ 23 w 121"/>
                <a:gd name="T35" fmla="*/ 19 h 126"/>
                <a:gd name="T36" fmla="*/ 21 w 121"/>
                <a:gd name="T37" fmla="*/ 36 h 126"/>
                <a:gd name="T38" fmla="*/ 16 w 121"/>
                <a:gd name="T39" fmla="*/ 33 h 126"/>
                <a:gd name="T40" fmla="*/ 9 w 121"/>
                <a:gd name="T41" fmla="*/ 46 h 126"/>
                <a:gd name="T42" fmla="*/ 12 w 121"/>
                <a:gd name="T43" fmla="*/ 56 h 126"/>
                <a:gd name="T44" fmla="*/ 8 w 121"/>
                <a:gd name="T45" fmla="*/ 55 h 126"/>
                <a:gd name="T46" fmla="*/ 12 w 121"/>
                <a:gd name="T47" fmla="*/ 94 h 126"/>
                <a:gd name="T48" fmla="*/ 20 w 121"/>
                <a:gd name="T49" fmla="*/ 101 h 126"/>
                <a:gd name="T50" fmla="*/ 29 w 121"/>
                <a:gd name="T51" fmla="*/ 108 h 126"/>
                <a:gd name="T52" fmla="*/ 29 w 121"/>
                <a:gd name="T53" fmla="*/ 115 h 126"/>
                <a:gd name="T54" fmla="*/ 32 w 121"/>
                <a:gd name="T55" fmla="*/ 111 h 126"/>
                <a:gd name="T56" fmla="*/ 42 w 121"/>
                <a:gd name="T57" fmla="*/ 122 h 126"/>
                <a:gd name="T58" fmla="*/ 46 w 121"/>
                <a:gd name="T59" fmla="*/ 118 h 126"/>
                <a:gd name="T60" fmla="*/ 55 w 121"/>
                <a:gd name="T61" fmla="*/ 126 h 126"/>
                <a:gd name="T62" fmla="*/ 56 w 121"/>
                <a:gd name="T63" fmla="*/ 118 h 126"/>
                <a:gd name="T64" fmla="*/ 64 w 121"/>
                <a:gd name="T65" fmla="*/ 121 h 126"/>
                <a:gd name="T66" fmla="*/ 68 w 121"/>
                <a:gd name="T67" fmla="*/ 114 h 126"/>
                <a:gd name="T68" fmla="*/ 76 w 121"/>
                <a:gd name="T69" fmla="*/ 113 h 126"/>
                <a:gd name="T70" fmla="*/ 85 w 121"/>
                <a:gd name="T71" fmla="*/ 113 h 126"/>
                <a:gd name="T72" fmla="*/ 84 w 121"/>
                <a:gd name="T73" fmla="*/ 105 h 126"/>
                <a:gd name="T74" fmla="*/ 95 w 121"/>
                <a:gd name="T75" fmla="*/ 104 h 126"/>
                <a:gd name="T76" fmla="*/ 93 w 121"/>
                <a:gd name="T77" fmla="*/ 97 h 126"/>
                <a:gd name="T78" fmla="*/ 99 w 121"/>
                <a:gd name="T79" fmla="*/ 93 h 126"/>
                <a:gd name="T80" fmla="*/ 103 w 121"/>
                <a:gd name="T81" fmla="*/ 89 h 126"/>
                <a:gd name="T82" fmla="*/ 102 w 121"/>
                <a:gd name="T83" fmla="*/ 80 h 126"/>
                <a:gd name="T84" fmla="*/ 116 w 121"/>
                <a:gd name="T85" fmla="*/ 75 h 126"/>
                <a:gd name="T86" fmla="*/ 112 w 121"/>
                <a:gd name="T87" fmla="*/ 73 h 126"/>
                <a:gd name="T88" fmla="*/ 107 w 121"/>
                <a:gd name="T89" fmla="*/ 71 h 126"/>
                <a:gd name="T90" fmla="*/ 117 w 121"/>
                <a:gd name="T91" fmla="*/ 56 h 126"/>
                <a:gd name="T92" fmla="*/ 113 w 121"/>
                <a:gd name="T93" fmla="*/ 55 h 126"/>
                <a:gd name="T94" fmla="*/ 121 w 121"/>
                <a:gd name="T95" fmla="*/ 40 h 126"/>
                <a:gd name="T96" fmla="*/ 117 w 121"/>
                <a:gd name="T97" fmla="*/ 41 h 126"/>
                <a:gd name="T98" fmla="*/ 114 w 121"/>
                <a:gd name="T99" fmla="*/ 4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 h="126">
                  <a:moveTo>
                    <a:pt x="114" y="42"/>
                  </a:moveTo>
                  <a:cubicBezTo>
                    <a:pt x="109" y="40"/>
                    <a:pt x="116" y="37"/>
                    <a:pt x="116" y="33"/>
                  </a:cubicBezTo>
                  <a:cubicBezTo>
                    <a:pt x="113" y="34"/>
                    <a:pt x="103" y="37"/>
                    <a:pt x="104" y="27"/>
                  </a:cubicBezTo>
                  <a:cubicBezTo>
                    <a:pt x="107" y="26"/>
                    <a:pt x="110" y="24"/>
                    <a:pt x="111" y="21"/>
                  </a:cubicBezTo>
                  <a:cubicBezTo>
                    <a:pt x="109" y="19"/>
                    <a:pt x="108" y="21"/>
                    <a:pt x="106" y="22"/>
                  </a:cubicBezTo>
                  <a:cubicBezTo>
                    <a:pt x="104" y="23"/>
                    <a:pt x="102" y="24"/>
                    <a:pt x="100" y="23"/>
                  </a:cubicBezTo>
                  <a:cubicBezTo>
                    <a:pt x="97" y="20"/>
                    <a:pt x="102" y="16"/>
                    <a:pt x="103" y="13"/>
                  </a:cubicBezTo>
                  <a:cubicBezTo>
                    <a:pt x="103" y="12"/>
                    <a:pt x="102" y="13"/>
                    <a:pt x="102" y="13"/>
                  </a:cubicBezTo>
                  <a:cubicBezTo>
                    <a:pt x="101" y="14"/>
                    <a:pt x="100" y="15"/>
                    <a:pt x="100" y="14"/>
                  </a:cubicBezTo>
                  <a:cubicBezTo>
                    <a:pt x="97" y="10"/>
                    <a:pt x="104" y="11"/>
                    <a:pt x="104" y="6"/>
                  </a:cubicBezTo>
                  <a:cubicBezTo>
                    <a:pt x="96" y="7"/>
                    <a:pt x="94" y="17"/>
                    <a:pt x="86" y="14"/>
                  </a:cubicBezTo>
                  <a:cubicBezTo>
                    <a:pt x="81" y="13"/>
                    <a:pt x="85" y="3"/>
                    <a:pt x="83" y="0"/>
                  </a:cubicBezTo>
                  <a:cubicBezTo>
                    <a:pt x="78" y="8"/>
                    <a:pt x="67" y="10"/>
                    <a:pt x="59" y="11"/>
                  </a:cubicBezTo>
                  <a:cubicBezTo>
                    <a:pt x="59" y="9"/>
                    <a:pt x="62" y="4"/>
                    <a:pt x="58" y="4"/>
                  </a:cubicBezTo>
                  <a:cubicBezTo>
                    <a:pt x="54" y="9"/>
                    <a:pt x="51" y="17"/>
                    <a:pt x="43" y="15"/>
                  </a:cubicBezTo>
                  <a:cubicBezTo>
                    <a:pt x="39" y="14"/>
                    <a:pt x="42" y="6"/>
                    <a:pt x="38" y="7"/>
                  </a:cubicBezTo>
                  <a:cubicBezTo>
                    <a:pt x="30" y="8"/>
                    <a:pt x="39" y="23"/>
                    <a:pt x="30" y="26"/>
                  </a:cubicBezTo>
                  <a:cubicBezTo>
                    <a:pt x="26" y="27"/>
                    <a:pt x="25" y="21"/>
                    <a:pt x="23" y="19"/>
                  </a:cubicBezTo>
                  <a:cubicBezTo>
                    <a:pt x="19" y="24"/>
                    <a:pt x="28" y="31"/>
                    <a:pt x="21" y="36"/>
                  </a:cubicBezTo>
                  <a:cubicBezTo>
                    <a:pt x="19" y="37"/>
                    <a:pt x="18" y="34"/>
                    <a:pt x="16" y="33"/>
                  </a:cubicBezTo>
                  <a:cubicBezTo>
                    <a:pt x="19" y="38"/>
                    <a:pt x="16" y="46"/>
                    <a:pt x="9" y="46"/>
                  </a:cubicBezTo>
                  <a:cubicBezTo>
                    <a:pt x="10" y="50"/>
                    <a:pt x="16" y="51"/>
                    <a:pt x="12" y="56"/>
                  </a:cubicBezTo>
                  <a:cubicBezTo>
                    <a:pt x="11" y="57"/>
                    <a:pt x="9" y="56"/>
                    <a:pt x="8" y="55"/>
                  </a:cubicBezTo>
                  <a:cubicBezTo>
                    <a:pt x="0" y="64"/>
                    <a:pt x="15" y="81"/>
                    <a:pt x="12" y="94"/>
                  </a:cubicBezTo>
                  <a:cubicBezTo>
                    <a:pt x="18" y="93"/>
                    <a:pt x="19" y="97"/>
                    <a:pt x="20" y="101"/>
                  </a:cubicBezTo>
                  <a:cubicBezTo>
                    <a:pt x="22" y="105"/>
                    <a:pt x="23" y="109"/>
                    <a:pt x="29" y="108"/>
                  </a:cubicBezTo>
                  <a:cubicBezTo>
                    <a:pt x="30" y="110"/>
                    <a:pt x="27" y="112"/>
                    <a:pt x="29" y="115"/>
                  </a:cubicBezTo>
                  <a:cubicBezTo>
                    <a:pt x="32" y="111"/>
                    <a:pt x="32" y="111"/>
                    <a:pt x="32" y="111"/>
                  </a:cubicBezTo>
                  <a:cubicBezTo>
                    <a:pt x="37" y="112"/>
                    <a:pt x="39" y="117"/>
                    <a:pt x="42" y="122"/>
                  </a:cubicBezTo>
                  <a:cubicBezTo>
                    <a:pt x="46" y="118"/>
                    <a:pt x="46" y="118"/>
                    <a:pt x="46" y="118"/>
                  </a:cubicBezTo>
                  <a:cubicBezTo>
                    <a:pt x="49" y="120"/>
                    <a:pt x="54" y="119"/>
                    <a:pt x="55" y="126"/>
                  </a:cubicBezTo>
                  <a:cubicBezTo>
                    <a:pt x="59" y="125"/>
                    <a:pt x="53" y="120"/>
                    <a:pt x="56" y="118"/>
                  </a:cubicBezTo>
                  <a:cubicBezTo>
                    <a:pt x="59" y="116"/>
                    <a:pt x="61" y="120"/>
                    <a:pt x="64" y="121"/>
                  </a:cubicBezTo>
                  <a:cubicBezTo>
                    <a:pt x="67" y="121"/>
                    <a:pt x="64" y="114"/>
                    <a:pt x="68" y="114"/>
                  </a:cubicBezTo>
                  <a:cubicBezTo>
                    <a:pt x="71" y="115"/>
                    <a:pt x="73" y="114"/>
                    <a:pt x="76" y="113"/>
                  </a:cubicBezTo>
                  <a:cubicBezTo>
                    <a:pt x="79" y="113"/>
                    <a:pt x="82" y="112"/>
                    <a:pt x="85" y="113"/>
                  </a:cubicBezTo>
                  <a:cubicBezTo>
                    <a:pt x="90" y="110"/>
                    <a:pt x="82" y="108"/>
                    <a:pt x="84" y="105"/>
                  </a:cubicBezTo>
                  <a:cubicBezTo>
                    <a:pt x="86" y="102"/>
                    <a:pt x="92" y="104"/>
                    <a:pt x="95" y="104"/>
                  </a:cubicBezTo>
                  <a:cubicBezTo>
                    <a:pt x="97" y="101"/>
                    <a:pt x="91" y="100"/>
                    <a:pt x="93" y="97"/>
                  </a:cubicBezTo>
                  <a:cubicBezTo>
                    <a:pt x="101" y="100"/>
                    <a:pt x="100" y="97"/>
                    <a:pt x="99" y="93"/>
                  </a:cubicBezTo>
                  <a:cubicBezTo>
                    <a:pt x="98" y="91"/>
                    <a:pt x="98" y="88"/>
                    <a:pt x="103" y="89"/>
                  </a:cubicBezTo>
                  <a:cubicBezTo>
                    <a:pt x="111" y="86"/>
                    <a:pt x="100" y="85"/>
                    <a:pt x="102" y="80"/>
                  </a:cubicBezTo>
                  <a:cubicBezTo>
                    <a:pt x="105" y="74"/>
                    <a:pt x="111" y="76"/>
                    <a:pt x="116" y="75"/>
                  </a:cubicBezTo>
                  <a:cubicBezTo>
                    <a:pt x="117" y="71"/>
                    <a:pt x="114" y="72"/>
                    <a:pt x="112" y="73"/>
                  </a:cubicBezTo>
                  <a:cubicBezTo>
                    <a:pt x="110" y="73"/>
                    <a:pt x="107" y="74"/>
                    <a:pt x="107" y="71"/>
                  </a:cubicBezTo>
                  <a:cubicBezTo>
                    <a:pt x="106" y="64"/>
                    <a:pt x="111" y="59"/>
                    <a:pt x="117" y="56"/>
                  </a:cubicBezTo>
                  <a:cubicBezTo>
                    <a:pt x="116" y="55"/>
                    <a:pt x="114" y="53"/>
                    <a:pt x="113" y="55"/>
                  </a:cubicBezTo>
                  <a:cubicBezTo>
                    <a:pt x="102" y="47"/>
                    <a:pt x="120" y="46"/>
                    <a:pt x="121" y="40"/>
                  </a:cubicBezTo>
                  <a:cubicBezTo>
                    <a:pt x="119" y="39"/>
                    <a:pt x="118" y="40"/>
                    <a:pt x="117" y="41"/>
                  </a:cubicBezTo>
                  <a:cubicBezTo>
                    <a:pt x="116" y="42"/>
                    <a:pt x="115" y="43"/>
                    <a:pt x="114" y="42"/>
                  </a:cubicBezTo>
                </a:path>
              </a:pathLst>
            </a:custGeom>
            <a:solidFill>
              <a:srgbClr val="3EE3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253">
              <a:extLst>
                <a:ext uri="{FF2B5EF4-FFF2-40B4-BE49-F238E27FC236}">
                  <a16:creationId xmlns:a16="http://schemas.microsoft.com/office/drawing/2014/main" xmlns="" id="{3AF04543-3002-46E1-AAC5-CB11FF909D60}"/>
                </a:ext>
              </a:extLst>
            </p:cNvPr>
            <p:cNvSpPr>
              <a:spLocks/>
            </p:cNvSpPr>
            <p:nvPr/>
          </p:nvSpPr>
          <p:spPr bwMode="auto">
            <a:xfrm>
              <a:off x="8716134" y="3394496"/>
              <a:ext cx="712541" cy="686563"/>
            </a:xfrm>
            <a:custGeom>
              <a:avLst/>
              <a:gdLst>
                <a:gd name="T0" fmla="*/ 0 w 224"/>
                <a:gd name="T1" fmla="*/ 84 h 217"/>
                <a:gd name="T2" fmla="*/ 17 w 224"/>
                <a:gd name="T3" fmla="*/ 133 h 217"/>
                <a:gd name="T4" fmla="*/ 1 w 224"/>
                <a:gd name="T5" fmla="*/ 141 h 217"/>
                <a:gd name="T6" fmla="*/ 19 w 224"/>
                <a:gd name="T7" fmla="*/ 144 h 217"/>
                <a:gd name="T8" fmla="*/ 42 w 224"/>
                <a:gd name="T9" fmla="*/ 183 h 217"/>
                <a:gd name="T10" fmla="*/ 58 w 224"/>
                <a:gd name="T11" fmla="*/ 181 h 217"/>
                <a:gd name="T12" fmla="*/ 59 w 224"/>
                <a:gd name="T13" fmla="*/ 199 h 217"/>
                <a:gd name="T14" fmla="*/ 72 w 224"/>
                <a:gd name="T15" fmla="*/ 191 h 217"/>
                <a:gd name="T16" fmla="*/ 84 w 224"/>
                <a:gd name="T17" fmla="*/ 214 h 217"/>
                <a:gd name="T18" fmla="*/ 96 w 224"/>
                <a:gd name="T19" fmla="*/ 199 h 217"/>
                <a:gd name="T20" fmla="*/ 129 w 224"/>
                <a:gd name="T21" fmla="*/ 217 h 217"/>
                <a:gd name="T22" fmla="*/ 154 w 224"/>
                <a:gd name="T23" fmla="*/ 198 h 217"/>
                <a:gd name="T24" fmla="*/ 160 w 224"/>
                <a:gd name="T25" fmla="*/ 208 h 217"/>
                <a:gd name="T26" fmla="*/ 168 w 224"/>
                <a:gd name="T27" fmla="*/ 192 h 217"/>
                <a:gd name="T28" fmla="*/ 189 w 224"/>
                <a:gd name="T29" fmla="*/ 193 h 217"/>
                <a:gd name="T30" fmla="*/ 221 w 224"/>
                <a:gd name="T31" fmla="*/ 115 h 217"/>
                <a:gd name="T32" fmla="*/ 196 w 224"/>
                <a:gd name="T33" fmla="*/ 50 h 217"/>
                <a:gd name="T34" fmla="*/ 148 w 224"/>
                <a:gd name="T35" fmla="*/ 5 h 217"/>
                <a:gd name="T36" fmla="*/ 70 w 224"/>
                <a:gd name="T37" fmla="*/ 1 h 217"/>
                <a:gd name="T38" fmla="*/ 65 w 224"/>
                <a:gd name="T39" fmla="*/ 17 h 217"/>
                <a:gd name="T40" fmla="*/ 39 w 224"/>
                <a:gd name="T41" fmla="*/ 18 h 217"/>
                <a:gd name="T42" fmla="*/ 28 w 224"/>
                <a:gd name="T43" fmla="*/ 48 h 217"/>
                <a:gd name="T44" fmla="*/ 5 w 224"/>
                <a:gd name="T45" fmla="*/ 52 h 217"/>
                <a:gd name="T46" fmla="*/ 22 w 224"/>
                <a:gd name="T47" fmla="*/ 62 h 217"/>
                <a:gd name="T48" fmla="*/ 16 w 224"/>
                <a:gd name="T49" fmla="*/ 83 h 217"/>
                <a:gd name="T50" fmla="*/ 0 w 224"/>
                <a:gd name="T51" fmla="*/ 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17">
                  <a:moveTo>
                    <a:pt x="0" y="84"/>
                  </a:moveTo>
                  <a:cubicBezTo>
                    <a:pt x="8" y="97"/>
                    <a:pt x="16" y="115"/>
                    <a:pt x="17" y="133"/>
                  </a:cubicBezTo>
                  <a:cubicBezTo>
                    <a:pt x="12" y="135"/>
                    <a:pt x="3" y="134"/>
                    <a:pt x="1" y="141"/>
                  </a:cubicBezTo>
                  <a:cubicBezTo>
                    <a:pt x="6" y="145"/>
                    <a:pt x="13" y="141"/>
                    <a:pt x="19" y="144"/>
                  </a:cubicBezTo>
                  <a:cubicBezTo>
                    <a:pt x="15" y="168"/>
                    <a:pt x="52" y="164"/>
                    <a:pt x="42" y="183"/>
                  </a:cubicBezTo>
                  <a:cubicBezTo>
                    <a:pt x="44" y="192"/>
                    <a:pt x="53" y="180"/>
                    <a:pt x="58" y="181"/>
                  </a:cubicBezTo>
                  <a:cubicBezTo>
                    <a:pt x="72" y="183"/>
                    <a:pt x="56" y="192"/>
                    <a:pt x="59" y="199"/>
                  </a:cubicBezTo>
                  <a:cubicBezTo>
                    <a:pt x="64" y="199"/>
                    <a:pt x="67" y="193"/>
                    <a:pt x="72" y="191"/>
                  </a:cubicBezTo>
                  <a:cubicBezTo>
                    <a:pt x="92" y="187"/>
                    <a:pt x="78" y="208"/>
                    <a:pt x="84" y="214"/>
                  </a:cubicBezTo>
                  <a:cubicBezTo>
                    <a:pt x="92" y="212"/>
                    <a:pt x="87" y="200"/>
                    <a:pt x="96" y="199"/>
                  </a:cubicBezTo>
                  <a:cubicBezTo>
                    <a:pt x="105" y="209"/>
                    <a:pt x="125" y="202"/>
                    <a:pt x="129" y="217"/>
                  </a:cubicBezTo>
                  <a:cubicBezTo>
                    <a:pt x="131" y="204"/>
                    <a:pt x="145" y="204"/>
                    <a:pt x="154" y="198"/>
                  </a:cubicBezTo>
                  <a:cubicBezTo>
                    <a:pt x="155" y="201"/>
                    <a:pt x="160" y="204"/>
                    <a:pt x="160" y="208"/>
                  </a:cubicBezTo>
                  <a:cubicBezTo>
                    <a:pt x="170" y="207"/>
                    <a:pt x="164" y="199"/>
                    <a:pt x="168" y="192"/>
                  </a:cubicBezTo>
                  <a:cubicBezTo>
                    <a:pt x="175" y="179"/>
                    <a:pt x="185" y="198"/>
                    <a:pt x="189" y="193"/>
                  </a:cubicBezTo>
                  <a:cubicBezTo>
                    <a:pt x="191" y="169"/>
                    <a:pt x="214" y="143"/>
                    <a:pt x="221" y="115"/>
                  </a:cubicBezTo>
                  <a:cubicBezTo>
                    <a:pt x="224" y="88"/>
                    <a:pt x="205" y="71"/>
                    <a:pt x="196" y="50"/>
                  </a:cubicBezTo>
                  <a:cubicBezTo>
                    <a:pt x="196" y="35"/>
                    <a:pt x="160" y="25"/>
                    <a:pt x="148" y="5"/>
                  </a:cubicBezTo>
                  <a:cubicBezTo>
                    <a:pt x="116" y="0"/>
                    <a:pt x="102" y="5"/>
                    <a:pt x="70" y="1"/>
                  </a:cubicBezTo>
                  <a:cubicBezTo>
                    <a:pt x="63" y="4"/>
                    <a:pt x="68" y="11"/>
                    <a:pt x="65" y="17"/>
                  </a:cubicBezTo>
                  <a:cubicBezTo>
                    <a:pt x="57" y="17"/>
                    <a:pt x="47" y="9"/>
                    <a:pt x="39" y="18"/>
                  </a:cubicBezTo>
                  <a:cubicBezTo>
                    <a:pt x="46" y="31"/>
                    <a:pt x="31" y="37"/>
                    <a:pt x="28" y="48"/>
                  </a:cubicBezTo>
                  <a:cubicBezTo>
                    <a:pt x="26" y="59"/>
                    <a:pt x="4" y="44"/>
                    <a:pt x="5" y="52"/>
                  </a:cubicBezTo>
                  <a:cubicBezTo>
                    <a:pt x="5" y="62"/>
                    <a:pt x="19" y="54"/>
                    <a:pt x="22" y="62"/>
                  </a:cubicBezTo>
                  <a:cubicBezTo>
                    <a:pt x="24" y="68"/>
                    <a:pt x="19" y="77"/>
                    <a:pt x="16" y="83"/>
                  </a:cubicBezTo>
                  <a:lnTo>
                    <a:pt x="0" y="84"/>
                  </a:lnTo>
                  <a:close/>
                </a:path>
              </a:pathLst>
            </a:custGeom>
            <a:solidFill>
              <a:srgbClr val="35B5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54">
              <a:extLst>
                <a:ext uri="{FF2B5EF4-FFF2-40B4-BE49-F238E27FC236}">
                  <a16:creationId xmlns:a16="http://schemas.microsoft.com/office/drawing/2014/main" xmlns="" id="{53D05C13-6331-4A6C-8A65-12895F89919A}"/>
                </a:ext>
              </a:extLst>
            </p:cNvPr>
            <p:cNvSpPr>
              <a:spLocks/>
            </p:cNvSpPr>
            <p:nvPr/>
          </p:nvSpPr>
          <p:spPr bwMode="auto">
            <a:xfrm>
              <a:off x="9221193" y="4362776"/>
              <a:ext cx="307833" cy="296581"/>
            </a:xfrm>
            <a:custGeom>
              <a:avLst/>
              <a:gdLst>
                <a:gd name="T0" fmla="*/ 0 w 224"/>
                <a:gd name="T1" fmla="*/ 83 h 216"/>
                <a:gd name="T2" fmla="*/ 17 w 224"/>
                <a:gd name="T3" fmla="*/ 133 h 216"/>
                <a:gd name="T4" fmla="*/ 1 w 224"/>
                <a:gd name="T5" fmla="*/ 140 h 216"/>
                <a:gd name="T6" fmla="*/ 10 w 224"/>
                <a:gd name="T7" fmla="*/ 142 h 216"/>
                <a:gd name="T8" fmla="*/ 19 w 224"/>
                <a:gd name="T9" fmla="*/ 144 h 216"/>
                <a:gd name="T10" fmla="*/ 42 w 224"/>
                <a:gd name="T11" fmla="*/ 182 h 216"/>
                <a:gd name="T12" fmla="*/ 51 w 224"/>
                <a:gd name="T13" fmla="*/ 183 h 216"/>
                <a:gd name="T14" fmla="*/ 58 w 224"/>
                <a:gd name="T15" fmla="*/ 180 h 216"/>
                <a:gd name="T16" fmla="*/ 59 w 224"/>
                <a:gd name="T17" fmla="*/ 198 h 216"/>
                <a:gd name="T18" fmla="*/ 72 w 224"/>
                <a:gd name="T19" fmla="*/ 190 h 216"/>
                <a:gd name="T20" fmla="*/ 83 w 224"/>
                <a:gd name="T21" fmla="*/ 213 h 216"/>
                <a:gd name="T22" fmla="*/ 96 w 224"/>
                <a:gd name="T23" fmla="*/ 198 h 216"/>
                <a:gd name="T24" fmla="*/ 129 w 224"/>
                <a:gd name="T25" fmla="*/ 216 h 216"/>
                <a:gd name="T26" fmla="*/ 154 w 224"/>
                <a:gd name="T27" fmla="*/ 198 h 216"/>
                <a:gd name="T28" fmla="*/ 160 w 224"/>
                <a:gd name="T29" fmla="*/ 207 h 216"/>
                <a:gd name="T30" fmla="*/ 167 w 224"/>
                <a:gd name="T31" fmla="*/ 192 h 216"/>
                <a:gd name="T32" fmla="*/ 181 w 224"/>
                <a:gd name="T33" fmla="*/ 190 h 216"/>
                <a:gd name="T34" fmla="*/ 188 w 224"/>
                <a:gd name="T35" fmla="*/ 192 h 216"/>
                <a:gd name="T36" fmla="*/ 221 w 224"/>
                <a:gd name="T37" fmla="*/ 114 h 216"/>
                <a:gd name="T38" fmla="*/ 196 w 224"/>
                <a:gd name="T39" fmla="*/ 49 h 216"/>
                <a:gd name="T40" fmla="*/ 148 w 224"/>
                <a:gd name="T41" fmla="*/ 5 h 216"/>
                <a:gd name="T42" fmla="*/ 108 w 224"/>
                <a:gd name="T43" fmla="*/ 2 h 216"/>
                <a:gd name="T44" fmla="*/ 70 w 224"/>
                <a:gd name="T45" fmla="*/ 0 h 216"/>
                <a:gd name="T46" fmla="*/ 65 w 224"/>
                <a:gd name="T47" fmla="*/ 16 h 216"/>
                <a:gd name="T48" fmla="*/ 57 w 224"/>
                <a:gd name="T49" fmla="*/ 15 h 216"/>
                <a:gd name="T50" fmla="*/ 39 w 224"/>
                <a:gd name="T51" fmla="*/ 18 h 216"/>
                <a:gd name="T52" fmla="*/ 28 w 224"/>
                <a:gd name="T53" fmla="*/ 48 h 216"/>
                <a:gd name="T54" fmla="*/ 14 w 224"/>
                <a:gd name="T55" fmla="*/ 50 h 216"/>
                <a:gd name="T56" fmla="*/ 4 w 224"/>
                <a:gd name="T57" fmla="*/ 51 h 216"/>
                <a:gd name="T58" fmla="*/ 22 w 224"/>
                <a:gd name="T59" fmla="*/ 61 h 216"/>
                <a:gd name="T60" fmla="*/ 16 w 224"/>
                <a:gd name="T61" fmla="*/ 82 h 216"/>
                <a:gd name="T62" fmla="*/ 0 w 224"/>
                <a:gd name="T63" fmla="*/ 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4" h="216">
                  <a:moveTo>
                    <a:pt x="0" y="83"/>
                  </a:moveTo>
                  <a:cubicBezTo>
                    <a:pt x="8" y="96"/>
                    <a:pt x="16" y="115"/>
                    <a:pt x="17" y="133"/>
                  </a:cubicBezTo>
                  <a:cubicBezTo>
                    <a:pt x="12" y="134"/>
                    <a:pt x="3" y="133"/>
                    <a:pt x="1" y="140"/>
                  </a:cubicBezTo>
                  <a:cubicBezTo>
                    <a:pt x="3" y="143"/>
                    <a:pt x="7" y="143"/>
                    <a:pt x="10" y="142"/>
                  </a:cubicBezTo>
                  <a:cubicBezTo>
                    <a:pt x="13" y="142"/>
                    <a:pt x="16" y="142"/>
                    <a:pt x="19" y="144"/>
                  </a:cubicBezTo>
                  <a:cubicBezTo>
                    <a:pt x="15" y="167"/>
                    <a:pt x="52" y="164"/>
                    <a:pt x="42" y="182"/>
                  </a:cubicBezTo>
                  <a:cubicBezTo>
                    <a:pt x="43" y="188"/>
                    <a:pt x="47" y="185"/>
                    <a:pt x="51" y="183"/>
                  </a:cubicBezTo>
                  <a:cubicBezTo>
                    <a:pt x="53" y="181"/>
                    <a:pt x="56" y="180"/>
                    <a:pt x="58" y="180"/>
                  </a:cubicBezTo>
                  <a:cubicBezTo>
                    <a:pt x="72" y="183"/>
                    <a:pt x="55" y="191"/>
                    <a:pt x="59" y="198"/>
                  </a:cubicBezTo>
                  <a:cubicBezTo>
                    <a:pt x="64" y="199"/>
                    <a:pt x="67" y="192"/>
                    <a:pt x="72" y="190"/>
                  </a:cubicBezTo>
                  <a:cubicBezTo>
                    <a:pt x="92" y="187"/>
                    <a:pt x="78" y="207"/>
                    <a:pt x="83" y="213"/>
                  </a:cubicBezTo>
                  <a:cubicBezTo>
                    <a:pt x="92" y="211"/>
                    <a:pt x="86" y="199"/>
                    <a:pt x="96" y="198"/>
                  </a:cubicBezTo>
                  <a:cubicBezTo>
                    <a:pt x="105" y="209"/>
                    <a:pt x="125" y="201"/>
                    <a:pt x="129" y="216"/>
                  </a:cubicBezTo>
                  <a:cubicBezTo>
                    <a:pt x="131" y="204"/>
                    <a:pt x="145" y="204"/>
                    <a:pt x="154" y="198"/>
                  </a:cubicBezTo>
                  <a:cubicBezTo>
                    <a:pt x="155" y="201"/>
                    <a:pt x="160" y="203"/>
                    <a:pt x="160" y="207"/>
                  </a:cubicBezTo>
                  <a:cubicBezTo>
                    <a:pt x="170" y="207"/>
                    <a:pt x="164" y="198"/>
                    <a:pt x="167" y="192"/>
                  </a:cubicBezTo>
                  <a:cubicBezTo>
                    <a:pt x="172" y="184"/>
                    <a:pt x="177" y="187"/>
                    <a:pt x="181" y="190"/>
                  </a:cubicBezTo>
                  <a:cubicBezTo>
                    <a:pt x="184" y="192"/>
                    <a:pt x="187" y="194"/>
                    <a:pt x="188" y="192"/>
                  </a:cubicBezTo>
                  <a:cubicBezTo>
                    <a:pt x="191" y="169"/>
                    <a:pt x="214" y="143"/>
                    <a:pt x="221" y="114"/>
                  </a:cubicBezTo>
                  <a:cubicBezTo>
                    <a:pt x="224" y="87"/>
                    <a:pt x="205" y="70"/>
                    <a:pt x="196" y="49"/>
                  </a:cubicBezTo>
                  <a:cubicBezTo>
                    <a:pt x="195" y="34"/>
                    <a:pt x="160" y="24"/>
                    <a:pt x="148" y="5"/>
                  </a:cubicBezTo>
                  <a:cubicBezTo>
                    <a:pt x="131" y="2"/>
                    <a:pt x="120" y="2"/>
                    <a:pt x="108" y="2"/>
                  </a:cubicBezTo>
                  <a:cubicBezTo>
                    <a:pt x="97" y="2"/>
                    <a:pt x="86" y="2"/>
                    <a:pt x="70" y="0"/>
                  </a:cubicBezTo>
                  <a:cubicBezTo>
                    <a:pt x="63" y="4"/>
                    <a:pt x="68" y="11"/>
                    <a:pt x="65" y="16"/>
                  </a:cubicBezTo>
                  <a:cubicBezTo>
                    <a:pt x="62" y="16"/>
                    <a:pt x="59" y="15"/>
                    <a:pt x="57" y="15"/>
                  </a:cubicBezTo>
                  <a:cubicBezTo>
                    <a:pt x="51" y="13"/>
                    <a:pt x="44" y="11"/>
                    <a:pt x="39" y="18"/>
                  </a:cubicBezTo>
                  <a:cubicBezTo>
                    <a:pt x="46" y="30"/>
                    <a:pt x="31" y="36"/>
                    <a:pt x="28" y="48"/>
                  </a:cubicBezTo>
                  <a:cubicBezTo>
                    <a:pt x="27" y="53"/>
                    <a:pt x="20" y="52"/>
                    <a:pt x="14" y="50"/>
                  </a:cubicBezTo>
                  <a:cubicBezTo>
                    <a:pt x="9" y="49"/>
                    <a:pt x="4" y="48"/>
                    <a:pt x="4" y="51"/>
                  </a:cubicBezTo>
                  <a:cubicBezTo>
                    <a:pt x="5" y="61"/>
                    <a:pt x="19" y="53"/>
                    <a:pt x="22" y="61"/>
                  </a:cubicBezTo>
                  <a:cubicBezTo>
                    <a:pt x="24" y="68"/>
                    <a:pt x="18" y="76"/>
                    <a:pt x="16" y="82"/>
                  </a:cubicBezTo>
                  <a:cubicBezTo>
                    <a:pt x="0" y="83"/>
                    <a:pt x="0" y="83"/>
                    <a:pt x="0" y="83"/>
                  </a:cubicBezTo>
                </a:path>
              </a:pathLst>
            </a:custGeom>
            <a:solidFill>
              <a:srgbClr val="35B5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55">
              <a:extLst>
                <a:ext uri="{FF2B5EF4-FFF2-40B4-BE49-F238E27FC236}">
                  <a16:creationId xmlns:a16="http://schemas.microsoft.com/office/drawing/2014/main" xmlns="" id="{BA4E477F-89F9-481A-A24A-B0C5719EB836}"/>
                </a:ext>
              </a:extLst>
            </p:cNvPr>
            <p:cNvSpPr>
              <a:spLocks/>
            </p:cNvSpPr>
            <p:nvPr/>
          </p:nvSpPr>
          <p:spPr bwMode="auto">
            <a:xfrm>
              <a:off x="9529026" y="3932367"/>
              <a:ext cx="307833" cy="297384"/>
            </a:xfrm>
            <a:custGeom>
              <a:avLst/>
              <a:gdLst>
                <a:gd name="T0" fmla="*/ 0 w 224"/>
                <a:gd name="T1" fmla="*/ 84 h 217"/>
                <a:gd name="T2" fmla="*/ 17 w 224"/>
                <a:gd name="T3" fmla="*/ 134 h 217"/>
                <a:gd name="T4" fmla="*/ 0 w 224"/>
                <a:gd name="T5" fmla="*/ 141 h 217"/>
                <a:gd name="T6" fmla="*/ 19 w 224"/>
                <a:gd name="T7" fmla="*/ 145 h 217"/>
                <a:gd name="T8" fmla="*/ 42 w 224"/>
                <a:gd name="T9" fmla="*/ 183 h 217"/>
                <a:gd name="T10" fmla="*/ 58 w 224"/>
                <a:gd name="T11" fmla="*/ 181 h 217"/>
                <a:gd name="T12" fmla="*/ 59 w 224"/>
                <a:gd name="T13" fmla="*/ 199 h 217"/>
                <a:gd name="T14" fmla="*/ 72 w 224"/>
                <a:gd name="T15" fmla="*/ 191 h 217"/>
                <a:gd name="T16" fmla="*/ 83 w 224"/>
                <a:gd name="T17" fmla="*/ 214 h 217"/>
                <a:gd name="T18" fmla="*/ 95 w 224"/>
                <a:gd name="T19" fmla="*/ 199 h 217"/>
                <a:gd name="T20" fmla="*/ 129 w 224"/>
                <a:gd name="T21" fmla="*/ 217 h 217"/>
                <a:gd name="T22" fmla="*/ 153 w 224"/>
                <a:gd name="T23" fmla="*/ 199 h 217"/>
                <a:gd name="T24" fmla="*/ 159 w 224"/>
                <a:gd name="T25" fmla="*/ 208 h 217"/>
                <a:gd name="T26" fmla="*/ 167 w 224"/>
                <a:gd name="T27" fmla="*/ 192 h 217"/>
                <a:gd name="T28" fmla="*/ 188 w 224"/>
                <a:gd name="T29" fmla="*/ 193 h 217"/>
                <a:gd name="T30" fmla="*/ 220 w 224"/>
                <a:gd name="T31" fmla="*/ 115 h 217"/>
                <a:gd name="T32" fmla="*/ 195 w 224"/>
                <a:gd name="T33" fmla="*/ 50 h 217"/>
                <a:gd name="T34" fmla="*/ 148 w 224"/>
                <a:gd name="T35" fmla="*/ 6 h 217"/>
                <a:gd name="T36" fmla="*/ 70 w 224"/>
                <a:gd name="T37" fmla="*/ 1 h 217"/>
                <a:gd name="T38" fmla="*/ 65 w 224"/>
                <a:gd name="T39" fmla="*/ 17 h 217"/>
                <a:gd name="T40" fmla="*/ 38 w 224"/>
                <a:gd name="T41" fmla="*/ 19 h 217"/>
                <a:gd name="T42" fmla="*/ 28 w 224"/>
                <a:gd name="T43" fmla="*/ 48 h 217"/>
                <a:gd name="T44" fmla="*/ 4 w 224"/>
                <a:gd name="T45" fmla="*/ 52 h 217"/>
                <a:gd name="T46" fmla="*/ 21 w 224"/>
                <a:gd name="T47" fmla="*/ 62 h 217"/>
                <a:gd name="T48" fmla="*/ 16 w 224"/>
                <a:gd name="T49" fmla="*/ 83 h 217"/>
                <a:gd name="T50" fmla="*/ 0 w 224"/>
                <a:gd name="T51" fmla="*/ 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17">
                  <a:moveTo>
                    <a:pt x="0" y="84"/>
                  </a:moveTo>
                  <a:cubicBezTo>
                    <a:pt x="7" y="97"/>
                    <a:pt x="16" y="115"/>
                    <a:pt x="17" y="134"/>
                  </a:cubicBezTo>
                  <a:cubicBezTo>
                    <a:pt x="11" y="135"/>
                    <a:pt x="3" y="134"/>
                    <a:pt x="0" y="141"/>
                  </a:cubicBezTo>
                  <a:cubicBezTo>
                    <a:pt x="5" y="145"/>
                    <a:pt x="12" y="142"/>
                    <a:pt x="19" y="145"/>
                  </a:cubicBezTo>
                  <a:cubicBezTo>
                    <a:pt x="15" y="168"/>
                    <a:pt x="51" y="165"/>
                    <a:pt x="42" y="183"/>
                  </a:cubicBezTo>
                  <a:cubicBezTo>
                    <a:pt x="43" y="192"/>
                    <a:pt x="52" y="180"/>
                    <a:pt x="58" y="181"/>
                  </a:cubicBezTo>
                  <a:cubicBezTo>
                    <a:pt x="72" y="184"/>
                    <a:pt x="55" y="192"/>
                    <a:pt x="59" y="199"/>
                  </a:cubicBezTo>
                  <a:cubicBezTo>
                    <a:pt x="64" y="199"/>
                    <a:pt x="67" y="193"/>
                    <a:pt x="72" y="191"/>
                  </a:cubicBezTo>
                  <a:cubicBezTo>
                    <a:pt x="92" y="188"/>
                    <a:pt x="78" y="208"/>
                    <a:pt x="83" y="214"/>
                  </a:cubicBezTo>
                  <a:cubicBezTo>
                    <a:pt x="91" y="212"/>
                    <a:pt x="86" y="200"/>
                    <a:pt x="95" y="199"/>
                  </a:cubicBezTo>
                  <a:cubicBezTo>
                    <a:pt x="105" y="210"/>
                    <a:pt x="125" y="202"/>
                    <a:pt x="129" y="217"/>
                  </a:cubicBezTo>
                  <a:cubicBezTo>
                    <a:pt x="131" y="205"/>
                    <a:pt x="144" y="204"/>
                    <a:pt x="153" y="199"/>
                  </a:cubicBezTo>
                  <a:cubicBezTo>
                    <a:pt x="155" y="201"/>
                    <a:pt x="160" y="204"/>
                    <a:pt x="159" y="208"/>
                  </a:cubicBezTo>
                  <a:cubicBezTo>
                    <a:pt x="170" y="207"/>
                    <a:pt x="164" y="199"/>
                    <a:pt x="167" y="192"/>
                  </a:cubicBezTo>
                  <a:cubicBezTo>
                    <a:pt x="175" y="179"/>
                    <a:pt x="185" y="198"/>
                    <a:pt x="188" y="193"/>
                  </a:cubicBezTo>
                  <a:cubicBezTo>
                    <a:pt x="191" y="170"/>
                    <a:pt x="214" y="144"/>
                    <a:pt x="220" y="115"/>
                  </a:cubicBezTo>
                  <a:cubicBezTo>
                    <a:pt x="224" y="88"/>
                    <a:pt x="205" y="71"/>
                    <a:pt x="195" y="50"/>
                  </a:cubicBezTo>
                  <a:cubicBezTo>
                    <a:pt x="195" y="35"/>
                    <a:pt x="160" y="25"/>
                    <a:pt x="148" y="6"/>
                  </a:cubicBezTo>
                  <a:cubicBezTo>
                    <a:pt x="115" y="0"/>
                    <a:pt x="102" y="5"/>
                    <a:pt x="70" y="1"/>
                  </a:cubicBezTo>
                  <a:cubicBezTo>
                    <a:pt x="63" y="5"/>
                    <a:pt x="68" y="12"/>
                    <a:pt x="65" y="17"/>
                  </a:cubicBezTo>
                  <a:cubicBezTo>
                    <a:pt x="56" y="17"/>
                    <a:pt x="47" y="9"/>
                    <a:pt x="38" y="19"/>
                  </a:cubicBezTo>
                  <a:cubicBezTo>
                    <a:pt x="45" y="31"/>
                    <a:pt x="30" y="37"/>
                    <a:pt x="28" y="48"/>
                  </a:cubicBezTo>
                  <a:cubicBezTo>
                    <a:pt x="25" y="59"/>
                    <a:pt x="3" y="44"/>
                    <a:pt x="4" y="52"/>
                  </a:cubicBezTo>
                  <a:cubicBezTo>
                    <a:pt x="5" y="62"/>
                    <a:pt x="19" y="54"/>
                    <a:pt x="21" y="62"/>
                  </a:cubicBezTo>
                  <a:cubicBezTo>
                    <a:pt x="23" y="69"/>
                    <a:pt x="18" y="77"/>
                    <a:pt x="16" y="83"/>
                  </a:cubicBezTo>
                  <a:lnTo>
                    <a:pt x="0" y="84"/>
                  </a:lnTo>
                  <a:close/>
                </a:path>
              </a:pathLst>
            </a:custGeom>
            <a:solidFill>
              <a:srgbClr val="E02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256">
              <a:extLst>
                <a:ext uri="{FF2B5EF4-FFF2-40B4-BE49-F238E27FC236}">
                  <a16:creationId xmlns:a16="http://schemas.microsoft.com/office/drawing/2014/main" xmlns="" id="{C6B8B5B8-DE36-4579-BA80-0FEF3EF98211}"/>
                </a:ext>
              </a:extLst>
            </p:cNvPr>
            <p:cNvSpPr>
              <a:spLocks/>
            </p:cNvSpPr>
            <p:nvPr/>
          </p:nvSpPr>
          <p:spPr bwMode="auto">
            <a:xfrm>
              <a:off x="10195358" y="3736307"/>
              <a:ext cx="261216" cy="208169"/>
            </a:xfrm>
            <a:custGeom>
              <a:avLst/>
              <a:gdLst>
                <a:gd name="T0" fmla="*/ 0 w 190"/>
                <a:gd name="T1" fmla="*/ 58 h 152"/>
                <a:gd name="T2" fmla="*/ 15 w 190"/>
                <a:gd name="T3" fmla="*/ 93 h 152"/>
                <a:gd name="T4" fmla="*/ 1 w 190"/>
                <a:gd name="T5" fmla="*/ 98 h 152"/>
                <a:gd name="T6" fmla="*/ 9 w 190"/>
                <a:gd name="T7" fmla="*/ 100 h 152"/>
                <a:gd name="T8" fmla="*/ 16 w 190"/>
                <a:gd name="T9" fmla="*/ 100 h 152"/>
                <a:gd name="T10" fmla="*/ 36 w 190"/>
                <a:gd name="T11" fmla="*/ 128 h 152"/>
                <a:gd name="T12" fmla="*/ 44 w 190"/>
                <a:gd name="T13" fmla="*/ 128 h 152"/>
                <a:gd name="T14" fmla="*/ 50 w 190"/>
                <a:gd name="T15" fmla="*/ 126 h 152"/>
                <a:gd name="T16" fmla="*/ 51 w 190"/>
                <a:gd name="T17" fmla="*/ 139 h 152"/>
                <a:gd name="T18" fmla="*/ 62 w 190"/>
                <a:gd name="T19" fmla="*/ 133 h 152"/>
                <a:gd name="T20" fmla="*/ 72 w 190"/>
                <a:gd name="T21" fmla="*/ 150 h 152"/>
                <a:gd name="T22" fmla="*/ 82 w 190"/>
                <a:gd name="T23" fmla="*/ 139 h 152"/>
                <a:gd name="T24" fmla="*/ 111 w 190"/>
                <a:gd name="T25" fmla="*/ 152 h 152"/>
                <a:gd name="T26" fmla="*/ 131 w 190"/>
                <a:gd name="T27" fmla="*/ 139 h 152"/>
                <a:gd name="T28" fmla="*/ 136 w 190"/>
                <a:gd name="T29" fmla="*/ 146 h 152"/>
                <a:gd name="T30" fmla="*/ 143 w 190"/>
                <a:gd name="T31" fmla="*/ 135 h 152"/>
                <a:gd name="T32" fmla="*/ 154 w 190"/>
                <a:gd name="T33" fmla="*/ 134 h 152"/>
                <a:gd name="T34" fmla="*/ 161 w 190"/>
                <a:gd name="T35" fmla="*/ 136 h 152"/>
                <a:gd name="T36" fmla="*/ 188 w 190"/>
                <a:gd name="T37" fmla="*/ 81 h 152"/>
                <a:gd name="T38" fmla="*/ 166 w 190"/>
                <a:gd name="T39" fmla="*/ 35 h 152"/>
                <a:gd name="T40" fmla="*/ 125 w 190"/>
                <a:gd name="T41" fmla="*/ 4 h 152"/>
                <a:gd name="T42" fmla="*/ 59 w 190"/>
                <a:gd name="T43" fmla="*/ 0 h 152"/>
                <a:gd name="T44" fmla="*/ 55 w 190"/>
                <a:gd name="T45" fmla="*/ 11 h 152"/>
                <a:gd name="T46" fmla="*/ 48 w 190"/>
                <a:gd name="T47" fmla="*/ 10 h 152"/>
                <a:gd name="T48" fmla="*/ 32 w 190"/>
                <a:gd name="T49" fmla="*/ 12 h 152"/>
                <a:gd name="T50" fmla="*/ 23 w 190"/>
                <a:gd name="T51" fmla="*/ 33 h 152"/>
                <a:gd name="T52" fmla="*/ 12 w 190"/>
                <a:gd name="T53" fmla="*/ 35 h 152"/>
                <a:gd name="T54" fmla="*/ 3 w 190"/>
                <a:gd name="T55" fmla="*/ 36 h 152"/>
                <a:gd name="T56" fmla="*/ 18 w 190"/>
                <a:gd name="T57" fmla="*/ 42 h 152"/>
                <a:gd name="T58" fmla="*/ 14 w 190"/>
                <a:gd name="T59" fmla="*/ 57 h 152"/>
                <a:gd name="T60" fmla="*/ 0 w 190"/>
                <a:gd name="T61" fmla="*/ 5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 h="152">
                  <a:moveTo>
                    <a:pt x="0" y="58"/>
                  </a:moveTo>
                  <a:cubicBezTo>
                    <a:pt x="7" y="67"/>
                    <a:pt x="14" y="80"/>
                    <a:pt x="15" y="93"/>
                  </a:cubicBezTo>
                  <a:cubicBezTo>
                    <a:pt x="10" y="94"/>
                    <a:pt x="3" y="93"/>
                    <a:pt x="1" y="98"/>
                  </a:cubicBezTo>
                  <a:cubicBezTo>
                    <a:pt x="3" y="100"/>
                    <a:pt x="6" y="100"/>
                    <a:pt x="9" y="100"/>
                  </a:cubicBezTo>
                  <a:cubicBezTo>
                    <a:pt x="11" y="100"/>
                    <a:pt x="14" y="100"/>
                    <a:pt x="16" y="100"/>
                  </a:cubicBezTo>
                  <a:cubicBezTo>
                    <a:pt x="13" y="117"/>
                    <a:pt x="44" y="115"/>
                    <a:pt x="36" y="128"/>
                  </a:cubicBezTo>
                  <a:cubicBezTo>
                    <a:pt x="37" y="132"/>
                    <a:pt x="40" y="130"/>
                    <a:pt x="44" y="128"/>
                  </a:cubicBezTo>
                  <a:cubicBezTo>
                    <a:pt x="46" y="127"/>
                    <a:pt x="48" y="126"/>
                    <a:pt x="50" y="126"/>
                  </a:cubicBezTo>
                  <a:cubicBezTo>
                    <a:pt x="62" y="128"/>
                    <a:pt x="48" y="134"/>
                    <a:pt x="51" y="139"/>
                  </a:cubicBezTo>
                  <a:cubicBezTo>
                    <a:pt x="55" y="139"/>
                    <a:pt x="58" y="135"/>
                    <a:pt x="62" y="133"/>
                  </a:cubicBezTo>
                  <a:cubicBezTo>
                    <a:pt x="79" y="131"/>
                    <a:pt x="67" y="145"/>
                    <a:pt x="72" y="150"/>
                  </a:cubicBezTo>
                  <a:cubicBezTo>
                    <a:pt x="78" y="148"/>
                    <a:pt x="74" y="140"/>
                    <a:pt x="82" y="139"/>
                  </a:cubicBezTo>
                  <a:cubicBezTo>
                    <a:pt x="90" y="147"/>
                    <a:pt x="107" y="142"/>
                    <a:pt x="111" y="152"/>
                  </a:cubicBezTo>
                  <a:cubicBezTo>
                    <a:pt x="112" y="143"/>
                    <a:pt x="124" y="143"/>
                    <a:pt x="131" y="139"/>
                  </a:cubicBezTo>
                  <a:cubicBezTo>
                    <a:pt x="132" y="141"/>
                    <a:pt x="136" y="143"/>
                    <a:pt x="136" y="146"/>
                  </a:cubicBezTo>
                  <a:cubicBezTo>
                    <a:pt x="145" y="145"/>
                    <a:pt x="140" y="140"/>
                    <a:pt x="143" y="135"/>
                  </a:cubicBezTo>
                  <a:cubicBezTo>
                    <a:pt x="146" y="130"/>
                    <a:pt x="151" y="132"/>
                    <a:pt x="154" y="134"/>
                  </a:cubicBezTo>
                  <a:cubicBezTo>
                    <a:pt x="157" y="135"/>
                    <a:pt x="159" y="137"/>
                    <a:pt x="161" y="136"/>
                  </a:cubicBezTo>
                  <a:cubicBezTo>
                    <a:pt x="163" y="119"/>
                    <a:pt x="182" y="101"/>
                    <a:pt x="188" y="81"/>
                  </a:cubicBezTo>
                  <a:cubicBezTo>
                    <a:pt x="190" y="62"/>
                    <a:pt x="174" y="50"/>
                    <a:pt x="166" y="35"/>
                  </a:cubicBezTo>
                  <a:cubicBezTo>
                    <a:pt x="166" y="24"/>
                    <a:pt x="136" y="17"/>
                    <a:pt x="125" y="4"/>
                  </a:cubicBezTo>
                  <a:cubicBezTo>
                    <a:pt x="98" y="0"/>
                    <a:pt x="86" y="3"/>
                    <a:pt x="59" y="0"/>
                  </a:cubicBezTo>
                  <a:cubicBezTo>
                    <a:pt x="53" y="2"/>
                    <a:pt x="57" y="7"/>
                    <a:pt x="55" y="11"/>
                  </a:cubicBezTo>
                  <a:cubicBezTo>
                    <a:pt x="52" y="11"/>
                    <a:pt x="50" y="10"/>
                    <a:pt x="48" y="10"/>
                  </a:cubicBezTo>
                  <a:cubicBezTo>
                    <a:pt x="42" y="9"/>
                    <a:pt x="37" y="8"/>
                    <a:pt x="32" y="12"/>
                  </a:cubicBezTo>
                  <a:cubicBezTo>
                    <a:pt x="38" y="21"/>
                    <a:pt x="26" y="25"/>
                    <a:pt x="23" y="33"/>
                  </a:cubicBezTo>
                  <a:cubicBezTo>
                    <a:pt x="22" y="37"/>
                    <a:pt x="17" y="36"/>
                    <a:pt x="12" y="35"/>
                  </a:cubicBezTo>
                  <a:cubicBezTo>
                    <a:pt x="7" y="34"/>
                    <a:pt x="3" y="33"/>
                    <a:pt x="3" y="36"/>
                  </a:cubicBezTo>
                  <a:cubicBezTo>
                    <a:pt x="4" y="42"/>
                    <a:pt x="16" y="37"/>
                    <a:pt x="18" y="42"/>
                  </a:cubicBezTo>
                  <a:cubicBezTo>
                    <a:pt x="20" y="47"/>
                    <a:pt x="16" y="53"/>
                    <a:pt x="14" y="57"/>
                  </a:cubicBezTo>
                  <a:cubicBezTo>
                    <a:pt x="0" y="58"/>
                    <a:pt x="0" y="58"/>
                    <a:pt x="0" y="58"/>
                  </a:cubicBezTo>
                </a:path>
              </a:pathLst>
            </a:custGeom>
            <a:solidFill>
              <a:srgbClr val="35B5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68">
              <a:extLst>
                <a:ext uri="{FF2B5EF4-FFF2-40B4-BE49-F238E27FC236}">
                  <a16:creationId xmlns:a16="http://schemas.microsoft.com/office/drawing/2014/main" xmlns="" id="{4E806E0A-536D-4D21-8645-58A63C651B52}"/>
                </a:ext>
              </a:extLst>
            </p:cNvPr>
            <p:cNvSpPr>
              <a:spLocks/>
            </p:cNvSpPr>
            <p:nvPr/>
          </p:nvSpPr>
          <p:spPr bwMode="auto">
            <a:xfrm>
              <a:off x="8394002" y="2251810"/>
              <a:ext cx="128599" cy="128599"/>
            </a:xfrm>
            <a:custGeom>
              <a:avLst/>
              <a:gdLst>
                <a:gd name="T0" fmla="*/ 1 w 93"/>
                <a:gd name="T1" fmla="*/ 60 h 94"/>
                <a:gd name="T2" fmla="*/ 9 w 93"/>
                <a:gd name="T3" fmla="*/ 56 h 94"/>
                <a:gd name="T4" fmla="*/ 5 w 93"/>
                <a:gd name="T5" fmla="*/ 76 h 94"/>
                <a:gd name="T6" fmla="*/ 14 w 93"/>
                <a:gd name="T7" fmla="*/ 76 h 94"/>
                <a:gd name="T8" fmla="*/ 11 w 93"/>
                <a:gd name="T9" fmla="*/ 83 h 94"/>
                <a:gd name="T10" fmla="*/ 19 w 93"/>
                <a:gd name="T11" fmla="*/ 81 h 94"/>
                <a:gd name="T12" fmla="*/ 21 w 93"/>
                <a:gd name="T13" fmla="*/ 91 h 94"/>
                <a:gd name="T14" fmla="*/ 40 w 93"/>
                <a:gd name="T15" fmla="*/ 83 h 94"/>
                <a:gd name="T16" fmla="*/ 44 w 93"/>
                <a:gd name="T17" fmla="*/ 94 h 94"/>
                <a:gd name="T18" fmla="*/ 79 w 93"/>
                <a:gd name="T19" fmla="*/ 52 h 94"/>
                <a:gd name="T20" fmla="*/ 88 w 93"/>
                <a:gd name="T21" fmla="*/ 24 h 94"/>
                <a:gd name="T22" fmla="*/ 68 w 93"/>
                <a:gd name="T23" fmla="*/ 2 h 94"/>
                <a:gd name="T24" fmla="*/ 47 w 93"/>
                <a:gd name="T25" fmla="*/ 0 h 94"/>
                <a:gd name="T26" fmla="*/ 27 w 93"/>
                <a:gd name="T27" fmla="*/ 9 h 94"/>
                <a:gd name="T28" fmla="*/ 21 w 93"/>
                <a:gd name="T29" fmla="*/ 18 h 94"/>
                <a:gd name="T30" fmla="*/ 8 w 93"/>
                <a:gd name="T31" fmla="*/ 21 h 94"/>
                <a:gd name="T32" fmla="*/ 13 w 93"/>
                <a:gd name="T33" fmla="*/ 28 h 94"/>
                <a:gd name="T34" fmla="*/ 2 w 93"/>
                <a:gd name="T35" fmla="*/ 34 h 94"/>
                <a:gd name="T36" fmla="*/ 8 w 93"/>
                <a:gd name="T37" fmla="*/ 34 h 94"/>
                <a:gd name="T38" fmla="*/ 2 w 93"/>
                <a:gd name="T39" fmla="*/ 47 h 94"/>
                <a:gd name="T40" fmla="*/ 8 w 93"/>
                <a:gd name="T41" fmla="*/ 50 h 94"/>
                <a:gd name="T42" fmla="*/ 1 w 93"/>
                <a:gd name="T43" fmla="*/ 6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94">
                  <a:moveTo>
                    <a:pt x="1" y="60"/>
                  </a:moveTo>
                  <a:cubicBezTo>
                    <a:pt x="4" y="59"/>
                    <a:pt x="5" y="55"/>
                    <a:pt x="9" y="56"/>
                  </a:cubicBezTo>
                  <a:cubicBezTo>
                    <a:pt x="9" y="62"/>
                    <a:pt x="13" y="72"/>
                    <a:pt x="5" y="76"/>
                  </a:cubicBezTo>
                  <a:cubicBezTo>
                    <a:pt x="8" y="78"/>
                    <a:pt x="12" y="72"/>
                    <a:pt x="14" y="76"/>
                  </a:cubicBezTo>
                  <a:cubicBezTo>
                    <a:pt x="16" y="79"/>
                    <a:pt x="11" y="80"/>
                    <a:pt x="11" y="83"/>
                  </a:cubicBezTo>
                  <a:cubicBezTo>
                    <a:pt x="13" y="85"/>
                    <a:pt x="15" y="80"/>
                    <a:pt x="19" y="81"/>
                  </a:cubicBezTo>
                  <a:cubicBezTo>
                    <a:pt x="23" y="82"/>
                    <a:pt x="21" y="88"/>
                    <a:pt x="21" y="91"/>
                  </a:cubicBezTo>
                  <a:cubicBezTo>
                    <a:pt x="25" y="84"/>
                    <a:pt x="33" y="85"/>
                    <a:pt x="40" y="83"/>
                  </a:cubicBezTo>
                  <a:cubicBezTo>
                    <a:pt x="44" y="94"/>
                    <a:pt x="44" y="94"/>
                    <a:pt x="44" y="94"/>
                  </a:cubicBezTo>
                  <a:cubicBezTo>
                    <a:pt x="53" y="77"/>
                    <a:pt x="74" y="72"/>
                    <a:pt x="79" y="52"/>
                  </a:cubicBezTo>
                  <a:cubicBezTo>
                    <a:pt x="81" y="44"/>
                    <a:pt x="93" y="33"/>
                    <a:pt x="88" y="24"/>
                  </a:cubicBezTo>
                  <a:cubicBezTo>
                    <a:pt x="84" y="14"/>
                    <a:pt x="75" y="5"/>
                    <a:pt x="68" y="2"/>
                  </a:cubicBezTo>
                  <a:cubicBezTo>
                    <a:pt x="62" y="1"/>
                    <a:pt x="54" y="8"/>
                    <a:pt x="47" y="0"/>
                  </a:cubicBezTo>
                  <a:cubicBezTo>
                    <a:pt x="46" y="9"/>
                    <a:pt x="34" y="7"/>
                    <a:pt x="27" y="9"/>
                  </a:cubicBezTo>
                  <a:cubicBezTo>
                    <a:pt x="19" y="9"/>
                    <a:pt x="25" y="16"/>
                    <a:pt x="21" y="18"/>
                  </a:cubicBezTo>
                  <a:cubicBezTo>
                    <a:pt x="17" y="22"/>
                    <a:pt x="11" y="18"/>
                    <a:pt x="8" y="21"/>
                  </a:cubicBezTo>
                  <a:cubicBezTo>
                    <a:pt x="10" y="22"/>
                    <a:pt x="14" y="25"/>
                    <a:pt x="13" y="28"/>
                  </a:cubicBezTo>
                  <a:cubicBezTo>
                    <a:pt x="9" y="28"/>
                    <a:pt x="6" y="33"/>
                    <a:pt x="2" y="34"/>
                  </a:cubicBezTo>
                  <a:cubicBezTo>
                    <a:pt x="4" y="37"/>
                    <a:pt x="6" y="33"/>
                    <a:pt x="8" y="34"/>
                  </a:cubicBezTo>
                  <a:cubicBezTo>
                    <a:pt x="14" y="39"/>
                    <a:pt x="0" y="41"/>
                    <a:pt x="2" y="47"/>
                  </a:cubicBezTo>
                  <a:cubicBezTo>
                    <a:pt x="2" y="51"/>
                    <a:pt x="8" y="46"/>
                    <a:pt x="8" y="50"/>
                  </a:cubicBezTo>
                  <a:cubicBezTo>
                    <a:pt x="9" y="55"/>
                    <a:pt x="0" y="54"/>
                    <a:pt x="1" y="60"/>
                  </a:cubicBezTo>
                  <a:close/>
                </a:path>
              </a:pathLst>
            </a:custGeom>
            <a:solidFill>
              <a:srgbClr val="3EE3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69">
              <a:extLst>
                <a:ext uri="{FF2B5EF4-FFF2-40B4-BE49-F238E27FC236}">
                  <a16:creationId xmlns:a16="http://schemas.microsoft.com/office/drawing/2014/main" xmlns="" id="{63A403A0-D0EF-425E-A84C-A2D972884708}"/>
                </a:ext>
              </a:extLst>
            </p:cNvPr>
            <p:cNvSpPr>
              <a:spLocks/>
            </p:cNvSpPr>
            <p:nvPr/>
          </p:nvSpPr>
          <p:spPr bwMode="auto">
            <a:xfrm>
              <a:off x="9411803" y="2916375"/>
              <a:ext cx="132618" cy="109309"/>
            </a:xfrm>
            <a:custGeom>
              <a:avLst/>
              <a:gdLst>
                <a:gd name="T0" fmla="*/ 0 w 96"/>
                <a:gd name="T1" fmla="*/ 60 h 80"/>
                <a:gd name="T2" fmla="*/ 4 w 96"/>
                <a:gd name="T3" fmla="*/ 61 h 80"/>
                <a:gd name="T4" fmla="*/ 0 w 96"/>
                <a:gd name="T5" fmla="*/ 66 h 80"/>
                <a:gd name="T6" fmla="*/ 13 w 96"/>
                <a:gd name="T7" fmla="*/ 60 h 80"/>
                <a:gd name="T8" fmla="*/ 9 w 96"/>
                <a:gd name="T9" fmla="*/ 65 h 80"/>
                <a:gd name="T10" fmla="*/ 18 w 96"/>
                <a:gd name="T11" fmla="*/ 63 h 80"/>
                <a:gd name="T12" fmla="*/ 22 w 96"/>
                <a:gd name="T13" fmla="*/ 70 h 80"/>
                <a:gd name="T14" fmla="*/ 31 w 96"/>
                <a:gd name="T15" fmla="*/ 64 h 80"/>
                <a:gd name="T16" fmla="*/ 28 w 96"/>
                <a:gd name="T17" fmla="*/ 80 h 80"/>
                <a:gd name="T18" fmla="*/ 53 w 96"/>
                <a:gd name="T19" fmla="*/ 64 h 80"/>
                <a:gd name="T20" fmla="*/ 54 w 96"/>
                <a:gd name="T21" fmla="*/ 72 h 80"/>
                <a:gd name="T22" fmla="*/ 66 w 96"/>
                <a:gd name="T23" fmla="*/ 61 h 80"/>
                <a:gd name="T24" fmla="*/ 66 w 96"/>
                <a:gd name="T25" fmla="*/ 66 h 80"/>
                <a:gd name="T26" fmla="*/ 91 w 96"/>
                <a:gd name="T27" fmla="*/ 17 h 80"/>
                <a:gd name="T28" fmla="*/ 77 w 96"/>
                <a:gd name="T29" fmla="*/ 2 h 80"/>
                <a:gd name="T30" fmla="*/ 44 w 96"/>
                <a:gd name="T31" fmla="*/ 8 h 80"/>
                <a:gd name="T32" fmla="*/ 15 w 96"/>
                <a:gd name="T33" fmla="*/ 29 h 80"/>
                <a:gd name="T34" fmla="*/ 19 w 96"/>
                <a:gd name="T35" fmla="*/ 31 h 80"/>
                <a:gd name="T36" fmla="*/ 4 w 96"/>
                <a:gd name="T37" fmla="*/ 42 h 80"/>
                <a:gd name="T38" fmla="*/ 14 w 96"/>
                <a:gd name="T39" fmla="*/ 41 h 80"/>
                <a:gd name="T40" fmla="*/ 0 w 96"/>
                <a:gd name="T41"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80">
                  <a:moveTo>
                    <a:pt x="0" y="60"/>
                  </a:moveTo>
                  <a:cubicBezTo>
                    <a:pt x="4" y="61"/>
                    <a:pt x="4" y="61"/>
                    <a:pt x="4" y="61"/>
                  </a:cubicBezTo>
                  <a:cubicBezTo>
                    <a:pt x="4" y="63"/>
                    <a:pt x="1" y="65"/>
                    <a:pt x="0" y="66"/>
                  </a:cubicBezTo>
                  <a:cubicBezTo>
                    <a:pt x="5" y="65"/>
                    <a:pt x="8" y="60"/>
                    <a:pt x="13" y="60"/>
                  </a:cubicBezTo>
                  <a:cubicBezTo>
                    <a:pt x="9" y="65"/>
                    <a:pt x="9" y="65"/>
                    <a:pt x="9" y="65"/>
                  </a:cubicBezTo>
                  <a:cubicBezTo>
                    <a:pt x="12" y="65"/>
                    <a:pt x="16" y="64"/>
                    <a:pt x="18" y="63"/>
                  </a:cubicBezTo>
                  <a:cubicBezTo>
                    <a:pt x="18" y="67"/>
                    <a:pt x="21" y="69"/>
                    <a:pt x="22" y="70"/>
                  </a:cubicBezTo>
                  <a:cubicBezTo>
                    <a:pt x="26" y="70"/>
                    <a:pt x="27" y="63"/>
                    <a:pt x="31" y="64"/>
                  </a:cubicBezTo>
                  <a:cubicBezTo>
                    <a:pt x="40" y="68"/>
                    <a:pt x="25" y="73"/>
                    <a:pt x="28" y="80"/>
                  </a:cubicBezTo>
                  <a:cubicBezTo>
                    <a:pt x="34" y="70"/>
                    <a:pt x="44" y="69"/>
                    <a:pt x="53" y="64"/>
                  </a:cubicBezTo>
                  <a:cubicBezTo>
                    <a:pt x="54" y="72"/>
                    <a:pt x="54" y="72"/>
                    <a:pt x="54" y="72"/>
                  </a:cubicBezTo>
                  <a:cubicBezTo>
                    <a:pt x="57" y="70"/>
                    <a:pt x="60" y="62"/>
                    <a:pt x="66" y="61"/>
                  </a:cubicBezTo>
                  <a:cubicBezTo>
                    <a:pt x="66" y="66"/>
                    <a:pt x="66" y="66"/>
                    <a:pt x="66" y="66"/>
                  </a:cubicBezTo>
                  <a:cubicBezTo>
                    <a:pt x="75" y="50"/>
                    <a:pt x="96" y="35"/>
                    <a:pt x="91" y="17"/>
                  </a:cubicBezTo>
                  <a:cubicBezTo>
                    <a:pt x="89" y="12"/>
                    <a:pt x="84" y="4"/>
                    <a:pt x="77" y="2"/>
                  </a:cubicBezTo>
                  <a:cubicBezTo>
                    <a:pt x="66" y="0"/>
                    <a:pt x="54" y="1"/>
                    <a:pt x="44" y="8"/>
                  </a:cubicBezTo>
                  <a:cubicBezTo>
                    <a:pt x="34" y="14"/>
                    <a:pt x="24" y="22"/>
                    <a:pt x="15" y="29"/>
                  </a:cubicBezTo>
                  <a:cubicBezTo>
                    <a:pt x="16" y="28"/>
                    <a:pt x="20" y="29"/>
                    <a:pt x="19" y="31"/>
                  </a:cubicBezTo>
                  <a:cubicBezTo>
                    <a:pt x="15" y="37"/>
                    <a:pt x="8" y="37"/>
                    <a:pt x="4" y="42"/>
                  </a:cubicBezTo>
                  <a:cubicBezTo>
                    <a:pt x="7" y="40"/>
                    <a:pt x="11" y="39"/>
                    <a:pt x="14" y="41"/>
                  </a:cubicBezTo>
                  <a:cubicBezTo>
                    <a:pt x="10" y="49"/>
                    <a:pt x="7" y="57"/>
                    <a:pt x="0" y="6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55">
              <a:extLst>
                <a:ext uri="{FF2B5EF4-FFF2-40B4-BE49-F238E27FC236}">
                  <a16:creationId xmlns:a16="http://schemas.microsoft.com/office/drawing/2014/main" xmlns="" id="{622AA1D7-BC14-46DE-9570-430A95E66365}"/>
                </a:ext>
              </a:extLst>
            </p:cNvPr>
            <p:cNvSpPr>
              <a:spLocks/>
            </p:cNvSpPr>
            <p:nvPr/>
          </p:nvSpPr>
          <p:spPr bwMode="auto">
            <a:xfrm>
              <a:off x="9309568" y="3121257"/>
              <a:ext cx="307833" cy="297384"/>
            </a:xfrm>
            <a:custGeom>
              <a:avLst/>
              <a:gdLst>
                <a:gd name="T0" fmla="*/ 0 w 224"/>
                <a:gd name="T1" fmla="*/ 84 h 217"/>
                <a:gd name="T2" fmla="*/ 17 w 224"/>
                <a:gd name="T3" fmla="*/ 134 h 217"/>
                <a:gd name="T4" fmla="*/ 0 w 224"/>
                <a:gd name="T5" fmla="*/ 141 h 217"/>
                <a:gd name="T6" fmla="*/ 19 w 224"/>
                <a:gd name="T7" fmla="*/ 145 h 217"/>
                <a:gd name="T8" fmla="*/ 42 w 224"/>
                <a:gd name="T9" fmla="*/ 183 h 217"/>
                <a:gd name="T10" fmla="*/ 58 w 224"/>
                <a:gd name="T11" fmla="*/ 181 h 217"/>
                <a:gd name="T12" fmla="*/ 59 w 224"/>
                <a:gd name="T13" fmla="*/ 199 h 217"/>
                <a:gd name="T14" fmla="*/ 72 w 224"/>
                <a:gd name="T15" fmla="*/ 191 h 217"/>
                <a:gd name="T16" fmla="*/ 83 w 224"/>
                <a:gd name="T17" fmla="*/ 214 h 217"/>
                <a:gd name="T18" fmla="*/ 95 w 224"/>
                <a:gd name="T19" fmla="*/ 199 h 217"/>
                <a:gd name="T20" fmla="*/ 129 w 224"/>
                <a:gd name="T21" fmla="*/ 217 h 217"/>
                <a:gd name="T22" fmla="*/ 153 w 224"/>
                <a:gd name="T23" fmla="*/ 199 h 217"/>
                <a:gd name="T24" fmla="*/ 159 w 224"/>
                <a:gd name="T25" fmla="*/ 208 h 217"/>
                <a:gd name="T26" fmla="*/ 167 w 224"/>
                <a:gd name="T27" fmla="*/ 192 h 217"/>
                <a:gd name="T28" fmla="*/ 188 w 224"/>
                <a:gd name="T29" fmla="*/ 193 h 217"/>
                <a:gd name="T30" fmla="*/ 220 w 224"/>
                <a:gd name="T31" fmla="*/ 115 h 217"/>
                <a:gd name="T32" fmla="*/ 195 w 224"/>
                <a:gd name="T33" fmla="*/ 50 h 217"/>
                <a:gd name="T34" fmla="*/ 148 w 224"/>
                <a:gd name="T35" fmla="*/ 6 h 217"/>
                <a:gd name="T36" fmla="*/ 70 w 224"/>
                <a:gd name="T37" fmla="*/ 1 h 217"/>
                <a:gd name="T38" fmla="*/ 65 w 224"/>
                <a:gd name="T39" fmla="*/ 17 h 217"/>
                <a:gd name="T40" fmla="*/ 38 w 224"/>
                <a:gd name="T41" fmla="*/ 19 h 217"/>
                <a:gd name="T42" fmla="*/ 28 w 224"/>
                <a:gd name="T43" fmla="*/ 48 h 217"/>
                <a:gd name="T44" fmla="*/ 4 w 224"/>
                <a:gd name="T45" fmla="*/ 52 h 217"/>
                <a:gd name="T46" fmla="*/ 21 w 224"/>
                <a:gd name="T47" fmla="*/ 62 h 217"/>
                <a:gd name="T48" fmla="*/ 16 w 224"/>
                <a:gd name="T49" fmla="*/ 83 h 217"/>
                <a:gd name="T50" fmla="*/ 0 w 224"/>
                <a:gd name="T51" fmla="*/ 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17">
                  <a:moveTo>
                    <a:pt x="0" y="84"/>
                  </a:moveTo>
                  <a:cubicBezTo>
                    <a:pt x="7" y="97"/>
                    <a:pt x="16" y="115"/>
                    <a:pt x="17" y="134"/>
                  </a:cubicBezTo>
                  <a:cubicBezTo>
                    <a:pt x="11" y="135"/>
                    <a:pt x="3" y="134"/>
                    <a:pt x="0" y="141"/>
                  </a:cubicBezTo>
                  <a:cubicBezTo>
                    <a:pt x="5" y="145"/>
                    <a:pt x="12" y="142"/>
                    <a:pt x="19" y="145"/>
                  </a:cubicBezTo>
                  <a:cubicBezTo>
                    <a:pt x="15" y="168"/>
                    <a:pt x="51" y="165"/>
                    <a:pt x="42" y="183"/>
                  </a:cubicBezTo>
                  <a:cubicBezTo>
                    <a:pt x="43" y="192"/>
                    <a:pt x="52" y="180"/>
                    <a:pt x="58" y="181"/>
                  </a:cubicBezTo>
                  <a:cubicBezTo>
                    <a:pt x="72" y="184"/>
                    <a:pt x="55" y="192"/>
                    <a:pt x="59" y="199"/>
                  </a:cubicBezTo>
                  <a:cubicBezTo>
                    <a:pt x="64" y="199"/>
                    <a:pt x="67" y="193"/>
                    <a:pt x="72" y="191"/>
                  </a:cubicBezTo>
                  <a:cubicBezTo>
                    <a:pt x="92" y="188"/>
                    <a:pt x="78" y="208"/>
                    <a:pt x="83" y="214"/>
                  </a:cubicBezTo>
                  <a:cubicBezTo>
                    <a:pt x="91" y="212"/>
                    <a:pt x="86" y="200"/>
                    <a:pt x="95" y="199"/>
                  </a:cubicBezTo>
                  <a:cubicBezTo>
                    <a:pt x="105" y="210"/>
                    <a:pt x="125" y="202"/>
                    <a:pt x="129" y="217"/>
                  </a:cubicBezTo>
                  <a:cubicBezTo>
                    <a:pt x="131" y="205"/>
                    <a:pt x="144" y="204"/>
                    <a:pt x="153" y="199"/>
                  </a:cubicBezTo>
                  <a:cubicBezTo>
                    <a:pt x="155" y="201"/>
                    <a:pt x="160" y="204"/>
                    <a:pt x="159" y="208"/>
                  </a:cubicBezTo>
                  <a:cubicBezTo>
                    <a:pt x="170" y="207"/>
                    <a:pt x="164" y="199"/>
                    <a:pt x="167" y="192"/>
                  </a:cubicBezTo>
                  <a:cubicBezTo>
                    <a:pt x="175" y="179"/>
                    <a:pt x="185" y="198"/>
                    <a:pt x="188" y="193"/>
                  </a:cubicBezTo>
                  <a:cubicBezTo>
                    <a:pt x="191" y="170"/>
                    <a:pt x="214" y="144"/>
                    <a:pt x="220" y="115"/>
                  </a:cubicBezTo>
                  <a:cubicBezTo>
                    <a:pt x="224" y="88"/>
                    <a:pt x="205" y="71"/>
                    <a:pt x="195" y="50"/>
                  </a:cubicBezTo>
                  <a:cubicBezTo>
                    <a:pt x="195" y="35"/>
                    <a:pt x="160" y="25"/>
                    <a:pt x="148" y="6"/>
                  </a:cubicBezTo>
                  <a:cubicBezTo>
                    <a:pt x="115" y="0"/>
                    <a:pt x="102" y="5"/>
                    <a:pt x="70" y="1"/>
                  </a:cubicBezTo>
                  <a:cubicBezTo>
                    <a:pt x="63" y="5"/>
                    <a:pt x="68" y="12"/>
                    <a:pt x="65" y="17"/>
                  </a:cubicBezTo>
                  <a:cubicBezTo>
                    <a:pt x="56" y="17"/>
                    <a:pt x="47" y="9"/>
                    <a:pt x="38" y="19"/>
                  </a:cubicBezTo>
                  <a:cubicBezTo>
                    <a:pt x="45" y="31"/>
                    <a:pt x="30" y="37"/>
                    <a:pt x="28" y="48"/>
                  </a:cubicBezTo>
                  <a:cubicBezTo>
                    <a:pt x="25" y="59"/>
                    <a:pt x="3" y="44"/>
                    <a:pt x="4" y="52"/>
                  </a:cubicBezTo>
                  <a:cubicBezTo>
                    <a:pt x="5" y="62"/>
                    <a:pt x="19" y="54"/>
                    <a:pt x="21" y="62"/>
                  </a:cubicBezTo>
                  <a:cubicBezTo>
                    <a:pt x="23" y="69"/>
                    <a:pt x="18" y="77"/>
                    <a:pt x="16" y="83"/>
                  </a:cubicBezTo>
                  <a:lnTo>
                    <a:pt x="0" y="84"/>
                  </a:lnTo>
                  <a:close/>
                </a:path>
              </a:pathLst>
            </a:custGeom>
            <a:solidFill>
              <a:srgbClr val="FF5BA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255">
              <a:extLst>
                <a:ext uri="{FF2B5EF4-FFF2-40B4-BE49-F238E27FC236}">
                  <a16:creationId xmlns:a16="http://schemas.microsoft.com/office/drawing/2014/main" xmlns="" id="{6B9DFDFC-CB3E-4149-B915-93F0E65B2851}"/>
                </a:ext>
              </a:extLst>
            </p:cNvPr>
            <p:cNvSpPr>
              <a:spLocks/>
            </p:cNvSpPr>
            <p:nvPr/>
          </p:nvSpPr>
          <p:spPr bwMode="auto">
            <a:xfrm>
              <a:off x="8945147" y="4981948"/>
              <a:ext cx="307833" cy="297384"/>
            </a:xfrm>
            <a:custGeom>
              <a:avLst/>
              <a:gdLst>
                <a:gd name="T0" fmla="*/ 0 w 224"/>
                <a:gd name="T1" fmla="*/ 84 h 217"/>
                <a:gd name="T2" fmla="*/ 17 w 224"/>
                <a:gd name="T3" fmla="*/ 134 h 217"/>
                <a:gd name="T4" fmla="*/ 0 w 224"/>
                <a:gd name="T5" fmla="*/ 141 h 217"/>
                <a:gd name="T6" fmla="*/ 19 w 224"/>
                <a:gd name="T7" fmla="*/ 145 h 217"/>
                <a:gd name="T8" fmla="*/ 42 w 224"/>
                <a:gd name="T9" fmla="*/ 183 h 217"/>
                <a:gd name="T10" fmla="*/ 58 w 224"/>
                <a:gd name="T11" fmla="*/ 181 h 217"/>
                <a:gd name="T12" fmla="*/ 59 w 224"/>
                <a:gd name="T13" fmla="*/ 199 h 217"/>
                <a:gd name="T14" fmla="*/ 72 w 224"/>
                <a:gd name="T15" fmla="*/ 191 h 217"/>
                <a:gd name="T16" fmla="*/ 83 w 224"/>
                <a:gd name="T17" fmla="*/ 214 h 217"/>
                <a:gd name="T18" fmla="*/ 95 w 224"/>
                <a:gd name="T19" fmla="*/ 199 h 217"/>
                <a:gd name="T20" fmla="*/ 129 w 224"/>
                <a:gd name="T21" fmla="*/ 217 h 217"/>
                <a:gd name="T22" fmla="*/ 153 w 224"/>
                <a:gd name="T23" fmla="*/ 199 h 217"/>
                <a:gd name="T24" fmla="*/ 159 w 224"/>
                <a:gd name="T25" fmla="*/ 208 h 217"/>
                <a:gd name="T26" fmla="*/ 167 w 224"/>
                <a:gd name="T27" fmla="*/ 192 h 217"/>
                <a:gd name="T28" fmla="*/ 188 w 224"/>
                <a:gd name="T29" fmla="*/ 193 h 217"/>
                <a:gd name="T30" fmla="*/ 220 w 224"/>
                <a:gd name="T31" fmla="*/ 115 h 217"/>
                <a:gd name="T32" fmla="*/ 195 w 224"/>
                <a:gd name="T33" fmla="*/ 50 h 217"/>
                <a:gd name="T34" fmla="*/ 148 w 224"/>
                <a:gd name="T35" fmla="*/ 6 h 217"/>
                <a:gd name="T36" fmla="*/ 70 w 224"/>
                <a:gd name="T37" fmla="*/ 1 h 217"/>
                <a:gd name="T38" fmla="*/ 65 w 224"/>
                <a:gd name="T39" fmla="*/ 17 h 217"/>
                <a:gd name="T40" fmla="*/ 38 w 224"/>
                <a:gd name="T41" fmla="*/ 19 h 217"/>
                <a:gd name="T42" fmla="*/ 28 w 224"/>
                <a:gd name="T43" fmla="*/ 48 h 217"/>
                <a:gd name="T44" fmla="*/ 4 w 224"/>
                <a:gd name="T45" fmla="*/ 52 h 217"/>
                <a:gd name="T46" fmla="*/ 21 w 224"/>
                <a:gd name="T47" fmla="*/ 62 h 217"/>
                <a:gd name="T48" fmla="*/ 16 w 224"/>
                <a:gd name="T49" fmla="*/ 83 h 217"/>
                <a:gd name="T50" fmla="*/ 0 w 224"/>
                <a:gd name="T51" fmla="*/ 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17">
                  <a:moveTo>
                    <a:pt x="0" y="84"/>
                  </a:moveTo>
                  <a:cubicBezTo>
                    <a:pt x="7" y="97"/>
                    <a:pt x="16" y="115"/>
                    <a:pt x="17" y="134"/>
                  </a:cubicBezTo>
                  <a:cubicBezTo>
                    <a:pt x="11" y="135"/>
                    <a:pt x="3" y="134"/>
                    <a:pt x="0" y="141"/>
                  </a:cubicBezTo>
                  <a:cubicBezTo>
                    <a:pt x="5" y="145"/>
                    <a:pt x="12" y="142"/>
                    <a:pt x="19" y="145"/>
                  </a:cubicBezTo>
                  <a:cubicBezTo>
                    <a:pt x="15" y="168"/>
                    <a:pt x="51" y="165"/>
                    <a:pt x="42" y="183"/>
                  </a:cubicBezTo>
                  <a:cubicBezTo>
                    <a:pt x="43" y="192"/>
                    <a:pt x="52" y="180"/>
                    <a:pt x="58" y="181"/>
                  </a:cubicBezTo>
                  <a:cubicBezTo>
                    <a:pt x="72" y="184"/>
                    <a:pt x="55" y="192"/>
                    <a:pt x="59" y="199"/>
                  </a:cubicBezTo>
                  <a:cubicBezTo>
                    <a:pt x="64" y="199"/>
                    <a:pt x="67" y="193"/>
                    <a:pt x="72" y="191"/>
                  </a:cubicBezTo>
                  <a:cubicBezTo>
                    <a:pt x="92" y="188"/>
                    <a:pt x="78" y="208"/>
                    <a:pt x="83" y="214"/>
                  </a:cubicBezTo>
                  <a:cubicBezTo>
                    <a:pt x="91" y="212"/>
                    <a:pt x="86" y="200"/>
                    <a:pt x="95" y="199"/>
                  </a:cubicBezTo>
                  <a:cubicBezTo>
                    <a:pt x="105" y="210"/>
                    <a:pt x="125" y="202"/>
                    <a:pt x="129" y="217"/>
                  </a:cubicBezTo>
                  <a:cubicBezTo>
                    <a:pt x="131" y="205"/>
                    <a:pt x="144" y="204"/>
                    <a:pt x="153" y="199"/>
                  </a:cubicBezTo>
                  <a:cubicBezTo>
                    <a:pt x="155" y="201"/>
                    <a:pt x="160" y="204"/>
                    <a:pt x="159" y="208"/>
                  </a:cubicBezTo>
                  <a:cubicBezTo>
                    <a:pt x="170" y="207"/>
                    <a:pt x="164" y="199"/>
                    <a:pt x="167" y="192"/>
                  </a:cubicBezTo>
                  <a:cubicBezTo>
                    <a:pt x="175" y="179"/>
                    <a:pt x="185" y="198"/>
                    <a:pt x="188" y="193"/>
                  </a:cubicBezTo>
                  <a:cubicBezTo>
                    <a:pt x="191" y="170"/>
                    <a:pt x="214" y="144"/>
                    <a:pt x="220" y="115"/>
                  </a:cubicBezTo>
                  <a:cubicBezTo>
                    <a:pt x="224" y="88"/>
                    <a:pt x="205" y="71"/>
                    <a:pt x="195" y="50"/>
                  </a:cubicBezTo>
                  <a:cubicBezTo>
                    <a:pt x="195" y="35"/>
                    <a:pt x="160" y="25"/>
                    <a:pt x="148" y="6"/>
                  </a:cubicBezTo>
                  <a:cubicBezTo>
                    <a:pt x="115" y="0"/>
                    <a:pt x="102" y="5"/>
                    <a:pt x="70" y="1"/>
                  </a:cubicBezTo>
                  <a:cubicBezTo>
                    <a:pt x="63" y="5"/>
                    <a:pt x="68" y="12"/>
                    <a:pt x="65" y="17"/>
                  </a:cubicBezTo>
                  <a:cubicBezTo>
                    <a:pt x="56" y="17"/>
                    <a:pt x="47" y="9"/>
                    <a:pt x="38" y="19"/>
                  </a:cubicBezTo>
                  <a:cubicBezTo>
                    <a:pt x="45" y="31"/>
                    <a:pt x="30" y="37"/>
                    <a:pt x="28" y="48"/>
                  </a:cubicBezTo>
                  <a:cubicBezTo>
                    <a:pt x="25" y="59"/>
                    <a:pt x="3" y="44"/>
                    <a:pt x="4" y="52"/>
                  </a:cubicBezTo>
                  <a:cubicBezTo>
                    <a:pt x="5" y="62"/>
                    <a:pt x="19" y="54"/>
                    <a:pt x="21" y="62"/>
                  </a:cubicBezTo>
                  <a:cubicBezTo>
                    <a:pt x="23" y="69"/>
                    <a:pt x="18" y="77"/>
                    <a:pt x="16" y="83"/>
                  </a:cubicBezTo>
                  <a:lnTo>
                    <a:pt x="0" y="84"/>
                  </a:lnTo>
                  <a:close/>
                </a:path>
              </a:pathLst>
            </a:custGeom>
            <a:solidFill>
              <a:srgbClr val="E02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68">
              <a:extLst>
                <a:ext uri="{FF2B5EF4-FFF2-40B4-BE49-F238E27FC236}">
                  <a16:creationId xmlns:a16="http://schemas.microsoft.com/office/drawing/2014/main" xmlns="" id="{C4E91680-A9B2-4EC9-83F0-C2EF88B66FAE}"/>
                </a:ext>
              </a:extLst>
            </p:cNvPr>
            <p:cNvSpPr>
              <a:spLocks/>
            </p:cNvSpPr>
            <p:nvPr/>
          </p:nvSpPr>
          <p:spPr bwMode="auto">
            <a:xfrm>
              <a:off x="9792174" y="4356889"/>
              <a:ext cx="166375" cy="172805"/>
            </a:xfrm>
            <a:custGeom>
              <a:avLst/>
              <a:gdLst>
                <a:gd name="T0" fmla="*/ 114 w 121"/>
                <a:gd name="T1" fmla="*/ 42 h 126"/>
                <a:gd name="T2" fmla="*/ 116 w 121"/>
                <a:gd name="T3" fmla="*/ 33 h 126"/>
                <a:gd name="T4" fmla="*/ 104 w 121"/>
                <a:gd name="T5" fmla="*/ 27 h 126"/>
                <a:gd name="T6" fmla="*/ 111 w 121"/>
                <a:gd name="T7" fmla="*/ 21 h 126"/>
                <a:gd name="T8" fmla="*/ 106 w 121"/>
                <a:gd name="T9" fmla="*/ 22 h 126"/>
                <a:gd name="T10" fmla="*/ 100 w 121"/>
                <a:gd name="T11" fmla="*/ 23 h 126"/>
                <a:gd name="T12" fmla="*/ 103 w 121"/>
                <a:gd name="T13" fmla="*/ 13 h 126"/>
                <a:gd name="T14" fmla="*/ 102 w 121"/>
                <a:gd name="T15" fmla="*/ 13 h 126"/>
                <a:gd name="T16" fmla="*/ 100 w 121"/>
                <a:gd name="T17" fmla="*/ 14 h 126"/>
                <a:gd name="T18" fmla="*/ 104 w 121"/>
                <a:gd name="T19" fmla="*/ 6 h 126"/>
                <a:gd name="T20" fmla="*/ 86 w 121"/>
                <a:gd name="T21" fmla="*/ 14 h 126"/>
                <a:gd name="T22" fmla="*/ 83 w 121"/>
                <a:gd name="T23" fmla="*/ 0 h 126"/>
                <a:gd name="T24" fmla="*/ 59 w 121"/>
                <a:gd name="T25" fmla="*/ 11 h 126"/>
                <a:gd name="T26" fmla="*/ 58 w 121"/>
                <a:gd name="T27" fmla="*/ 4 h 126"/>
                <a:gd name="T28" fmla="*/ 43 w 121"/>
                <a:gd name="T29" fmla="*/ 15 h 126"/>
                <a:gd name="T30" fmla="*/ 38 w 121"/>
                <a:gd name="T31" fmla="*/ 7 h 126"/>
                <a:gd name="T32" fmla="*/ 30 w 121"/>
                <a:gd name="T33" fmla="*/ 26 h 126"/>
                <a:gd name="T34" fmla="*/ 23 w 121"/>
                <a:gd name="T35" fmla="*/ 19 h 126"/>
                <a:gd name="T36" fmla="*/ 21 w 121"/>
                <a:gd name="T37" fmla="*/ 36 h 126"/>
                <a:gd name="T38" fmla="*/ 16 w 121"/>
                <a:gd name="T39" fmla="*/ 33 h 126"/>
                <a:gd name="T40" fmla="*/ 9 w 121"/>
                <a:gd name="T41" fmla="*/ 46 h 126"/>
                <a:gd name="T42" fmla="*/ 12 w 121"/>
                <a:gd name="T43" fmla="*/ 56 h 126"/>
                <a:gd name="T44" fmla="*/ 8 w 121"/>
                <a:gd name="T45" fmla="*/ 55 h 126"/>
                <a:gd name="T46" fmla="*/ 12 w 121"/>
                <a:gd name="T47" fmla="*/ 94 h 126"/>
                <a:gd name="T48" fmla="*/ 20 w 121"/>
                <a:gd name="T49" fmla="*/ 101 h 126"/>
                <a:gd name="T50" fmla="*/ 29 w 121"/>
                <a:gd name="T51" fmla="*/ 108 h 126"/>
                <a:gd name="T52" fmla="*/ 29 w 121"/>
                <a:gd name="T53" fmla="*/ 115 h 126"/>
                <a:gd name="T54" fmla="*/ 32 w 121"/>
                <a:gd name="T55" fmla="*/ 111 h 126"/>
                <a:gd name="T56" fmla="*/ 42 w 121"/>
                <a:gd name="T57" fmla="*/ 122 h 126"/>
                <a:gd name="T58" fmla="*/ 46 w 121"/>
                <a:gd name="T59" fmla="*/ 118 h 126"/>
                <a:gd name="T60" fmla="*/ 55 w 121"/>
                <a:gd name="T61" fmla="*/ 126 h 126"/>
                <a:gd name="T62" fmla="*/ 56 w 121"/>
                <a:gd name="T63" fmla="*/ 118 h 126"/>
                <a:gd name="T64" fmla="*/ 64 w 121"/>
                <a:gd name="T65" fmla="*/ 121 h 126"/>
                <a:gd name="T66" fmla="*/ 68 w 121"/>
                <a:gd name="T67" fmla="*/ 114 h 126"/>
                <a:gd name="T68" fmla="*/ 76 w 121"/>
                <a:gd name="T69" fmla="*/ 113 h 126"/>
                <a:gd name="T70" fmla="*/ 85 w 121"/>
                <a:gd name="T71" fmla="*/ 113 h 126"/>
                <a:gd name="T72" fmla="*/ 84 w 121"/>
                <a:gd name="T73" fmla="*/ 105 h 126"/>
                <a:gd name="T74" fmla="*/ 95 w 121"/>
                <a:gd name="T75" fmla="*/ 104 h 126"/>
                <a:gd name="T76" fmla="*/ 93 w 121"/>
                <a:gd name="T77" fmla="*/ 97 h 126"/>
                <a:gd name="T78" fmla="*/ 99 w 121"/>
                <a:gd name="T79" fmla="*/ 93 h 126"/>
                <a:gd name="T80" fmla="*/ 103 w 121"/>
                <a:gd name="T81" fmla="*/ 89 h 126"/>
                <a:gd name="T82" fmla="*/ 102 w 121"/>
                <a:gd name="T83" fmla="*/ 80 h 126"/>
                <a:gd name="T84" fmla="*/ 116 w 121"/>
                <a:gd name="T85" fmla="*/ 75 h 126"/>
                <a:gd name="T86" fmla="*/ 112 w 121"/>
                <a:gd name="T87" fmla="*/ 73 h 126"/>
                <a:gd name="T88" fmla="*/ 107 w 121"/>
                <a:gd name="T89" fmla="*/ 71 h 126"/>
                <a:gd name="T90" fmla="*/ 117 w 121"/>
                <a:gd name="T91" fmla="*/ 56 h 126"/>
                <a:gd name="T92" fmla="*/ 113 w 121"/>
                <a:gd name="T93" fmla="*/ 55 h 126"/>
                <a:gd name="T94" fmla="*/ 121 w 121"/>
                <a:gd name="T95" fmla="*/ 40 h 126"/>
                <a:gd name="T96" fmla="*/ 117 w 121"/>
                <a:gd name="T97" fmla="*/ 41 h 126"/>
                <a:gd name="T98" fmla="*/ 114 w 121"/>
                <a:gd name="T99" fmla="*/ 4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 h="126">
                  <a:moveTo>
                    <a:pt x="114" y="42"/>
                  </a:moveTo>
                  <a:cubicBezTo>
                    <a:pt x="109" y="40"/>
                    <a:pt x="116" y="37"/>
                    <a:pt x="116" y="33"/>
                  </a:cubicBezTo>
                  <a:cubicBezTo>
                    <a:pt x="113" y="34"/>
                    <a:pt x="103" y="37"/>
                    <a:pt x="104" y="27"/>
                  </a:cubicBezTo>
                  <a:cubicBezTo>
                    <a:pt x="107" y="26"/>
                    <a:pt x="110" y="24"/>
                    <a:pt x="111" y="21"/>
                  </a:cubicBezTo>
                  <a:cubicBezTo>
                    <a:pt x="109" y="19"/>
                    <a:pt x="108" y="21"/>
                    <a:pt x="106" y="22"/>
                  </a:cubicBezTo>
                  <a:cubicBezTo>
                    <a:pt x="104" y="23"/>
                    <a:pt x="102" y="24"/>
                    <a:pt x="100" y="23"/>
                  </a:cubicBezTo>
                  <a:cubicBezTo>
                    <a:pt x="97" y="20"/>
                    <a:pt x="102" y="16"/>
                    <a:pt x="103" y="13"/>
                  </a:cubicBezTo>
                  <a:cubicBezTo>
                    <a:pt x="103" y="12"/>
                    <a:pt x="102" y="13"/>
                    <a:pt x="102" y="13"/>
                  </a:cubicBezTo>
                  <a:cubicBezTo>
                    <a:pt x="101" y="14"/>
                    <a:pt x="100" y="15"/>
                    <a:pt x="100" y="14"/>
                  </a:cubicBezTo>
                  <a:cubicBezTo>
                    <a:pt x="97" y="10"/>
                    <a:pt x="104" y="11"/>
                    <a:pt x="104" y="6"/>
                  </a:cubicBezTo>
                  <a:cubicBezTo>
                    <a:pt x="96" y="7"/>
                    <a:pt x="94" y="17"/>
                    <a:pt x="86" y="14"/>
                  </a:cubicBezTo>
                  <a:cubicBezTo>
                    <a:pt x="81" y="13"/>
                    <a:pt x="85" y="3"/>
                    <a:pt x="83" y="0"/>
                  </a:cubicBezTo>
                  <a:cubicBezTo>
                    <a:pt x="78" y="8"/>
                    <a:pt x="67" y="10"/>
                    <a:pt x="59" y="11"/>
                  </a:cubicBezTo>
                  <a:cubicBezTo>
                    <a:pt x="59" y="9"/>
                    <a:pt x="62" y="4"/>
                    <a:pt x="58" y="4"/>
                  </a:cubicBezTo>
                  <a:cubicBezTo>
                    <a:pt x="54" y="9"/>
                    <a:pt x="51" y="17"/>
                    <a:pt x="43" y="15"/>
                  </a:cubicBezTo>
                  <a:cubicBezTo>
                    <a:pt x="39" y="14"/>
                    <a:pt x="42" y="6"/>
                    <a:pt x="38" y="7"/>
                  </a:cubicBezTo>
                  <a:cubicBezTo>
                    <a:pt x="30" y="8"/>
                    <a:pt x="39" y="23"/>
                    <a:pt x="30" y="26"/>
                  </a:cubicBezTo>
                  <a:cubicBezTo>
                    <a:pt x="26" y="27"/>
                    <a:pt x="25" y="21"/>
                    <a:pt x="23" y="19"/>
                  </a:cubicBezTo>
                  <a:cubicBezTo>
                    <a:pt x="19" y="24"/>
                    <a:pt x="28" y="31"/>
                    <a:pt x="21" y="36"/>
                  </a:cubicBezTo>
                  <a:cubicBezTo>
                    <a:pt x="19" y="37"/>
                    <a:pt x="18" y="34"/>
                    <a:pt x="16" y="33"/>
                  </a:cubicBezTo>
                  <a:cubicBezTo>
                    <a:pt x="19" y="38"/>
                    <a:pt x="16" y="46"/>
                    <a:pt x="9" y="46"/>
                  </a:cubicBezTo>
                  <a:cubicBezTo>
                    <a:pt x="10" y="50"/>
                    <a:pt x="16" y="51"/>
                    <a:pt x="12" y="56"/>
                  </a:cubicBezTo>
                  <a:cubicBezTo>
                    <a:pt x="11" y="57"/>
                    <a:pt x="9" y="56"/>
                    <a:pt x="8" y="55"/>
                  </a:cubicBezTo>
                  <a:cubicBezTo>
                    <a:pt x="0" y="64"/>
                    <a:pt x="15" y="81"/>
                    <a:pt x="12" y="94"/>
                  </a:cubicBezTo>
                  <a:cubicBezTo>
                    <a:pt x="18" y="93"/>
                    <a:pt x="19" y="97"/>
                    <a:pt x="20" y="101"/>
                  </a:cubicBezTo>
                  <a:cubicBezTo>
                    <a:pt x="22" y="105"/>
                    <a:pt x="23" y="109"/>
                    <a:pt x="29" y="108"/>
                  </a:cubicBezTo>
                  <a:cubicBezTo>
                    <a:pt x="30" y="110"/>
                    <a:pt x="27" y="112"/>
                    <a:pt x="29" y="115"/>
                  </a:cubicBezTo>
                  <a:cubicBezTo>
                    <a:pt x="32" y="111"/>
                    <a:pt x="32" y="111"/>
                    <a:pt x="32" y="111"/>
                  </a:cubicBezTo>
                  <a:cubicBezTo>
                    <a:pt x="37" y="112"/>
                    <a:pt x="39" y="117"/>
                    <a:pt x="42" y="122"/>
                  </a:cubicBezTo>
                  <a:cubicBezTo>
                    <a:pt x="46" y="118"/>
                    <a:pt x="46" y="118"/>
                    <a:pt x="46" y="118"/>
                  </a:cubicBezTo>
                  <a:cubicBezTo>
                    <a:pt x="49" y="120"/>
                    <a:pt x="54" y="119"/>
                    <a:pt x="55" y="126"/>
                  </a:cubicBezTo>
                  <a:cubicBezTo>
                    <a:pt x="59" y="125"/>
                    <a:pt x="53" y="120"/>
                    <a:pt x="56" y="118"/>
                  </a:cubicBezTo>
                  <a:cubicBezTo>
                    <a:pt x="59" y="116"/>
                    <a:pt x="61" y="120"/>
                    <a:pt x="64" y="121"/>
                  </a:cubicBezTo>
                  <a:cubicBezTo>
                    <a:pt x="67" y="121"/>
                    <a:pt x="64" y="114"/>
                    <a:pt x="68" y="114"/>
                  </a:cubicBezTo>
                  <a:cubicBezTo>
                    <a:pt x="71" y="115"/>
                    <a:pt x="73" y="114"/>
                    <a:pt x="76" y="113"/>
                  </a:cubicBezTo>
                  <a:cubicBezTo>
                    <a:pt x="79" y="113"/>
                    <a:pt x="82" y="112"/>
                    <a:pt x="85" y="113"/>
                  </a:cubicBezTo>
                  <a:cubicBezTo>
                    <a:pt x="90" y="110"/>
                    <a:pt x="82" y="108"/>
                    <a:pt x="84" y="105"/>
                  </a:cubicBezTo>
                  <a:cubicBezTo>
                    <a:pt x="86" y="102"/>
                    <a:pt x="92" y="104"/>
                    <a:pt x="95" y="104"/>
                  </a:cubicBezTo>
                  <a:cubicBezTo>
                    <a:pt x="97" y="101"/>
                    <a:pt x="91" y="100"/>
                    <a:pt x="93" y="97"/>
                  </a:cubicBezTo>
                  <a:cubicBezTo>
                    <a:pt x="101" y="100"/>
                    <a:pt x="100" y="97"/>
                    <a:pt x="99" y="93"/>
                  </a:cubicBezTo>
                  <a:cubicBezTo>
                    <a:pt x="98" y="91"/>
                    <a:pt x="98" y="88"/>
                    <a:pt x="103" y="89"/>
                  </a:cubicBezTo>
                  <a:cubicBezTo>
                    <a:pt x="111" y="86"/>
                    <a:pt x="100" y="85"/>
                    <a:pt x="102" y="80"/>
                  </a:cubicBezTo>
                  <a:cubicBezTo>
                    <a:pt x="105" y="74"/>
                    <a:pt x="111" y="76"/>
                    <a:pt x="116" y="75"/>
                  </a:cubicBezTo>
                  <a:cubicBezTo>
                    <a:pt x="117" y="71"/>
                    <a:pt x="114" y="72"/>
                    <a:pt x="112" y="73"/>
                  </a:cubicBezTo>
                  <a:cubicBezTo>
                    <a:pt x="110" y="73"/>
                    <a:pt x="107" y="74"/>
                    <a:pt x="107" y="71"/>
                  </a:cubicBezTo>
                  <a:cubicBezTo>
                    <a:pt x="106" y="64"/>
                    <a:pt x="111" y="59"/>
                    <a:pt x="117" y="56"/>
                  </a:cubicBezTo>
                  <a:cubicBezTo>
                    <a:pt x="116" y="55"/>
                    <a:pt x="114" y="53"/>
                    <a:pt x="113" y="55"/>
                  </a:cubicBezTo>
                  <a:cubicBezTo>
                    <a:pt x="102" y="47"/>
                    <a:pt x="120" y="46"/>
                    <a:pt x="121" y="40"/>
                  </a:cubicBezTo>
                  <a:cubicBezTo>
                    <a:pt x="119" y="39"/>
                    <a:pt x="118" y="40"/>
                    <a:pt x="117" y="41"/>
                  </a:cubicBezTo>
                  <a:cubicBezTo>
                    <a:pt x="116" y="42"/>
                    <a:pt x="115" y="43"/>
                    <a:pt x="114" y="42"/>
                  </a:cubicBezTo>
                </a:path>
              </a:pathLst>
            </a:custGeom>
            <a:solidFill>
              <a:srgbClr val="3EE3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53">
              <a:extLst>
                <a:ext uri="{FF2B5EF4-FFF2-40B4-BE49-F238E27FC236}">
                  <a16:creationId xmlns:a16="http://schemas.microsoft.com/office/drawing/2014/main" xmlns="" id="{5AF4A4F0-73FA-4B8F-A817-B8EDD3ECC249}"/>
                </a:ext>
              </a:extLst>
            </p:cNvPr>
            <p:cNvSpPr>
              <a:spLocks/>
            </p:cNvSpPr>
            <p:nvPr/>
          </p:nvSpPr>
          <p:spPr bwMode="auto">
            <a:xfrm>
              <a:off x="10157094" y="4242254"/>
              <a:ext cx="465610" cy="448635"/>
            </a:xfrm>
            <a:custGeom>
              <a:avLst/>
              <a:gdLst>
                <a:gd name="T0" fmla="*/ 0 w 224"/>
                <a:gd name="T1" fmla="*/ 84 h 217"/>
                <a:gd name="T2" fmla="*/ 17 w 224"/>
                <a:gd name="T3" fmla="*/ 133 h 217"/>
                <a:gd name="T4" fmla="*/ 1 w 224"/>
                <a:gd name="T5" fmla="*/ 141 h 217"/>
                <a:gd name="T6" fmla="*/ 19 w 224"/>
                <a:gd name="T7" fmla="*/ 144 h 217"/>
                <a:gd name="T8" fmla="*/ 42 w 224"/>
                <a:gd name="T9" fmla="*/ 183 h 217"/>
                <a:gd name="T10" fmla="*/ 58 w 224"/>
                <a:gd name="T11" fmla="*/ 181 h 217"/>
                <a:gd name="T12" fmla="*/ 59 w 224"/>
                <a:gd name="T13" fmla="*/ 199 h 217"/>
                <a:gd name="T14" fmla="*/ 72 w 224"/>
                <a:gd name="T15" fmla="*/ 191 h 217"/>
                <a:gd name="T16" fmla="*/ 84 w 224"/>
                <a:gd name="T17" fmla="*/ 214 h 217"/>
                <a:gd name="T18" fmla="*/ 96 w 224"/>
                <a:gd name="T19" fmla="*/ 199 h 217"/>
                <a:gd name="T20" fmla="*/ 129 w 224"/>
                <a:gd name="T21" fmla="*/ 217 h 217"/>
                <a:gd name="T22" fmla="*/ 154 w 224"/>
                <a:gd name="T23" fmla="*/ 198 h 217"/>
                <a:gd name="T24" fmla="*/ 160 w 224"/>
                <a:gd name="T25" fmla="*/ 208 h 217"/>
                <a:gd name="T26" fmla="*/ 168 w 224"/>
                <a:gd name="T27" fmla="*/ 192 h 217"/>
                <a:gd name="T28" fmla="*/ 189 w 224"/>
                <a:gd name="T29" fmla="*/ 193 h 217"/>
                <a:gd name="T30" fmla="*/ 221 w 224"/>
                <a:gd name="T31" fmla="*/ 115 h 217"/>
                <a:gd name="T32" fmla="*/ 196 w 224"/>
                <a:gd name="T33" fmla="*/ 50 h 217"/>
                <a:gd name="T34" fmla="*/ 148 w 224"/>
                <a:gd name="T35" fmla="*/ 5 h 217"/>
                <a:gd name="T36" fmla="*/ 70 w 224"/>
                <a:gd name="T37" fmla="*/ 1 h 217"/>
                <a:gd name="T38" fmla="*/ 65 w 224"/>
                <a:gd name="T39" fmla="*/ 17 h 217"/>
                <a:gd name="T40" fmla="*/ 39 w 224"/>
                <a:gd name="T41" fmla="*/ 18 h 217"/>
                <a:gd name="T42" fmla="*/ 28 w 224"/>
                <a:gd name="T43" fmla="*/ 48 h 217"/>
                <a:gd name="T44" fmla="*/ 5 w 224"/>
                <a:gd name="T45" fmla="*/ 52 h 217"/>
                <a:gd name="T46" fmla="*/ 22 w 224"/>
                <a:gd name="T47" fmla="*/ 62 h 217"/>
                <a:gd name="T48" fmla="*/ 16 w 224"/>
                <a:gd name="T49" fmla="*/ 83 h 217"/>
                <a:gd name="T50" fmla="*/ 0 w 224"/>
                <a:gd name="T51" fmla="*/ 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17">
                  <a:moveTo>
                    <a:pt x="0" y="84"/>
                  </a:moveTo>
                  <a:cubicBezTo>
                    <a:pt x="8" y="97"/>
                    <a:pt x="16" y="115"/>
                    <a:pt x="17" y="133"/>
                  </a:cubicBezTo>
                  <a:cubicBezTo>
                    <a:pt x="12" y="135"/>
                    <a:pt x="3" y="134"/>
                    <a:pt x="1" y="141"/>
                  </a:cubicBezTo>
                  <a:cubicBezTo>
                    <a:pt x="6" y="145"/>
                    <a:pt x="13" y="141"/>
                    <a:pt x="19" y="144"/>
                  </a:cubicBezTo>
                  <a:cubicBezTo>
                    <a:pt x="15" y="168"/>
                    <a:pt x="52" y="164"/>
                    <a:pt x="42" y="183"/>
                  </a:cubicBezTo>
                  <a:cubicBezTo>
                    <a:pt x="44" y="192"/>
                    <a:pt x="53" y="180"/>
                    <a:pt x="58" y="181"/>
                  </a:cubicBezTo>
                  <a:cubicBezTo>
                    <a:pt x="72" y="183"/>
                    <a:pt x="56" y="192"/>
                    <a:pt x="59" y="199"/>
                  </a:cubicBezTo>
                  <a:cubicBezTo>
                    <a:pt x="64" y="199"/>
                    <a:pt x="67" y="193"/>
                    <a:pt x="72" y="191"/>
                  </a:cubicBezTo>
                  <a:cubicBezTo>
                    <a:pt x="92" y="187"/>
                    <a:pt x="78" y="208"/>
                    <a:pt x="84" y="214"/>
                  </a:cubicBezTo>
                  <a:cubicBezTo>
                    <a:pt x="92" y="212"/>
                    <a:pt x="87" y="200"/>
                    <a:pt x="96" y="199"/>
                  </a:cubicBezTo>
                  <a:cubicBezTo>
                    <a:pt x="105" y="209"/>
                    <a:pt x="125" y="202"/>
                    <a:pt x="129" y="217"/>
                  </a:cubicBezTo>
                  <a:cubicBezTo>
                    <a:pt x="131" y="204"/>
                    <a:pt x="145" y="204"/>
                    <a:pt x="154" y="198"/>
                  </a:cubicBezTo>
                  <a:cubicBezTo>
                    <a:pt x="155" y="201"/>
                    <a:pt x="160" y="204"/>
                    <a:pt x="160" y="208"/>
                  </a:cubicBezTo>
                  <a:cubicBezTo>
                    <a:pt x="170" y="207"/>
                    <a:pt x="164" y="199"/>
                    <a:pt x="168" y="192"/>
                  </a:cubicBezTo>
                  <a:cubicBezTo>
                    <a:pt x="175" y="179"/>
                    <a:pt x="185" y="198"/>
                    <a:pt x="189" y="193"/>
                  </a:cubicBezTo>
                  <a:cubicBezTo>
                    <a:pt x="191" y="169"/>
                    <a:pt x="214" y="143"/>
                    <a:pt x="221" y="115"/>
                  </a:cubicBezTo>
                  <a:cubicBezTo>
                    <a:pt x="224" y="88"/>
                    <a:pt x="205" y="71"/>
                    <a:pt x="196" y="50"/>
                  </a:cubicBezTo>
                  <a:cubicBezTo>
                    <a:pt x="196" y="35"/>
                    <a:pt x="160" y="25"/>
                    <a:pt x="148" y="5"/>
                  </a:cubicBezTo>
                  <a:cubicBezTo>
                    <a:pt x="116" y="0"/>
                    <a:pt x="102" y="5"/>
                    <a:pt x="70" y="1"/>
                  </a:cubicBezTo>
                  <a:cubicBezTo>
                    <a:pt x="63" y="4"/>
                    <a:pt x="68" y="11"/>
                    <a:pt x="65" y="17"/>
                  </a:cubicBezTo>
                  <a:cubicBezTo>
                    <a:pt x="57" y="17"/>
                    <a:pt x="47" y="9"/>
                    <a:pt x="39" y="18"/>
                  </a:cubicBezTo>
                  <a:cubicBezTo>
                    <a:pt x="46" y="31"/>
                    <a:pt x="31" y="37"/>
                    <a:pt x="28" y="48"/>
                  </a:cubicBezTo>
                  <a:cubicBezTo>
                    <a:pt x="26" y="59"/>
                    <a:pt x="4" y="44"/>
                    <a:pt x="5" y="52"/>
                  </a:cubicBezTo>
                  <a:cubicBezTo>
                    <a:pt x="5" y="62"/>
                    <a:pt x="19" y="54"/>
                    <a:pt x="22" y="62"/>
                  </a:cubicBezTo>
                  <a:cubicBezTo>
                    <a:pt x="24" y="68"/>
                    <a:pt x="19" y="77"/>
                    <a:pt x="16" y="83"/>
                  </a:cubicBezTo>
                  <a:lnTo>
                    <a:pt x="0" y="8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256">
              <a:extLst>
                <a:ext uri="{FF2B5EF4-FFF2-40B4-BE49-F238E27FC236}">
                  <a16:creationId xmlns:a16="http://schemas.microsoft.com/office/drawing/2014/main" xmlns="" id="{7D9BB5EB-B6F7-4497-9B8F-6491744A4D67}"/>
                </a:ext>
              </a:extLst>
            </p:cNvPr>
            <p:cNvSpPr>
              <a:spLocks/>
            </p:cNvSpPr>
            <p:nvPr/>
          </p:nvSpPr>
          <p:spPr bwMode="auto">
            <a:xfrm>
              <a:off x="10539966" y="4911728"/>
              <a:ext cx="261216" cy="208169"/>
            </a:xfrm>
            <a:custGeom>
              <a:avLst/>
              <a:gdLst>
                <a:gd name="T0" fmla="*/ 0 w 190"/>
                <a:gd name="T1" fmla="*/ 58 h 152"/>
                <a:gd name="T2" fmla="*/ 15 w 190"/>
                <a:gd name="T3" fmla="*/ 93 h 152"/>
                <a:gd name="T4" fmla="*/ 1 w 190"/>
                <a:gd name="T5" fmla="*/ 98 h 152"/>
                <a:gd name="T6" fmla="*/ 9 w 190"/>
                <a:gd name="T7" fmla="*/ 100 h 152"/>
                <a:gd name="T8" fmla="*/ 16 w 190"/>
                <a:gd name="T9" fmla="*/ 100 h 152"/>
                <a:gd name="T10" fmla="*/ 36 w 190"/>
                <a:gd name="T11" fmla="*/ 128 h 152"/>
                <a:gd name="T12" fmla="*/ 44 w 190"/>
                <a:gd name="T13" fmla="*/ 128 h 152"/>
                <a:gd name="T14" fmla="*/ 50 w 190"/>
                <a:gd name="T15" fmla="*/ 126 h 152"/>
                <a:gd name="T16" fmla="*/ 51 w 190"/>
                <a:gd name="T17" fmla="*/ 139 h 152"/>
                <a:gd name="T18" fmla="*/ 62 w 190"/>
                <a:gd name="T19" fmla="*/ 133 h 152"/>
                <a:gd name="T20" fmla="*/ 72 w 190"/>
                <a:gd name="T21" fmla="*/ 150 h 152"/>
                <a:gd name="T22" fmla="*/ 82 w 190"/>
                <a:gd name="T23" fmla="*/ 139 h 152"/>
                <a:gd name="T24" fmla="*/ 111 w 190"/>
                <a:gd name="T25" fmla="*/ 152 h 152"/>
                <a:gd name="T26" fmla="*/ 131 w 190"/>
                <a:gd name="T27" fmla="*/ 139 h 152"/>
                <a:gd name="T28" fmla="*/ 136 w 190"/>
                <a:gd name="T29" fmla="*/ 146 h 152"/>
                <a:gd name="T30" fmla="*/ 143 w 190"/>
                <a:gd name="T31" fmla="*/ 135 h 152"/>
                <a:gd name="T32" fmla="*/ 154 w 190"/>
                <a:gd name="T33" fmla="*/ 134 h 152"/>
                <a:gd name="T34" fmla="*/ 161 w 190"/>
                <a:gd name="T35" fmla="*/ 136 h 152"/>
                <a:gd name="T36" fmla="*/ 188 w 190"/>
                <a:gd name="T37" fmla="*/ 81 h 152"/>
                <a:gd name="T38" fmla="*/ 166 w 190"/>
                <a:gd name="T39" fmla="*/ 35 h 152"/>
                <a:gd name="T40" fmla="*/ 125 w 190"/>
                <a:gd name="T41" fmla="*/ 4 h 152"/>
                <a:gd name="T42" fmla="*/ 59 w 190"/>
                <a:gd name="T43" fmla="*/ 0 h 152"/>
                <a:gd name="T44" fmla="*/ 55 w 190"/>
                <a:gd name="T45" fmla="*/ 11 h 152"/>
                <a:gd name="T46" fmla="*/ 48 w 190"/>
                <a:gd name="T47" fmla="*/ 10 h 152"/>
                <a:gd name="T48" fmla="*/ 32 w 190"/>
                <a:gd name="T49" fmla="*/ 12 h 152"/>
                <a:gd name="T50" fmla="*/ 23 w 190"/>
                <a:gd name="T51" fmla="*/ 33 h 152"/>
                <a:gd name="T52" fmla="*/ 12 w 190"/>
                <a:gd name="T53" fmla="*/ 35 h 152"/>
                <a:gd name="T54" fmla="*/ 3 w 190"/>
                <a:gd name="T55" fmla="*/ 36 h 152"/>
                <a:gd name="T56" fmla="*/ 18 w 190"/>
                <a:gd name="T57" fmla="*/ 42 h 152"/>
                <a:gd name="T58" fmla="*/ 14 w 190"/>
                <a:gd name="T59" fmla="*/ 57 h 152"/>
                <a:gd name="T60" fmla="*/ 0 w 190"/>
                <a:gd name="T61" fmla="*/ 5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 h="152">
                  <a:moveTo>
                    <a:pt x="0" y="58"/>
                  </a:moveTo>
                  <a:cubicBezTo>
                    <a:pt x="7" y="67"/>
                    <a:pt x="14" y="80"/>
                    <a:pt x="15" y="93"/>
                  </a:cubicBezTo>
                  <a:cubicBezTo>
                    <a:pt x="10" y="94"/>
                    <a:pt x="3" y="93"/>
                    <a:pt x="1" y="98"/>
                  </a:cubicBezTo>
                  <a:cubicBezTo>
                    <a:pt x="3" y="100"/>
                    <a:pt x="6" y="100"/>
                    <a:pt x="9" y="100"/>
                  </a:cubicBezTo>
                  <a:cubicBezTo>
                    <a:pt x="11" y="100"/>
                    <a:pt x="14" y="100"/>
                    <a:pt x="16" y="100"/>
                  </a:cubicBezTo>
                  <a:cubicBezTo>
                    <a:pt x="13" y="117"/>
                    <a:pt x="44" y="115"/>
                    <a:pt x="36" y="128"/>
                  </a:cubicBezTo>
                  <a:cubicBezTo>
                    <a:pt x="37" y="132"/>
                    <a:pt x="40" y="130"/>
                    <a:pt x="44" y="128"/>
                  </a:cubicBezTo>
                  <a:cubicBezTo>
                    <a:pt x="46" y="127"/>
                    <a:pt x="48" y="126"/>
                    <a:pt x="50" y="126"/>
                  </a:cubicBezTo>
                  <a:cubicBezTo>
                    <a:pt x="62" y="128"/>
                    <a:pt x="48" y="134"/>
                    <a:pt x="51" y="139"/>
                  </a:cubicBezTo>
                  <a:cubicBezTo>
                    <a:pt x="55" y="139"/>
                    <a:pt x="58" y="135"/>
                    <a:pt x="62" y="133"/>
                  </a:cubicBezTo>
                  <a:cubicBezTo>
                    <a:pt x="79" y="131"/>
                    <a:pt x="67" y="145"/>
                    <a:pt x="72" y="150"/>
                  </a:cubicBezTo>
                  <a:cubicBezTo>
                    <a:pt x="78" y="148"/>
                    <a:pt x="74" y="140"/>
                    <a:pt x="82" y="139"/>
                  </a:cubicBezTo>
                  <a:cubicBezTo>
                    <a:pt x="90" y="147"/>
                    <a:pt x="107" y="142"/>
                    <a:pt x="111" y="152"/>
                  </a:cubicBezTo>
                  <a:cubicBezTo>
                    <a:pt x="112" y="143"/>
                    <a:pt x="124" y="143"/>
                    <a:pt x="131" y="139"/>
                  </a:cubicBezTo>
                  <a:cubicBezTo>
                    <a:pt x="132" y="141"/>
                    <a:pt x="136" y="143"/>
                    <a:pt x="136" y="146"/>
                  </a:cubicBezTo>
                  <a:cubicBezTo>
                    <a:pt x="145" y="145"/>
                    <a:pt x="140" y="140"/>
                    <a:pt x="143" y="135"/>
                  </a:cubicBezTo>
                  <a:cubicBezTo>
                    <a:pt x="146" y="130"/>
                    <a:pt x="151" y="132"/>
                    <a:pt x="154" y="134"/>
                  </a:cubicBezTo>
                  <a:cubicBezTo>
                    <a:pt x="157" y="135"/>
                    <a:pt x="159" y="137"/>
                    <a:pt x="161" y="136"/>
                  </a:cubicBezTo>
                  <a:cubicBezTo>
                    <a:pt x="163" y="119"/>
                    <a:pt x="182" y="101"/>
                    <a:pt x="188" y="81"/>
                  </a:cubicBezTo>
                  <a:cubicBezTo>
                    <a:pt x="190" y="62"/>
                    <a:pt x="174" y="50"/>
                    <a:pt x="166" y="35"/>
                  </a:cubicBezTo>
                  <a:cubicBezTo>
                    <a:pt x="166" y="24"/>
                    <a:pt x="136" y="17"/>
                    <a:pt x="125" y="4"/>
                  </a:cubicBezTo>
                  <a:cubicBezTo>
                    <a:pt x="98" y="0"/>
                    <a:pt x="86" y="3"/>
                    <a:pt x="59" y="0"/>
                  </a:cubicBezTo>
                  <a:cubicBezTo>
                    <a:pt x="53" y="2"/>
                    <a:pt x="57" y="7"/>
                    <a:pt x="55" y="11"/>
                  </a:cubicBezTo>
                  <a:cubicBezTo>
                    <a:pt x="52" y="11"/>
                    <a:pt x="50" y="10"/>
                    <a:pt x="48" y="10"/>
                  </a:cubicBezTo>
                  <a:cubicBezTo>
                    <a:pt x="42" y="9"/>
                    <a:pt x="37" y="8"/>
                    <a:pt x="32" y="12"/>
                  </a:cubicBezTo>
                  <a:cubicBezTo>
                    <a:pt x="38" y="21"/>
                    <a:pt x="26" y="25"/>
                    <a:pt x="23" y="33"/>
                  </a:cubicBezTo>
                  <a:cubicBezTo>
                    <a:pt x="22" y="37"/>
                    <a:pt x="17" y="36"/>
                    <a:pt x="12" y="35"/>
                  </a:cubicBezTo>
                  <a:cubicBezTo>
                    <a:pt x="7" y="34"/>
                    <a:pt x="3" y="33"/>
                    <a:pt x="3" y="36"/>
                  </a:cubicBezTo>
                  <a:cubicBezTo>
                    <a:pt x="4" y="42"/>
                    <a:pt x="16" y="37"/>
                    <a:pt x="18" y="42"/>
                  </a:cubicBezTo>
                  <a:cubicBezTo>
                    <a:pt x="20" y="47"/>
                    <a:pt x="16" y="53"/>
                    <a:pt x="14" y="57"/>
                  </a:cubicBezTo>
                  <a:cubicBezTo>
                    <a:pt x="0" y="58"/>
                    <a:pt x="0" y="58"/>
                    <a:pt x="0" y="58"/>
                  </a:cubicBezTo>
                </a:path>
              </a:pathLst>
            </a:custGeom>
            <a:solidFill>
              <a:srgbClr val="35B5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2" name="TextBox 31">
            <a:extLst>
              <a:ext uri="{FF2B5EF4-FFF2-40B4-BE49-F238E27FC236}">
                <a16:creationId xmlns:a16="http://schemas.microsoft.com/office/drawing/2014/main" xmlns="" id="{6CE8B261-0C54-4CEF-A49B-D4AA3F6542F1}"/>
              </a:ext>
            </a:extLst>
          </p:cNvPr>
          <p:cNvSpPr txBox="1"/>
          <p:nvPr/>
        </p:nvSpPr>
        <p:spPr>
          <a:xfrm>
            <a:off x="3441379" y="362440"/>
            <a:ext cx="4717838" cy="523220"/>
          </a:xfrm>
          <a:prstGeom prst="rect">
            <a:avLst/>
          </a:prstGeom>
          <a:noFill/>
        </p:spPr>
        <p:txBody>
          <a:bodyPr wrap="square" rtlCol="0">
            <a:spAutoFit/>
          </a:bodyPr>
          <a:lstStyle/>
          <a:p>
            <a:pPr algn="ctr"/>
            <a:r>
              <a:rPr lang="id-ID" altLang="id-ID" sz="2800" dirty="0" smtClean="0">
                <a:effectLst>
                  <a:outerShdw blurRad="38100" dist="38100" dir="2700000" algn="tl">
                    <a:srgbClr val="000000">
                      <a:alpha val="43137"/>
                    </a:srgbClr>
                  </a:outerShdw>
                </a:effectLst>
              </a:rPr>
              <a:t>Microsoft DOS </a:t>
            </a:r>
            <a:endParaRPr lang="en-US" sz="2800" dirty="0">
              <a:effectLst>
                <a:outerShdw blurRad="38100" dist="38100" dir="2700000" algn="tl">
                  <a:srgbClr val="000000">
                    <a:alpha val="43137"/>
                  </a:srgbClr>
                </a:outerShdw>
              </a:effectLst>
            </a:endParaRPr>
          </a:p>
        </p:txBody>
      </p:sp>
      <p:sp>
        <p:nvSpPr>
          <p:cNvPr id="34" name="Freeform 7">
            <a:extLst>
              <a:ext uri="{FF2B5EF4-FFF2-40B4-BE49-F238E27FC236}">
                <a16:creationId xmlns:a16="http://schemas.microsoft.com/office/drawing/2014/main" xmlns="" id="{B8BA8F94-48B6-4979-9A11-CF0B257B3F88}"/>
              </a:ext>
            </a:extLst>
          </p:cNvPr>
          <p:cNvSpPr>
            <a:spLocks/>
          </p:cNvSpPr>
          <p:nvPr/>
        </p:nvSpPr>
        <p:spPr bwMode="auto">
          <a:xfrm>
            <a:off x="900512" y="5443860"/>
            <a:ext cx="2487974" cy="576263"/>
          </a:xfrm>
          <a:prstGeom prst="flowChartDelay">
            <a:avLst/>
          </a:prstGeom>
          <a:solidFill>
            <a:srgbClr val="FF5BA4"/>
          </a:solidFill>
          <a:ln>
            <a:noFill/>
          </a:ln>
          <a:scene3d>
            <a:camera prst="orthographicFront"/>
            <a:lightRig rig="threePt" dir="t"/>
          </a:scene3d>
          <a:sp3d>
            <a:bevelT w="114300" prst="artDeco"/>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r>
              <a:rPr lang="id-ID" sz="2400" dirty="0" smtClean="0"/>
              <a:t>Contoh</a:t>
            </a:r>
            <a:endParaRPr lang="id-ID" sz="2400" dirty="0"/>
          </a:p>
        </p:txBody>
      </p:sp>
      <p:sp>
        <p:nvSpPr>
          <p:cNvPr id="35" name="TextBox 34">
            <a:extLst>
              <a:ext uri="{FF2B5EF4-FFF2-40B4-BE49-F238E27FC236}">
                <a16:creationId xmlns:a16="http://schemas.microsoft.com/office/drawing/2014/main" xmlns="" id="{5721DAD3-2FF9-48BA-9711-E99C5013AAA3}"/>
              </a:ext>
            </a:extLst>
          </p:cNvPr>
          <p:cNvSpPr txBox="1"/>
          <p:nvPr/>
        </p:nvSpPr>
        <p:spPr>
          <a:xfrm>
            <a:off x="900514" y="2533039"/>
            <a:ext cx="6141120" cy="2308324"/>
          </a:xfrm>
          <a:prstGeom prst="rect">
            <a:avLst/>
          </a:prstGeom>
          <a:noFill/>
        </p:spPr>
        <p:txBody>
          <a:bodyPr wrap="square" rtlCol="0">
            <a:spAutoFit/>
          </a:bodyPr>
          <a:lstStyle/>
          <a:p>
            <a:pPr marL="285750" indent="-285750">
              <a:buFont typeface="Wingdings" panose="05000000000000000000" pitchFamily="2" charset="2"/>
              <a:buChar char="ü"/>
            </a:pPr>
            <a:r>
              <a:rPr lang="id-ID" dirty="0" smtClean="0"/>
              <a:t>sistem</a:t>
            </a:r>
            <a:r>
              <a:rPr lang="id-ID" dirty="0"/>
              <a:t> operasi yang banyak digunakan oleh komputer </a:t>
            </a:r>
            <a:r>
              <a:rPr lang="id-ID" dirty="0" smtClean="0"/>
              <a:t>IMB-PC/komputer </a:t>
            </a:r>
            <a:r>
              <a:rPr lang="id-ID" dirty="0"/>
              <a:t>yang </a:t>
            </a:r>
            <a:r>
              <a:rPr lang="id-ID" dirty="0" smtClean="0"/>
              <a:t>kompatibel </a:t>
            </a:r>
            <a:r>
              <a:rPr lang="id-ID" dirty="0"/>
              <a:t>dengan OS Microsoft DOS. </a:t>
            </a:r>
            <a:endParaRPr lang="id-ID" dirty="0" smtClean="0"/>
          </a:p>
          <a:p>
            <a:pPr marL="285750" indent="-285750">
              <a:buFont typeface="Wingdings" panose="05000000000000000000" pitchFamily="2" charset="2"/>
              <a:buChar char="ü"/>
            </a:pPr>
            <a:r>
              <a:rPr lang="id-ID" dirty="0" smtClean="0"/>
              <a:t>Mic </a:t>
            </a:r>
            <a:r>
              <a:rPr lang="id-ID" dirty="0"/>
              <a:t>DOS dilauching pertama </a:t>
            </a:r>
            <a:r>
              <a:rPr lang="id-ID" dirty="0" smtClean="0"/>
              <a:t>di tahun 1981 </a:t>
            </a:r>
          </a:p>
          <a:p>
            <a:pPr marL="285750" indent="-285750">
              <a:buFont typeface="Wingdings" panose="05000000000000000000" pitchFamily="2" charset="2"/>
              <a:buChar char="ü"/>
            </a:pPr>
            <a:r>
              <a:rPr lang="id-ID" dirty="0" smtClean="0"/>
              <a:t>OS </a:t>
            </a:r>
            <a:r>
              <a:rPr lang="id-ID" dirty="0"/>
              <a:t>ini dibuat oleh tim petterson dari </a:t>
            </a:r>
            <a:endParaRPr lang="id-ID" dirty="0" smtClean="0"/>
          </a:p>
          <a:p>
            <a:pPr marL="273050"/>
            <a:r>
              <a:rPr lang="id-ID" dirty="0" smtClean="0"/>
              <a:t>perusahaan </a:t>
            </a:r>
            <a:r>
              <a:rPr lang="id-ID" dirty="0"/>
              <a:t>Seatle Computer </a:t>
            </a:r>
            <a:r>
              <a:rPr lang="id-ID" dirty="0" smtClean="0"/>
              <a:t>Products </a:t>
            </a:r>
          </a:p>
          <a:p>
            <a:pPr marL="273050"/>
            <a:r>
              <a:rPr lang="id-ID" dirty="0" smtClean="0"/>
              <a:t>(SCT</a:t>
            </a:r>
            <a:r>
              <a:rPr lang="id-ID" dirty="0"/>
              <a:t>) sebelum dikembangkan oleh </a:t>
            </a:r>
            <a:endParaRPr lang="id-ID" dirty="0" smtClean="0"/>
          </a:p>
          <a:p>
            <a:pPr marL="273050"/>
            <a:r>
              <a:rPr lang="id-ID" dirty="0" smtClean="0"/>
              <a:t>Microsoft</a:t>
            </a:r>
            <a:r>
              <a:rPr lang="id-ID" dirty="0"/>
              <a:t>.</a:t>
            </a:r>
          </a:p>
        </p:txBody>
      </p:sp>
      <p:sp>
        <p:nvSpPr>
          <p:cNvPr id="36" name="Text Placeholder 4">
            <a:extLst>
              <a:ext uri="{FF2B5EF4-FFF2-40B4-BE49-F238E27FC236}">
                <a16:creationId xmlns:a16="http://schemas.microsoft.com/office/drawing/2014/main" xmlns="" id="{E2B22E48-9B8D-473E-AAD7-D079F761979E}"/>
              </a:ext>
            </a:extLst>
          </p:cNvPr>
          <p:cNvSpPr txBox="1">
            <a:spLocks/>
          </p:cNvSpPr>
          <p:nvPr/>
        </p:nvSpPr>
        <p:spPr>
          <a:xfrm>
            <a:off x="900512" y="1863089"/>
            <a:ext cx="2540867" cy="601710"/>
          </a:xfrm>
          <a:prstGeom prst="flowChartDelay">
            <a:avLst/>
          </a:prstGeom>
          <a:solidFill>
            <a:schemeClr val="accent1">
              <a:lumMod val="60000"/>
              <a:lumOff val="40000"/>
            </a:schemeClr>
          </a:solidFill>
          <a:scene3d>
            <a:camera prst="orthographicFront"/>
            <a:lightRig rig="threePt" dir="t"/>
          </a:scene3d>
          <a:sp3d>
            <a:bevelT/>
          </a:sp3d>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id-ID" altLang="ko-KR" sz="2000" b="1" dirty="0" smtClean="0">
                <a:solidFill>
                  <a:srgbClr val="000000"/>
                </a:solidFill>
                <a:effectLst>
                  <a:outerShdw blurRad="38100" dist="38100" dir="2700000" algn="tl">
                    <a:srgbClr val="000000">
                      <a:alpha val="43137"/>
                    </a:srgbClr>
                  </a:outerShdw>
                </a:effectLst>
              </a:rPr>
              <a:t>Deskripsi</a:t>
            </a:r>
            <a:endParaRPr lang="en-US" altLang="ko-KR" sz="2000" b="1" dirty="0">
              <a:solidFill>
                <a:srgbClr val="000000"/>
              </a:solidFill>
              <a:effectLst>
                <a:outerShdw blurRad="38100" dist="38100" dir="2700000" algn="tl">
                  <a:srgbClr val="000000">
                    <a:alpha val="43137"/>
                  </a:srgbClr>
                </a:outerShdw>
              </a:effectLst>
            </a:endParaRPr>
          </a:p>
        </p:txBody>
      </p:sp>
      <p:sp>
        <p:nvSpPr>
          <p:cNvPr id="37" name="Text Placeholder 4">
            <a:extLst>
              <a:ext uri="{FF2B5EF4-FFF2-40B4-BE49-F238E27FC236}">
                <a16:creationId xmlns:a16="http://schemas.microsoft.com/office/drawing/2014/main" xmlns="" id="{3DF9D726-0ECF-42DE-B7F8-2D281F863F1E}"/>
              </a:ext>
            </a:extLst>
          </p:cNvPr>
          <p:cNvSpPr txBox="1">
            <a:spLocks/>
          </p:cNvSpPr>
          <p:nvPr/>
        </p:nvSpPr>
        <p:spPr>
          <a:xfrm>
            <a:off x="900512" y="4717481"/>
            <a:ext cx="3917147" cy="43204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altLang="ko-KR" sz="2000" b="1" dirty="0">
              <a:solidFill>
                <a:schemeClr val="bg1"/>
              </a:solidFill>
              <a:effectLst>
                <a:outerShdw blurRad="38100" dist="38100" dir="2700000" algn="tl">
                  <a:srgbClr val="000000">
                    <a:alpha val="43137"/>
                  </a:srgbClr>
                </a:outerShdw>
              </a:effectLst>
            </a:endParaRPr>
          </a:p>
        </p:txBody>
      </p:sp>
      <p:pic>
        <p:nvPicPr>
          <p:cNvPr id="2" name="Picture Placeholder 1"/>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7775513" y="1779291"/>
            <a:ext cx="3189421" cy="2297380"/>
          </a:xfrm>
          <a:prstGeom prst="rect">
            <a:avLst/>
          </a:prstGeom>
          <a:ln>
            <a:noFill/>
          </a:ln>
          <a:effectLst>
            <a:outerShdw blurRad="190500" algn="tl" rotWithShape="0">
              <a:srgbClr val="000000">
                <a:alpha val="70000"/>
              </a:srgbClr>
            </a:outerShdw>
          </a:effectLst>
        </p:spPr>
      </p:pic>
      <p:pic>
        <p:nvPicPr>
          <p:cNvPr id="29" name="Picture Placeholder 1"/>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5745708" y="3548418"/>
            <a:ext cx="1910685" cy="1169063"/>
          </a:xfrm>
          <a:prstGeom prst="rect">
            <a:avLst/>
          </a:prstGeom>
          <a:ln>
            <a:noFill/>
          </a:ln>
          <a:effectLst>
            <a:outerShdw blurRad="190500" algn="tl" rotWithShape="0">
              <a:srgbClr val="000000">
                <a:alpha val="70000"/>
              </a:srgbClr>
            </a:outerShdw>
          </a:effectLst>
        </p:spPr>
      </p:pic>
      <p:sp>
        <p:nvSpPr>
          <p:cNvPr id="30" name="Rectangle 29"/>
          <p:cNvSpPr/>
          <p:nvPr/>
        </p:nvSpPr>
        <p:spPr>
          <a:xfrm>
            <a:off x="1109370" y="6203434"/>
            <a:ext cx="4131259" cy="369332"/>
          </a:xfrm>
          <a:prstGeom prst="rect">
            <a:avLst/>
          </a:prstGeom>
        </p:spPr>
        <p:txBody>
          <a:bodyPr wrap="none">
            <a:spAutoFit/>
          </a:bodyPr>
          <a:lstStyle/>
          <a:p>
            <a:r>
              <a:rPr lang="pt-BR" dirty="0" smtClean="0"/>
              <a:t>DR-DOS, IBM PC-DOS, Caldera DOS, dll</a:t>
            </a:r>
            <a:endParaRPr lang="en-US" dirty="0"/>
          </a:p>
        </p:txBody>
      </p:sp>
      <p:grpSp>
        <p:nvGrpSpPr>
          <p:cNvPr id="38" name="Group 37"/>
          <p:cNvGrpSpPr/>
          <p:nvPr/>
        </p:nvGrpSpPr>
        <p:grpSpPr>
          <a:xfrm>
            <a:off x="-155713" y="-142461"/>
            <a:ext cx="12503429" cy="7142915"/>
            <a:chOff x="12032" y="84331"/>
            <a:chExt cx="11937134" cy="6738022"/>
          </a:xfrm>
        </p:grpSpPr>
        <p:grpSp>
          <p:nvGrpSpPr>
            <p:cNvPr id="39" name="Group 38"/>
            <p:cNvGrpSpPr/>
            <p:nvPr/>
          </p:nvGrpSpPr>
          <p:grpSpPr>
            <a:xfrm>
              <a:off x="13623" y="84331"/>
              <a:ext cx="11917940" cy="445476"/>
              <a:chOff x="0" y="-9454"/>
              <a:chExt cx="11917940" cy="445476"/>
            </a:xfrm>
          </p:grpSpPr>
          <p:pic>
            <p:nvPicPr>
              <p:cNvPr id="62" name="Picture 61"/>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63" name="Picture 62"/>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64" name="Picture 63"/>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10530814" y="-9454"/>
                <a:ext cx="1387126" cy="426568"/>
              </a:xfrm>
              <a:prstGeom prst="rect">
                <a:avLst/>
              </a:prstGeom>
            </p:spPr>
          </p:pic>
          <p:pic>
            <p:nvPicPr>
              <p:cNvPr id="65" name="Picture 64"/>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66" name="Picture 65"/>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67" name="Picture 66"/>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9190580" y="0"/>
                <a:ext cx="1387126" cy="426568"/>
              </a:xfrm>
              <a:prstGeom prst="rect">
                <a:avLst/>
              </a:prstGeom>
            </p:spPr>
          </p:pic>
          <p:pic>
            <p:nvPicPr>
              <p:cNvPr id="68" name="Picture 67"/>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7850346" y="0"/>
                <a:ext cx="1387126" cy="426568"/>
              </a:xfrm>
              <a:prstGeom prst="rect">
                <a:avLst/>
              </a:prstGeom>
            </p:spPr>
          </p:pic>
          <p:pic>
            <p:nvPicPr>
              <p:cNvPr id="69" name="Picture 68"/>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6510112" y="0"/>
                <a:ext cx="1387126" cy="426568"/>
              </a:xfrm>
              <a:prstGeom prst="rect">
                <a:avLst/>
              </a:prstGeom>
            </p:spPr>
          </p:pic>
          <p:pic>
            <p:nvPicPr>
              <p:cNvPr id="70" name="Picture 69"/>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40" name="Group 39"/>
            <p:cNvGrpSpPr/>
            <p:nvPr/>
          </p:nvGrpSpPr>
          <p:grpSpPr>
            <a:xfrm>
              <a:off x="12032" y="6376877"/>
              <a:ext cx="11936757" cy="445476"/>
              <a:chOff x="0" y="-9454"/>
              <a:chExt cx="11917940" cy="445476"/>
            </a:xfrm>
          </p:grpSpPr>
          <p:pic>
            <p:nvPicPr>
              <p:cNvPr id="53" name="Picture 52"/>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54" name="Picture 53"/>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55" name="Picture 54"/>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10530814" y="-9454"/>
                <a:ext cx="1387126" cy="426568"/>
              </a:xfrm>
              <a:prstGeom prst="rect">
                <a:avLst/>
              </a:prstGeom>
            </p:spPr>
          </p:pic>
          <p:pic>
            <p:nvPicPr>
              <p:cNvPr id="56" name="Picture 55"/>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57" name="Picture 56"/>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58" name="Picture 57"/>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9190580" y="0"/>
                <a:ext cx="1387126" cy="426568"/>
              </a:xfrm>
              <a:prstGeom prst="rect">
                <a:avLst/>
              </a:prstGeom>
            </p:spPr>
          </p:pic>
          <p:pic>
            <p:nvPicPr>
              <p:cNvPr id="59" name="Picture 58"/>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7850346" y="0"/>
                <a:ext cx="1387126" cy="426568"/>
              </a:xfrm>
              <a:prstGeom prst="rect">
                <a:avLst/>
              </a:prstGeom>
            </p:spPr>
          </p:pic>
          <p:pic>
            <p:nvPicPr>
              <p:cNvPr id="60" name="Picture 59"/>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6510112" y="0"/>
                <a:ext cx="1387126" cy="426568"/>
              </a:xfrm>
              <a:prstGeom prst="rect">
                <a:avLst/>
              </a:prstGeom>
            </p:spPr>
          </p:pic>
          <p:pic>
            <p:nvPicPr>
              <p:cNvPr id="61" name="Picture 60"/>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41" name="Group 40"/>
            <p:cNvGrpSpPr/>
            <p:nvPr/>
          </p:nvGrpSpPr>
          <p:grpSpPr>
            <a:xfrm rot="16200000">
              <a:off x="-3041886" y="3241717"/>
              <a:ext cx="6545281" cy="436022"/>
              <a:chOff x="0" y="0"/>
              <a:chExt cx="6545281" cy="436022"/>
            </a:xfrm>
          </p:grpSpPr>
          <p:pic>
            <p:nvPicPr>
              <p:cNvPr id="48" name="Picture 47"/>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52" name="Picture 51"/>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42" name="Group 41"/>
            <p:cNvGrpSpPr/>
            <p:nvPr/>
          </p:nvGrpSpPr>
          <p:grpSpPr>
            <a:xfrm rot="16200000">
              <a:off x="8458514" y="3169525"/>
              <a:ext cx="6545281" cy="436022"/>
              <a:chOff x="0" y="0"/>
              <a:chExt cx="6545281" cy="436022"/>
            </a:xfrm>
          </p:grpSpPr>
          <p:pic>
            <p:nvPicPr>
              <p:cNvPr id="43" name="Picture 42"/>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44" name="Picture 43"/>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45" name="Picture 44"/>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2438401" y="9076"/>
                <a:ext cx="1387126" cy="426568"/>
              </a:xfrm>
              <a:prstGeom prst="rect">
                <a:avLst/>
              </a:prstGeom>
            </p:spPr>
          </p:pic>
          <p:pic>
            <p:nvPicPr>
              <p:cNvPr id="46" name="Picture 45"/>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47" name="Picture 46"/>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spTree>
    <p:extLst>
      <p:ext uri="{BB962C8B-B14F-4D97-AF65-F5344CB8AC3E}">
        <p14:creationId xmlns:p14="http://schemas.microsoft.com/office/powerpoint/2010/main" val="17013128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0-#ppt_w/2"/>
                                          </p:val>
                                        </p:tav>
                                        <p:tav tm="100000">
                                          <p:val>
                                            <p:strVal val="#ppt_x"/>
                                          </p:val>
                                        </p:tav>
                                      </p:tavLst>
                                    </p:anim>
                                    <p:anim calcmode="lin" valueType="num">
                                      <p:cBhvr additive="base">
                                        <p:cTn id="19" dur="500" fill="hold"/>
                                        <p:tgtEl>
                                          <p:spTgt spid="36"/>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0-#ppt_w/2"/>
                                          </p:val>
                                        </p:tav>
                                        <p:tav tm="100000">
                                          <p:val>
                                            <p:strVal val="#ppt_x"/>
                                          </p:val>
                                        </p:tav>
                                      </p:tavLst>
                                    </p:anim>
                                    <p:anim calcmode="lin" valueType="num">
                                      <p:cBhvr additive="base">
                                        <p:cTn id="24" dur="500" fill="hold"/>
                                        <p:tgtEl>
                                          <p:spTgt spid="35"/>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0-#ppt_w/2"/>
                                          </p:val>
                                        </p:tav>
                                        <p:tav tm="100000">
                                          <p:val>
                                            <p:strVal val="#ppt_x"/>
                                          </p:val>
                                        </p:tav>
                                      </p:tavLst>
                                    </p:anim>
                                    <p:anim calcmode="lin" valueType="num">
                                      <p:cBhvr additive="base">
                                        <p:cTn id="29"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animBg="1"/>
      <p:bldP spid="35" grpId="0"/>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0" y="248003"/>
            <a:ext cx="12192000" cy="1238206"/>
            <a:chOff x="0" y="248003"/>
            <a:chExt cx="12192000" cy="1089478"/>
          </a:xfrm>
        </p:grpSpPr>
        <p:sp>
          <p:nvSpPr>
            <p:cNvPr id="23" name="Rectangle 22"/>
            <p:cNvSpPr/>
            <p:nvPr/>
          </p:nvSpPr>
          <p:spPr>
            <a:xfrm>
              <a:off x="0" y="248003"/>
              <a:ext cx="10542512" cy="108947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31" name="Rectangle 30"/>
            <p:cNvSpPr/>
            <p:nvPr/>
          </p:nvSpPr>
          <p:spPr>
            <a:xfrm>
              <a:off x="10664941" y="248003"/>
              <a:ext cx="1527059" cy="1089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 name="Group 3">
            <a:extLst>
              <a:ext uri="{FF2B5EF4-FFF2-40B4-BE49-F238E27FC236}">
                <a16:creationId xmlns:a16="http://schemas.microsoft.com/office/drawing/2014/main" xmlns="" id="{5A5EDCA6-1CA0-455A-B338-16D8B0174E09}"/>
              </a:ext>
            </a:extLst>
          </p:cNvPr>
          <p:cNvGrpSpPr/>
          <p:nvPr/>
        </p:nvGrpSpPr>
        <p:grpSpPr>
          <a:xfrm>
            <a:off x="9613943" y="4278573"/>
            <a:ext cx="2122002" cy="2333768"/>
            <a:chOff x="8048377" y="2251810"/>
            <a:chExt cx="2752805" cy="3027522"/>
          </a:xfrm>
        </p:grpSpPr>
        <p:sp>
          <p:nvSpPr>
            <p:cNvPr id="5" name="Freeform 9">
              <a:extLst>
                <a:ext uri="{FF2B5EF4-FFF2-40B4-BE49-F238E27FC236}">
                  <a16:creationId xmlns:a16="http://schemas.microsoft.com/office/drawing/2014/main" xmlns="" id="{29ADB569-76B4-4EE8-9E3C-EFF988D11DE6}"/>
                </a:ext>
              </a:extLst>
            </p:cNvPr>
            <p:cNvSpPr>
              <a:spLocks/>
            </p:cNvSpPr>
            <p:nvPr/>
          </p:nvSpPr>
          <p:spPr bwMode="auto">
            <a:xfrm>
              <a:off x="8048377" y="3869924"/>
              <a:ext cx="111720" cy="102075"/>
            </a:xfrm>
            <a:custGeom>
              <a:avLst/>
              <a:gdLst>
                <a:gd name="T0" fmla="*/ 37 w 81"/>
                <a:gd name="T1" fmla="*/ 20 h 75"/>
                <a:gd name="T2" fmla="*/ 23 w 81"/>
                <a:gd name="T3" fmla="*/ 36 h 75"/>
                <a:gd name="T4" fmla="*/ 8 w 81"/>
                <a:gd name="T5" fmla="*/ 38 h 75"/>
                <a:gd name="T6" fmla="*/ 28 w 81"/>
                <a:gd name="T7" fmla="*/ 35 h 75"/>
                <a:gd name="T8" fmla="*/ 5 w 81"/>
                <a:gd name="T9" fmla="*/ 62 h 75"/>
                <a:gd name="T10" fmla="*/ 21 w 81"/>
                <a:gd name="T11" fmla="*/ 69 h 75"/>
                <a:gd name="T12" fmla="*/ 76 w 81"/>
                <a:gd name="T13" fmla="*/ 5 h 75"/>
                <a:gd name="T14" fmla="*/ 37 w 81"/>
                <a:gd name="T15" fmla="*/ 2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75">
                  <a:moveTo>
                    <a:pt x="37" y="20"/>
                  </a:moveTo>
                  <a:cubicBezTo>
                    <a:pt x="32" y="25"/>
                    <a:pt x="28" y="31"/>
                    <a:pt x="23" y="36"/>
                  </a:cubicBezTo>
                  <a:cubicBezTo>
                    <a:pt x="8" y="38"/>
                    <a:pt x="8" y="38"/>
                    <a:pt x="8" y="38"/>
                  </a:cubicBezTo>
                  <a:cubicBezTo>
                    <a:pt x="13" y="37"/>
                    <a:pt x="23" y="36"/>
                    <a:pt x="28" y="35"/>
                  </a:cubicBezTo>
                  <a:cubicBezTo>
                    <a:pt x="28" y="40"/>
                    <a:pt x="14" y="51"/>
                    <a:pt x="5" y="62"/>
                  </a:cubicBezTo>
                  <a:cubicBezTo>
                    <a:pt x="0" y="72"/>
                    <a:pt x="16" y="75"/>
                    <a:pt x="21" y="69"/>
                  </a:cubicBezTo>
                  <a:cubicBezTo>
                    <a:pt x="45" y="52"/>
                    <a:pt x="73" y="20"/>
                    <a:pt x="76" y="5"/>
                  </a:cubicBezTo>
                  <a:cubicBezTo>
                    <a:pt x="81" y="0"/>
                    <a:pt x="56" y="8"/>
                    <a:pt x="37" y="20"/>
                  </a:cubicBezTo>
                </a:path>
              </a:pathLst>
            </a:custGeom>
            <a:solidFill>
              <a:srgbClr val="E02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39">
              <a:extLst>
                <a:ext uri="{FF2B5EF4-FFF2-40B4-BE49-F238E27FC236}">
                  <a16:creationId xmlns:a16="http://schemas.microsoft.com/office/drawing/2014/main" xmlns="" id="{579A92B4-06B0-4EFB-B534-16927EE046A3}"/>
                </a:ext>
              </a:extLst>
            </p:cNvPr>
            <p:cNvSpPr>
              <a:spLocks noEditPoints="1"/>
            </p:cNvSpPr>
            <p:nvPr/>
          </p:nvSpPr>
          <p:spPr bwMode="auto">
            <a:xfrm>
              <a:off x="10030086" y="3382785"/>
              <a:ext cx="140655" cy="92430"/>
            </a:xfrm>
            <a:custGeom>
              <a:avLst/>
              <a:gdLst>
                <a:gd name="T0" fmla="*/ 17 w 102"/>
                <a:gd name="T1" fmla="*/ 66 h 67"/>
                <a:gd name="T2" fmla="*/ 16 w 102"/>
                <a:gd name="T3" fmla="*/ 66 h 67"/>
                <a:gd name="T4" fmla="*/ 16 w 102"/>
                <a:gd name="T5" fmla="*/ 67 h 67"/>
                <a:gd name="T6" fmla="*/ 17 w 102"/>
                <a:gd name="T7" fmla="*/ 66 h 67"/>
                <a:gd name="T8" fmla="*/ 102 w 102"/>
                <a:gd name="T9" fmla="*/ 2 h 67"/>
                <a:gd name="T10" fmla="*/ 94 w 102"/>
                <a:gd name="T11" fmla="*/ 4 h 67"/>
                <a:gd name="T12" fmla="*/ 98 w 102"/>
                <a:gd name="T13" fmla="*/ 7 h 67"/>
                <a:gd name="T14" fmla="*/ 99 w 102"/>
                <a:gd name="T15" fmla="*/ 7 h 67"/>
                <a:gd name="T16" fmla="*/ 102 w 102"/>
                <a:gd name="T17" fmla="*/ 2 h 67"/>
                <a:gd name="T18" fmla="*/ 99 w 102"/>
                <a:gd name="T19" fmla="*/ 0 h 67"/>
                <a:gd name="T20" fmla="*/ 76 w 102"/>
                <a:gd name="T21" fmla="*/ 21 h 67"/>
                <a:gd name="T22" fmla="*/ 76 w 102"/>
                <a:gd name="T23" fmla="*/ 16 h 67"/>
                <a:gd name="T24" fmla="*/ 64 w 102"/>
                <a:gd name="T25" fmla="*/ 24 h 67"/>
                <a:gd name="T26" fmla="*/ 62 w 102"/>
                <a:gd name="T27" fmla="*/ 25 h 67"/>
                <a:gd name="T28" fmla="*/ 61 w 102"/>
                <a:gd name="T29" fmla="*/ 23 h 67"/>
                <a:gd name="T30" fmla="*/ 59 w 102"/>
                <a:gd name="T31" fmla="*/ 19 h 67"/>
                <a:gd name="T32" fmla="*/ 55 w 102"/>
                <a:gd name="T33" fmla="*/ 19 h 67"/>
                <a:gd name="T34" fmla="*/ 16 w 102"/>
                <a:gd name="T35" fmla="*/ 44 h 67"/>
                <a:gd name="T36" fmla="*/ 2 w 102"/>
                <a:gd name="T37" fmla="*/ 58 h 67"/>
                <a:gd name="T38" fmla="*/ 0 w 102"/>
                <a:gd name="T39" fmla="*/ 65 h 67"/>
                <a:gd name="T40" fmla="*/ 11 w 102"/>
                <a:gd name="T41" fmla="*/ 60 h 67"/>
                <a:gd name="T42" fmla="*/ 11 w 102"/>
                <a:gd name="T43" fmla="*/ 65 h 67"/>
                <a:gd name="T44" fmla="*/ 17 w 102"/>
                <a:gd name="T45" fmla="*/ 62 h 67"/>
                <a:gd name="T46" fmla="*/ 16 w 102"/>
                <a:gd name="T47" fmla="*/ 66 h 67"/>
                <a:gd name="T48" fmla="*/ 17 w 102"/>
                <a:gd name="T49" fmla="*/ 66 h 67"/>
                <a:gd name="T50" fmla="*/ 22 w 102"/>
                <a:gd name="T51" fmla="*/ 64 h 67"/>
                <a:gd name="T52" fmla="*/ 34 w 102"/>
                <a:gd name="T53" fmla="*/ 50 h 67"/>
                <a:gd name="T54" fmla="*/ 73 w 102"/>
                <a:gd name="T55" fmla="*/ 34 h 67"/>
                <a:gd name="T56" fmla="*/ 74 w 102"/>
                <a:gd name="T57" fmla="*/ 34 h 67"/>
                <a:gd name="T58" fmla="*/ 91 w 102"/>
                <a:gd name="T59" fmla="*/ 23 h 67"/>
                <a:gd name="T60" fmla="*/ 87 w 102"/>
                <a:gd name="T61" fmla="*/ 17 h 67"/>
                <a:gd name="T62" fmla="*/ 94 w 102"/>
                <a:gd name="T63" fmla="*/ 4 h 67"/>
                <a:gd name="T64" fmla="*/ 94 w 102"/>
                <a:gd name="T65" fmla="*/ 4 h 67"/>
                <a:gd name="T66" fmla="*/ 94 w 102"/>
                <a:gd name="T67" fmla="*/ 4 h 67"/>
                <a:gd name="T68" fmla="*/ 94 w 102"/>
                <a:gd name="T69" fmla="*/ 4 h 67"/>
                <a:gd name="T70" fmla="*/ 94 w 102"/>
                <a:gd name="T71" fmla="*/ 4 h 67"/>
                <a:gd name="T72" fmla="*/ 99 w 102"/>
                <a:gd name="T7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67">
                  <a:moveTo>
                    <a:pt x="17" y="66"/>
                  </a:moveTo>
                  <a:cubicBezTo>
                    <a:pt x="17" y="66"/>
                    <a:pt x="17" y="66"/>
                    <a:pt x="16" y="66"/>
                  </a:cubicBezTo>
                  <a:cubicBezTo>
                    <a:pt x="16" y="67"/>
                    <a:pt x="16" y="67"/>
                    <a:pt x="16" y="67"/>
                  </a:cubicBezTo>
                  <a:cubicBezTo>
                    <a:pt x="17" y="67"/>
                    <a:pt x="17" y="67"/>
                    <a:pt x="17" y="66"/>
                  </a:cubicBezTo>
                  <a:moveTo>
                    <a:pt x="102" y="2"/>
                  </a:moveTo>
                  <a:cubicBezTo>
                    <a:pt x="99" y="3"/>
                    <a:pt x="97" y="4"/>
                    <a:pt x="94" y="4"/>
                  </a:cubicBezTo>
                  <a:cubicBezTo>
                    <a:pt x="96" y="5"/>
                    <a:pt x="97" y="7"/>
                    <a:pt x="98" y="7"/>
                  </a:cubicBezTo>
                  <a:cubicBezTo>
                    <a:pt x="99" y="7"/>
                    <a:pt x="99" y="7"/>
                    <a:pt x="99" y="7"/>
                  </a:cubicBezTo>
                  <a:cubicBezTo>
                    <a:pt x="101" y="5"/>
                    <a:pt x="102" y="4"/>
                    <a:pt x="102" y="2"/>
                  </a:cubicBezTo>
                  <a:moveTo>
                    <a:pt x="99" y="0"/>
                  </a:moveTo>
                  <a:cubicBezTo>
                    <a:pt x="93" y="4"/>
                    <a:pt x="84" y="15"/>
                    <a:pt x="76" y="21"/>
                  </a:cubicBezTo>
                  <a:cubicBezTo>
                    <a:pt x="76" y="19"/>
                    <a:pt x="76" y="18"/>
                    <a:pt x="76" y="16"/>
                  </a:cubicBezTo>
                  <a:cubicBezTo>
                    <a:pt x="73" y="18"/>
                    <a:pt x="67" y="22"/>
                    <a:pt x="64" y="24"/>
                  </a:cubicBezTo>
                  <a:cubicBezTo>
                    <a:pt x="63" y="25"/>
                    <a:pt x="62" y="25"/>
                    <a:pt x="62" y="25"/>
                  </a:cubicBezTo>
                  <a:cubicBezTo>
                    <a:pt x="61" y="25"/>
                    <a:pt x="61" y="24"/>
                    <a:pt x="61" y="23"/>
                  </a:cubicBezTo>
                  <a:cubicBezTo>
                    <a:pt x="61" y="21"/>
                    <a:pt x="61" y="19"/>
                    <a:pt x="59" y="19"/>
                  </a:cubicBezTo>
                  <a:cubicBezTo>
                    <a:pt x="58" y="19"/>
                    <a:pt x="57" y="19"/>
                    <a:pt x="55" y="19"/>
                  </a:cubicBezTo>
                  <a:cubicBezTo>
                    <a:pt x="42" y="27"/>
                    <a:pt x="29" y="35"/>
                    <a:pt x="16" y="44"/>
                  </a:cubicBezTo>
                  <a:cubicBezTo>
                    <a:pt x="11" y="49"/>
                    <a:pt x="6" y="53"/>
                    <a:pt x="2" y="58"/>
                  </a:cubicBezTo>
                  <a:cubicBezTo>
                    <a:pt x="2" y="60"/>
                    <a:pt x="0" y="63"/>
                    <a:pt x="0" y="65"/>
                  </a:cubicBezTo>
                  <a:cubicBezTo>
                    <a:pt x="5" y="62"/>
                    <a:pt x="9" y="60"/>
                    <a:pt x="11" y="60"/>
                  </a:cubicBezTo>
                  <a:cubicBezTo>
                    <a:pt x="13" y="60"/>
                    <a:pt x="13" y="62"/>
                    <a:pt x="11" y="65"/>
                  </a:cubicBezTo>
                  <a:cubicBezTo>
                    <a:pt x="14" y="63"/>
                    <a:pt x="17" y="62"/>
                    <a:pt x="17" y="62"/>
                  </a:cubicBezTo>
                  <a:cubicBezTo>
                    <a:pt x="17" y="63"/>
                    <a:pt x="16" y="65"/>
                    <a:pt x="16" y="66"/>
                  </a:cubicBezTo>
                  <a:cubicBezTo>
                    <a:pt x="17" y="66"/>
                    <a:pt x="17" y="66"/>
                    <a:pt x="17" y="66"/>
                  </a:cubicBezTo>
                  <a:cubicBezTo>
                    <a:pt x="19" y="66"/>
                    <a:pt x="20" y="65"/>
                    <a:pt x="22" y="64"/>
                  </a:cubicBezTo>
                  <a:cubicBezTo>
                    <a:pt x="26" y="59"/>
                    <a:pt x="30" y="55"/>
                    <a:pt x="34" y="50"/>
                  </a:cubicBezTo>
                  <a:cubicBezTo>
                    <a:pt x="49" y="41"/>
                    <a:pt x="67" y="34"/>
                    <a:pt x="73" y="34"/>
                  </a:cubicBezTo>
                  <a:cubicBezTo>
                    <a:pt x="73" y="34"/>
                    <a:pt x="74" y="34"/>
                    <a:pt x="74" y="34"/>
                  </a:cubicBezTo>
                  <a:cubicBezTo>
                    <a:pt x="80" y="31"/>
                    <a:pt x="85" y="27"/>
                    <a:pt x="91" y="23"/>
                  </a:cubicBezTo>
                  <a:cubicBezTo>
                    <a:pt x="90" y="21"/>
                    <a:pt x="88" y="20"/>
                    <a:pt x="87" y="17"/>
                  </a:cubicBezTo>
                  <a:cubicBezTo>
                    <a:pt x="94" y="17"/>
                    <a:pt x="96" y="9"/>
                    <a:pt x="94" y="4"/>
                  </a:cubicBezTo>
                  <a:cubicBezTo>
                    <a:pt x="94" y="4"/>
                    <a:pt x="94" y="4"/>
                    <a:pt x="94" y="4"/>
                  </a:cubicBezTo>
                  <a:cubicBezTo>
                    <a:pt x="94" y="4"/>
                    <a:pt x="94" y="4"/>
                    <a:pt x="94" y="4"/>
                  </a:cubicBezTo>
                  <a:cubicBezTo>
                    <a:pt x="94" y="4"/>
                    <a:pt x="94" y="4"/>
                    <a:pt x="94" y="4"/>
                  </a:cubicBezTo>
                  <a:cubicBezTo>
                    <a:pt x="94" y="4"/>
                    <a:pt x="94" y="4"/>
                    <a:pt x="94" y="4"/>
                  </a:cubicBezTo>
                  <a:cubicBezTo>
                    <a:pt x="96" y="2"/>
                    <a:pt x="97" y="1"/>
                    <a:pt x="99" y="0"/>
                  </a:cubicBezTo>
                </a:path>
              </a:pathLst>
            </a:custGeom>
            <a:solidFill>
              <a:srgbClr val="E635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3">
              <a:extLst>
                <a:ext uri="{FF2B5EF4-FFF2-40B4-BE49-F238E27FC236}">
                  <a16:creationId xmlns:a16="http://schemas.microsoft.com/office/drawing/2014/main" xmlns="" id="{ED9AE606-422D-45C6-B31F-154BA56CE8DE}"/>
                </a:ext>
              </a:extLst>
            </p:cNvPr>
            <p:cNvSpPr>
              <a:spLocks/>
            </p:cNvSpPr>
            <p:nvPr/>
          </p:nvSpPr>
          <p:spPr bwMode="auto">
            <a:xfrm>
              <a:off x="8850306" y="3111981"/>
              <a:ext cx="189683" cy="196113"/>
            </a:xfrm>
            <a:custGeom>
              <a:avLst/>
              <a:gdLst>
                <a:gd name="T0" fmla="*/ 138 w 138"/>
                <a:gd name="T1" fmla="*/ 85 h 143"/>
                <a:gd name="T2" fmla="*/ 127 w 138"/>
                <a:gd name="T3" fmla="*/ 53 h 143"/>
                <a:gd name="T4" fmla="*/ 137 w 138"/>
                <a:gd name="T5" fmla="*/ 47 h 143"/>
                <a:gd name="T6" fmla="*/ 126 w 138"/>
                <a:gd name="T7" fmla="*/ 45 h 143"/>
                <a:gd name="T8" fmla="*/ 110 w 138"/>
                <a:gd name="T9" fmla="*/ 20 h 143"/>
                <a:gd name="T10" fmla="*/ 100 w 138"/>
                <a:gd name="T11" fmla="*/ 22 h 143"/>
                <a:gd name="T12" fmla="*/ 99 w 138"/>
                <a:gd name="T13" fmla="*/ 10 h 143"/>
                <a:gd name="T14" fmla="*/ 92 w 138"/>
                <a:gd name="T15" fmla="*/ 16 h 143"/>
                <a:gd name="T16" fmla="*/ 84 w 138"/>
                <a:gd name="T17" fmla="*/ 1 h 143"/>
                <a:gd name="T18" fmla="*/ 77 w 138"/>
                <a:gd name="T19" fmla="*/ 11 h 143"/>
                <a:gd name="T20" fmla="*/ 55 w 138"/>
                <a:gd name="T21" fmla="*/ 0 h 143"/>
                <a:gd name="T22" fmla="*/ 41 w 138"/>
                <a:gd name="T23" fmla="*/ 13 h 143"/>
                <a:gd name="T24" fmla="*/ 37 w 138"/>
                <a:gd name="T25" fmla="*/ 7 h 143"/>
                <a:gd name="T26" fmla="*/ 32 w 138"/>
                <a:gd name="T27" fmla="*/ 17 h 143"/>
                <a:gd name="T28" fmla="*/ 19 w 138"/>
                <a:gd name="T29" fmla="*/ 17 h 143"/>
                <a:gd name="T30" fmla="*/ 1 w 138"/>
                <a:gd name="T31" fmla="*/ 70 h 143"/>
                <a:gd name="T32" fmla="*/ 18 w 138"/>
                <a:gd name="T33" fmla="*/ 112 h 143"/>
                <a:gd name="T34" fmla="*/ 48 w 138"/>
                <a:gd name="T35" fmla="*/ 140 h 143"/>
                <a:gd name="T36" fmla="*/ 97 w 138"/>
                <a:gd name="T37" fmla="*/ 142 h 143"/>
                <a:gd name="T38" fmla="*/ 100 w 138"/>
                <a:gd name="T39" fmla="*/ 131 h 143"/>
                <a:gd name="T40" fmla="*/ 116 w 138"/>
                <a:gd name="T41" fmla="*/ 129 h 143"/>
                <a:gd name="T42" fmla="*/ 122 w 138"/>
                <a:gd name="T43" fmla="*/ 109 h 143"/>
                <a:gd name="T44" fmla="*/ 136 w 138"/>
                <a:gd name="T45" fmla="*/ 106 h 143"/>
                <a:gd name="T46" fmla="*/ 126 w 138"/>
                <a:gd name="T47" fmla="*/ 100 h 143"/>
                <a:gd name="T48" fmla="*/ 129 w 138"/>
                <a:gd name="T49" fmla="*/ 86 h 143"/>
                <a:gd name="T50" fmla="*/ 138 w 138"/>
                <a:gd name="T51" fmla="*/ 8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143">
                  <a:moveTo>
                    <a:pt x="138" y="85"/>
                  </a:moveTo>
                  <a:cubicBezTo>
                    <a:pt x="133" y="77"/>
                    <a:pt x="128" y="65"/>
                    <a:pt x="127" y="53"/>
                  </a:cubicBezTo>
                  <a:cubicBezTo>
                    <a:pt x="130" y="52"/>
                    <a:pt x="135" y="52"/>
                    <a:pt x="137" y="47"/>
                  </a:cubicBezTo>
                  <a:cubicBezTo>
                    <a:pt x="134" y="45"/>
                    <a:pt x="130" y="47"/>
                    <a:pt x="126" y="45"/>
                  </a:cubicBezTo>
                  <a:cubicBezTo>
                    <a:pt x="127" y="30"/>
                    <a:pt x="105" y="33"/>
                    <a:pt x="110" y="20"/>
                  </a:cubicBezTo>
                  <a:cubicBezTo>
                    <a:pt x="109" y="15"/>
                    <a:pt x="104" y="23"/>
                    <a:pt x="100" y="22"/>
                  </a:cubicBezTo>
                  <a:cubicBezTo>
                    <a:pt x="92" y="21"/>
                    <a:pt x="102" y="15"/>
                    <a:pt x="99" y="10"/>
                  </a:cubicBezTo>
                  <a:cubicBezTo>
                    <a:pt x="96" y="10"/>
                    <a:pt x="94" y="15"/>
                    <a:pt x="92" y="16"/>
                  </a:cubicBezTo>
                  <a:cubicBezTo>
                    <a:pt x="79" y="19"/>
                    <a:pt x="87" y="5"/>
                    <a:pt x="84" y="1"/>
                  </a:cubicBezTo>
                  <a:cubicBezTo>
                    <a:pt x="79" y="3"/>
                    <a:pt x="82" y="10"/>
                    <a:pt x="77" y="11"/>
                  </a:cubicBezTo>
                  <a:cubicBezTo>
                    <a:pt x="71" y="4"/>
                    <a:pt x="58" y="10"/>
                    <a:pt x="55" y="0"/>
                  </a:cubicBezTo>
                  <a:cubicBezTo>
                    <a:pt x="55" y="8"/>
                    <a:pt x="46" y="9"/>
                    <a:pt x="41" y="13"/>
                  </a:cubicBezTo>
                  <a:cubicBezTo>
                    <a:pt x="40" y="11"/>
                    <a:pt x="37" y="9"/>
                    <a:pt x="37" y="7"/>
                  </a:cubicBezTo>
                  <a:cubicBezTo>
                    <a:pt x="30" y="7"/>
                    <a:pt x="34" y="13"/>
                    <a:pt x="32" y="17"/>
                  </a:cubicBezTo>
                  <a:cubicBezTo>
                    <a:pt x="28" y="26"/>
                    <a:pt x="21" y="14"/>
                    <a:pt x="19" y="17"/>
                  </a:cubicBezTo>
                  <a:cubicBezTo>
                    <a:pt x="18" y="33"/>
                    <a:pt x="5" y="51"/>
                    <a:pt x="1" y="70"/>
                  </a:cubicBezTo>
                  <a:cubicBezTo>
                    <a:pt x="0" y="87"/>
                    <a:pt x="12" y="98"/>
                    <a:pt x="18" y="112"/>
                  </a:cubicBezTo>
                  <a:cubicBezTo>
                    <a:pt x="18" y="122"/>
                    <a:pt x="41" y="128"/>
                    <a:pt x="48" y="140"/>
                  </a:cubicBezTo>
                  <a:cubicBezTo>
                    <a:pt x="69" y="143"/>
                    <a:pt x="77" y="139"/>
                    <a:pt x="97" y="142"/>
                  </a:cubicBezTo>
                  <a:cubicBezTo>
                    <a:pt x="101" y="139"/>
                    <a:pt x="98" y="134"/>
                    <a:pt x="100" y="131"/>
                  </a:cubicBezTo>
                  <a:cubicBezTo>
                    <a:pt x="105" y="130"/>
                    <a:pt x="111" y="135"/>
                    <a:pt x="116" y="129"/>
                  </a:cubicBezTo>
                  <a:cubicBezTo>
                    <a:pt x="111" y="121"/>
                    <a:pt x="121" y="117"/>
                    <a:pt x="122" y="109"/>
                  </a:cubicBezTo>
                  <a:cubicBezTo>
                    <a:pt x="123" y="102"/>
                    <a:pt x="137" y="111"/>
                    <a:pt x="136" y="106"/>
                  </a:cubicBezTo>
                  <a:cubicBezTo>
                    <a:pt x="136" y="100"/>
                    <a:pt x="127" y="105"/>
                    <a:pt x="126" y="100"/>
                  </a:cubicBezTo>
                  <a:cubicBezTo>
                    <a:pt x="124" y="96"/>
                    <a:pt x="127" y="90"/>
                    <a:pt x="129" y="86"/>
                  </a:cubicBezTo>
                  <a:lnTo>
                    <a:pt x="138" y="85"/>
                  </a:lnTo>
                  <a:close/>
                </a:path>
              </a:pathLst>
            </a:custGeom>
            <a:solidFill>
              <a:srgbClr val="FF5B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8">
              <a:extLst>
                <a:ext uri="{FF2B5EF4-FFF2-40B4-BE49-F238E27FC236}">
                  <a16:creationId xmlns:a16="http://schemas.microsoft.com/office/drawing/2014/main" xmlns="" id="{37B2A627-B65F-4584-A500-2CBE45C53E43}"/>
                </a:ext>
              </a:extLst>
            </p:cNvPr>
            <p:cNvSpPr>
              <a:spLocks/>
            </p:cNvSpPr>
            <p:nvPr/>
          </p:nvSpPr>
          <p:spPr bwMode="auto">
            <a:xfrm>
              <a:off x="9815825" y="5002442"/>
              <a:ext cx="166375" cy="172805"/>
            </a:xfrm>
            <a:custGeom>
              <a:avLst/>
              <a:gdLst>
                <a:gd name="T0" fmla="*/ 114 w 121"/>
                <a:gd name="T1" fmla="*/ 42 h 126"/>
                <a:gd name="T2" fmla="*/ 116 w 121"/>
                <a:gd name="T3" fmla="*/ 33 h 126"/>
                <a:gd name="T4" fmla="*/ 104 w 121"/>
                <a:gd name="T5" fmla="*/ 27 h 126"/>
                <a:gd name="T6" fmla="*/ 111 w 121"/>
                <a:gd name="T7" fmla="*/ 21 h 126"/>
                <a:gd name="T8" fmla="*/ 106 w 121"/>
                <a:gd name="T9" fmla="*/ 22 h 126"/>
                <a:gd name="T10" fmla="*/ 100 w 121"/>
                <a:gd name="T11" fmla="*/ 23 h 126"/>
                <a:gd name="T12" fmla="*/ 103 w 121"/>
                <a:gd name="T13" fmla="*/ 13 h 126"/>
                <a:gd name="T14" fmla="*/ 102 w 121"/>
                <a:gd name="T15" fmla="*/ 13 h 126"/>
                <a:gd name="T16" fmla="*/ 100 w 121"/>
                <a:gd name="T17" fmla="*/ 14 h 126"/>
                <a:gd name="T18" fmla="*/ 104 w 121"/>
                <a:gd name="T19" fmla="*/ 6 h 126"/>
                <a:gd name="T20" fmla="*/ 86 w 121"/>
                <a:gd name="T21" fmla="*/ 14 h 126"/>
                <a:gd name="T22" fmla="*/ 83 w 121"/>
                <a:gd name="T23" fmla="*/ 0 h 126"/>
                <a:gd name="T24" fmla="*/ 59 w 121"/>
                <a:gd name="T25" fmla="*/ 11 h 126"/>
                <a:gd name="T26" fmla="*/ 58 w 121"/>
                <a:gd name="T27" fmla="*/ 4 h 126"/>
                <a:gd name="T28" fmla="*/ 43 w 121"/>
                <a:gd name="T29" fmla="*/ 15 h 126"/>
                <a:gd name="T30" fmla="*/ 38 w 121"/>
                <a:gd name="T31" fmla="*/ 7 h 126"/>
                <a:gd name="T32" fmla="*/ 30 w 121"/>
                <a:gd name="T33" fmla="*/ 26 h 126"/>
                <a:gd name="T34" fmla="*/ 23 w 121"/>
                <a:gd name="T35" fmla="*/ 19 h 126"/>
                <a:gd name="T36" fmla="*/ 21 w 121"/>
                <a:gd name="T37" fmla="*/ 36 h 126"/>
                <a:gd name="T38" fmla="*/ 16 w 121"/>
                <a:gd name="T39" fmla="*/ 33 h 126"/>
                <a:gd name="T40" fmla="*/ 9 w 121"/>
                <a:gd name="T41" fmla="*/ 46 h 126"/>
                <a:gd name="T42" fmla="*/ 12 w 121"/>
                <a:gd name="T43" fmla="*/ 56 h 126"/>
                <a:gd name="T44" fmla="*/ 8 w 121"/>
                <a:gd name="T45" fmla="*/ 55 h 126"/>
                <a:gd name="T46" fmla="*/ 12 w 121"/>
                <a:gd name="T47" fmla="*/ 94 h 126"/>
                <a:gd name="T48" fmla="*/ 20 w 121"/>
                <a:gd name="T49" fmla="*/ 101 h 126"/>
                <a:gd name="T50" fmla="*/ 29 w 121"/>
                <a:gd name="T51" fmla="*/ 108 h 126"/>
                <a:gd name="T52" fmla="*/ 29 w 121"/>
                <a:gd name="T53" fmla="*/ 115 h 126"/>
                <a:gd name="T54" fmla="*/ 32 w 121"/>
                <a:gd name="T55" fmla="*/ 111 h 126"/>
                <a:gd name="T56" fmla="*/ 42 w 121"/>
                <a:gd name="T57" fmla="*/ 122 h 126"/>
                <a:gd name="T58" fmla="*/ 46 w 121"/>
                <a:gd name="T59" fmla="*/ 118 h 126"/>
                <a:gd name="T60" fmla="*/ 55 w 121"/>
                <a:gd name="T61" fmla="*/ 126 h 126"/>
                <a:gd name="T62" fmla="*/ 56 w 121"/>
                <a:gd name="T63" fmla="*/ 118 h 126"/>
                <a:gd name="T64" fmla="*/ 64 w 121"/>
                <a:gd name="T65" fmla="*/ 121 h 126"/>
                <a:gd name="T66" fmla="*/ 68 w 121"/>
                <a:gd name="T67" fmla="*/ 114 h 126"/>
                <a:gd name="T68" fmla="*/ 76 w 121"/>
                <a:gd name="T69" fmla="*/ 113 h 126"/>
                <a:gd name="T70" fmla="*/ 85 w 121"/>
                <a:gd name="T71" fmla="*/ 113 h 126"/>
                <a:gd name="T72" fmla="*/ 84 w 121"/>
                <a:gd name="T73" fmla="*/ 105 h 126"/>
                <a:gd name="T74" fmla="*/ 95 w 121"/>
                <a:gd name="T75" fmla="*/ 104 h 126"/>
                <a:gd name="T76" fmla="*/ 93 w 121"/>
                <a:gd name="T77" fmla="*/ 97 h 126"/>
                <a:gd name="T78" fmla="*/ 99 w 121"/>
                <a:gd name="T79" fmla="*/ 93 h 126"/>
                <a:gd name="T80" fmla="*/ 103 w 121"/>
                <a:gd name="T81" fmla="*/ 89 h 126"/>
                <a:gd name="T82" fmla="*/ 102 w 121"/>
                <a:gd name="T83" fmla="*/ 80 h 126"/>
                <a:gd name="T84" fmla="*/ 116 w 121"/>
                <a:gd name="T85" fmla="*/ 75 h 126"/>
                <a:gd name="T86" fmla="*/ 112 w 121"/>
                <a:gd name="T87" fmla="*/ 73 h 126"/>
                <a:gd name="T88" fmla="*/ 107 w 121"/>
                <a:gd name="T89" fmla="*/ 71 h 126"/>
                <a:gd name="T90" fmla="*/ 117 w 121"/>
                <a:gd name="T91" fmla="*/ 56 h 126"/>
                <a:gd name="T92" fmla="*/ 113 w 121"/>
                <a:gd name="T93" fmla="*/ 55 h 126"/>
                <a:gd name="T94" fmla="*/ 121 w 121"/>
                <a:gd name="T95" fmla="*/ 40 h 126"/>
                <a:gd name="T96" fmla="*/ 117 w 121"/>
                <a:gd name="T97" fmla="*/ 41 h 126"/>
                <a:gd name="T98" fmla="*/ 114 w 121"/>
                <a:gd name="T99" fmla="*/ 4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 h="126">
                  <a:moveTo>
                    <a:pt x="114" y="42"/>
                  </a:moveTo>
                  <a:cubicBezTo>
                    <a:pt x="109" y="40"/>
                    <a:pt x="116" y="37"/>
                    <a:pt x="116" y="33"/>
                  </a:cubicBezTo>
                  <a:cubicBezTo>
                    <a:pt x="113" y="34"/>
                    <a:pt x="103" y="37"/>
                    <a:pt x="104" y="27"/>
                  </a:cubicBezTo>
                  <a:cubicBezTo>
                    <a:pt x="107" y="26"/>
                    <a:pt x="110" y="24"/>
                    <a:pt x="111" y="21"/>
                  </a:cubicBezTo>
                  <a:cubicBezTo>
                    <a:pt x="109" y="19"/>
                    <a:pt x="108" y="21"/>
                    <a:pt x="106" y="22"/>
                  </a:cubicBezTo>
                  <a:cubicBezTo>
                    <a:pt x="104" y="23"/>
                    <a:pt x="102" y="24"/>
                    <a:pt x="100" y="23"/>
                  </a:cubicBezTo>
                  <a:cubicBezTo>
                    <a:pt x="97" y="20"/>
                    <a:pt x="102" y="16"/>
                    <a:pt x="103" y="13"/>
                  </a:cubicBezTo>
                  <a:cubicBezTo>
                    <a:pt x="103" y="12"/>
                    <a:pt x="102" y="13"/>
                    <a:pt x="102" y="13"/>
                  </a:cubicBezTo>
                  <a:cubicBezTo>
                    <a:pt x="101" y="14"/>
                    <a:pt x="100" y="15"/>
                    <a:pt x="100" y="14"/>
                  </a:cubicBezTo>
                  <a:cubicBezTo>
                    <a:pt x="97" y="10"/>
                    <a:pt x="104" y="11"/>
                    <a:pt x="104" y="6"/>
                  </a:cubicBezTo>
                  <a:cubicBezTo>
                    <a:pt x="96" y="7"/>
                    <a:pt x="94" y="17"/>
                    <a:pt x="86" y="14"/>
                  </a:cubicBezTo>
                  <a:cubicBezTo>
                    <a:pt x="81" y="13"/>
                    <a:pt x="85" y="3"/>
                    <a:pt x="83" y="0"/>
                  </a:cubicBezTo>
                  <a:cubicBezTo>
                    <a:pt x="78" y="8"/>
                    <a:pt x="67" y="10"/>
                    <a:pt x="59" y="11"/>
                  </a:cubicBezTo>
                  <a:cubicBezTo>
                    <a:pt x="59" y="9"/>
                    <a:pt x="62" y="4"/>
                    <a:pt x="58" y="4"/>
                  </a:cubicBezTo>
                  <a:cubicBezTo>
                    <a:pt x="54" y="9"/>
                    <a:pt x="51" y="17"/>
                    <a:pt x="43" y="15"/>
                  </a:cubicBezTo>
                  <a:cubicBezTo>
                    <a:pt x="39" y="14"/>
                    <a:pt x="42" y="6"/>
                    <a:pt x="38" y="7"/>
                  </a:cubicBezTo>
                  <a:cubicBezTo>
                    <a:pt x="30" y="8"/>
                    <a:pt x="39" y="23"/>
                    <a:pt x="30" y="26"/>
                  </a:cubicBezTo>
                  <a:cubicBezTo>
                    <a:pt x="26" y="27"/>
                    <a:pt x="25" y="21"/>
                    <a:pt x="23" y="19"/>
                  </a:cubicBezTo>
                  <a:cubicBezTo>
                    <a:pt x="19" y="24"/>
                    <a:pt x="28" y="31"/>
                    <a:pt x="21" y="36"/>
                  </a:cubicBezTo>
                  <a:cubicBezTo>
                    <a:pt x="19" y="37"/>
                    <a:pt x="18" y="34"/>
                    <a:pt x="16" y="33"/>
                  </a:cubicBezTo>
                  <a:cubicBezTo>
                    <a:pt x="19" y="38"/>
                    <a:pt x="16" y="46"/>
                    <a:pt x="9" y="46"/>
                  </a:cubicBezTo>
                  <a:cubicBezTo>
                    <a:pt x="10" y="50"/>
                    <a:pt x="16" y="51"/>
                    <a:pt x="12" y="56"/>
                  </a:cubicBezTo>
                  <a:cubicBezTo>
                    <a:pt x="11" y="57"/>
                    <a:pt x="9" y="56"/>
                    <a:pt x="8" y="55"/>
                  </a:cubicBezTo>
                  <a:cubicBezTo>
                    <a:pt x="0" y="64"/>
                    <a:pt x="15" y="81"/>
                    <a:pt x="12" y="94"/>
                  </a:cubicBezTo>
                  <a:cubicBezTo>
                    <a:pt x="18" y="93"/>
                    <a:pt x="19" y="97"/>
                    <a:pt x="20" y="101"/>
                  </a:cubicBezTo>
                  <a:cubicBezTo>
                    <a:pt x="22" y="105"/>
                    <a:pt x="23" y="109"/>
                    <a:pt x="29" y="108"/>
                  </a:cubicBezTo>
                  <a:cubicBezTo>
                    <a:pt x="30" y="110"/>
                    <a:pt x="27" y="112"/>
                    <a:pt x="29" y="115"/>
                  </a:cubicBezTo>
                  <a:cubicBezTo>
                    <a:pt x="32" y="111"/>
                    <a:pt x="32" y="111"/>
                    <a:pt x="32" y="111"/>
                  </a:cubicBezTo>
                  <a:cubicBezTo>
                    <a:pt x="37" y="112"/>
                    <a:pt x="39" y="117"/>
                    <a:pt x="42" y="122"/>
                  </a:cubicBezTo>
                  <a:cubicBezTo>
                    <a:pt x="46" y="118"/>
                    <a:pt x="46" y="118"/>
                    <a:pt x="46" y="118"/>
                  </a:cubicBezTo>
                  <a:cubicBezTo>
                    <a:pt x="49" y="120"/>
                    <a:pt x="54" y="119"/>
                    <a:pt x="55" y="126"/>
                  </a:cubicBezTo>
                  <a:cubicBezTo>
                    <a:pt x="59" y="125"/>
                    <a:pt x="53" y="120"/>
                    <a:pt x="56" y="118"/>
                  </a:cubicBezTo>
                  <a:cubicBezTo>
                    <a:pt x="59" y="116"/>
                    <a:pt x="61" y="120"/>
                    <a:pt x="64" y="121"/>
                  </a:cubicBezTo>
                  <a:cubicBezTo>
                    <a:pt x="67" y="121"/>
                    <a:pt x="64" y="114"/>
                    <a:pt x="68" y="114"/>
                  </a:cubicBezTo>
                  <a:cubicBezTo>
                    <a:pt x="71" y="115"/>
                    <a:pt x="73" y="114"/>
                    <a:pt x="76" y="113"/>
                  </a:cubicBezTo>
                  <a:cubicBezTo>
                    <a:pt x="79" y="113"/>
                    <a:pt x="82" y="112"/>
                    <a:pt x="85" y="113"/>
                  </a:cubicBezTo>
                  <a:cubicBezTo>
                    <a:pt x="90" y="110"/>
                    <a:pt x="82" y="108"/>
                    <a:pt x="84" y="105"/>
                  </a:cubicBezTo>
                  <a:cubicBezTo>
                    <a:pt x="86" y="102"/>
                    <a:pt x="92" y="104"/>
                    <a:pt x="95" y="104"/>
                  </a:cubicBezTo>
                  <a:cubicBezTo>
                    <a:pt x="97" y="101"/>
                    <a:pt x="91" y="100"/>
                    <a:pt x="93" y="97"/>
                  </a:cubicBezTo>
                  <a:cubicBezTo>
                    <a:pt x="101" y="100"/>
                    <a:pt x="100" y="97"/>
                    <a:pt x="99" y="93"/>
                  </a:cubicBezTo>
                  <a:cubicBezTo>
                    <a:pt x="98" y="91"/>
                    <a:pt x="98" y="88"/>
                    <a:pt x="103" y="89"/>
                  </a:cubicBezTo>
                  <a:cubicBezTo>
                    <a:pt x="111" y="86"/>
                    <a:pt x="100" y="85"/>
                    <a:pt x="102" y="80"/>
                  </a:cubicBezTo>
                  <a:cubicBezTo>
                    <a:pt x="105" y="74"/>
                    <a:pt x="111" y="76"/>
                    <a:pt x="116" y="75"/>
                  </a:cubicBezTo>
                  <a:cubicBezTo>
                    <a:pt x="117" y="71"/>
                    <a:pt x="114" y="72"/>
                    <a:pt x="112" y="73"/>
                  </a:cubicBezTo>
                  <a:cubicBezTo>
                    <a:pt x="110" y="73"/>
                    <a:pt x="107" y="74"/>
                    <a:pt x="107" y="71"/>
                  </a:cubicBezTo>
                  <a:cubicBezTo>
                    <a:pt x="106" y="64"/>
                    <a:pt x="111" y="59"/>
                    <a:pt x="117" y="56"/>
                  </a:cubicBezTo>
                  <a:cubicBezTo>
                    <a:pt x="116" y="55"/>
                    <a:pt x="114" y="53"/>
                    <a:pt x="113" y="55"/>
                  </a:cubicBezTo>
                  <a:cubicBezTo>
                    <a:pt x="102" y="47"/>
                    <a:pt x="120" y="46"/>
                    <a:pt x="121" y="40"/>
                  </a:cubicBezTo>
                  <a:cubicBezTo>
                    <a:pt x="119" y="39"/>
                    <a:pt x="118" y="40"/>
                    <a:pt x="117" y="41"/>
                  </a:cubicBezTo>
                  <a:cubicBezTo>
                    <a:pt x="116" y="42"/>
                    <a:pt x="115" y="43"/>
                    <a:pt x="114" y="42"/>
                  </a:cubicBezTo>
                </a:path>
              </a:pathLst>
            </a:custGeom>
            <a:solidFill>
              <a:srgbClr val="3EE3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253">
              <a:extLst>
                <a:ext uri="{FF2B5EF4-FFF2-40B4-BE49-F238E27FC236}">
                  <a16:creationId xmlns:a16="http://schemas.microsoft.com/office/drawing/2014/main" xmlns="" id="{3AF04543-3002-46E1-AAC5-CB11FF909D60}"/>
                </a:ext>
              </a:extLst>
            </p:cNvPr>
            <p:cNvSpPr>
              <a:spLocks/>
            </p:cNvSpPr>
            <p:nvPr/>
          </p:nvSpPr>
          <p:spPr bwMode="auto">
            <a:xfrm>
              <a:off x="8716134" y="3394496"/>
              <a:ext cx="712541" cy="686563"/>
            </a:xfrm>
            <a:custGeom>
              <a:avLst/>
              <a:gdLst>
                <a:gd name="T0" fmla="*/ 0 w 224"/>
                <a:gd name="T1" fmla="*/ 84 h 217"/>
                <a:gd name="T2" fmla="*/ 17 w 224"/>
                <a:gd name="T3" fmla="*/ 133 h 217"/>
                <a:gd name="T4" fmla="*/ 1 w 224"/>
                <a:gd name="T5" fmla="*/ 141 h 217"/>
                <a:gd name="T6" fmla="*/ 19 w 224"/>
                <a:gd name="T7" fmla="*/ 144 h 217"/>
                <a:gd name="T8" fmla="*/ 42 w 224"/>
                <a:gd name="T9" fmla="*/ 183 h 217"/>
                <a:gd name="T10" fmla="*/ 58 w 224"/>
                <a:gd name="T11" fmla="*/ 181 h 217"/>
                <a:gd name="T12" fmla="*/ 59 w 224"/>
                <a:gd name="T13" fmla="*/ 199 h 217"/>
                <a:gd name="T14" fmla="*/ 72 w 224"/>
                <a:gd name="T15" fmla="*/ 191 h 217"/>
                <a:gd name="T16" fmla="*/ 84 w 224"/>
                <a:gd name="T17" fmla="*/ 214 h 217"/>
                <a:gd name="T18" fmla="*/ 96 w 224"/>
                <a:gd name="T19" fmla="*/ 199 h 217"/>
                <a:gd name="T20" fmla="*/ 129 w 224"/>
                <a:gd name="T21" fmla="*/ 217 h 217"/>
                <a:gd name="T22" fmla="*/ 154 w 224"/>
                <a:gd name="T23" fmla="*/ 198 h 217"/>
                <a:gd name="T24" fmla="*/ 160 w 224"/>
                <a:gd name="T25" fmla="*/ 208 h 217"/>
                <a:gd name="T26" fmla="*/ 168 w 224"/>
                <a:gd name="T27" fmla="*/ 192 h 217"/>
                <a:gd name="T28" fmla="*/ 189 w 224"/>
                <a:gd name="T29" fmla="*/ 193 h 217"/>
                <a:gd name="T30" fmla="*/ 221 w 224"/>
                <a:gd name="T31" fmla="*/ 115 h 217"/>
                <a:gd name="T32" fmla="*/ 196 w 224"/>
                <a:gd name="T33" fmla="*/ 50 h 217"/>
                <a:gd name="T34" fmla="*/ 148 w 224"/>
                <a:gd name="T35" fmla="*/ 5 h 217"/>
                <a:gd name="T36" fmla="*/ 70 w 224"/>
                <a:gd name="T37" fmla="*/ 1 h 217"/>
                <a:gd name="T38" fmla="*/ 65 w 224"/>
                <a:gd name="T39" fmla="*/ 17 h 217"/>
                <a:gd name="T40" fmla="*/ 39 w 224"/>
                <a:gd name="T41" fmla="*/ 18 h 217"/>
                <a:gd name="T42" fmla="*/ 28 w 224"/>
                <a:gd name="T43" fmla="*/ 48 h 217"/>
                <a:gd name="T44" fmla="*/ 5 w 224"/>
                <a:gd name="T45" fmla="*/ 52 h 217"/>
                <a:gd name="T46" fmla="*/ 22 w 224"/>
                <a:gd name="T47" fmla="*/ 62 h 217"/>
                <a:gd name="T48" fmla="*/ 16 w 224"/>
                <a:gd name="T49" fmla="*/ 83 h 217"/>
                <a:gd name="T50" fmla="*/ 0 w 224"/>
                <a:gd name="T51" fmla="*/ 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17">
                  <a:moveTo>
                    <a:pt x="0" y="84"/>
                  </a:moveTo>
                  <a:cubicBezTo>
                    <a:pt x="8" y="97"/>
                    <a:pt x="16" y="115"/>
                    <a:pt x="17" y="133"/>
                  </a:cubicBezTo>
                  <a:cubicBezTo>
                    <a:pt x="12" y="135"/>
                    <a:pt x="3" y="134"/>
                    <a:pt x="1" y="141"/>
                  </a:cubicBezTo>
                  <a:cubicBezTo>
                    <a:pt x="6" y="145"/>
                    <a:pt x="13" y="141"/>
                    <a:pt x="19" y="144"/>
                  </a:cubicBezTo>
                  <a:cubicBezTo>
                    <a:pt x="15" y="168"/>
                    <a:pt x="52" y="164"/>
                    <a:pt x="42" y="183"/>
                  </a:cubicBezTo>
                  <a:cubicBezTo>
                    <a:pt x="44" y="192"/>
                    <a:pt x="53" y="180"/>
                    <a:pt x="58" y="181"/>
                  </a:cubicBezTo>
                  <a:cubicBezTo>
                    <a:pt x="72" y="183"/>
                    <a:pt x="56" y="192"/>
                    <a:pt x="59" y="199"/>
                  </a:cubicBezTo>
                  <a:cubicBezTo>
                    <a:pt x="64" y="199"/>
                    <a:pt x="67" y="193"/>
                    <a:pt x="72" y="191"/>
                  </a:cubicBezTo>
                  <a:cubicBezTo>
                    <a:pt x="92" y="187"/>
                    <a:pt x="78" y="208"/>
                    <a:pt x="84" y="214"/>
                  </a:cubicBezTo>
                  <a:cubicBezTo>
                    <a:pt x="92" y="212"/>
                    <a:pt x="87" y="200"/>
                    <a:pt x="96" y="199"/>
                  </a:cubicBezTo>
                  <a:cubicBezTo>
                    <a:pt x="105" y="209"/>
                    <a:pt x="125" y="202"/>
                    <a:pt x="129" y="217"/>
                  </a:cubicBezTo>
                  <a:cubicBezTo>
                    <a:pt x="131" y="204"/>
                    <a:pt x="145" y="204"/>
                    <a:pt x="154" y="198"/>
                  </a:cubicBezTo>
                  <a:cubicBezTo>
                    <a:pt x="155" y="201"/>
                    <a:pt x="160" y="204"/>
                    <a:pt x="160" y="208"/>
                  </a:cubicBezTo>
                  <a:cubicBezTo>
                    <a:pt x="170" y="207"/>
                    <a:pt x="164" y="199"/>
                    <a:pt x="168" y="192"/>
                  </a:cubicBezTo>
                  <a:cubicBezTo>
                    <a:pt x="175" y="179"/>
                    <a:pt x="185" y="198"/>
                    <a:pt x="189" y="193"/>
                  </a:cubicBezTo>
                  <a:cubicBezTo>
                    <a:pt x="191" y="169"/>
                    <a:pt x="214" y="143"/>
                    <a:pt x="221" y="115"/>
                  </a:cubicBezTo>
                  <a:cubicBezTo>
                    <a:pt x="224" y="88"/>
                    <a:pt x="205" y="71"/>
                    <a:pt x="196" y="50"/>
                  </a:cubicBezTo>
                  <a:cubicBezTo>
                    <a:pt x="196" y="35"/>
                    <a:pt x="160" y="25"/>
                    <a:pt x="148" y="5"/>
                  </a:cubicBezTo>
                  <a:cubicBezTo>
                    <a:pt x="116" y="0"/>
                    <a:pt x="102" y="5"/>
                    <a:pt x="70" y="1"/>
                  </a:cubicBezTo>
                  <a:cubicBezTo>
                    <a:pt x="63" y="4"/>
                    <a:pt x="68" y="11"/>
                    <a:pt x="65" y="17"/>
                  </a:cubicBezTo>
                  <a:cubicBezTo>
                    <a:pt x="57" y="17"/>
                    <a:pt x="47" y="9"/>
                    <a:pt x="39" y="18"/>
                  </a:cubicBezTo>
                  <a:cubicBezTo>
                    <a:pt x="46" y="31"/>
                    <a:pt x="31" y="37"/>
                    <a:pt x="28" y="48"/>
                  </a:cubicBezTo>
                  <a:cubicBezTo>
                    <a:pt x="26" y="59"/>
                    <a:pt x="4" y="44"/>
                    <a:pt x="5" y="52"/>
                  </a:cubicBezTo>
                  <a:cubicBezTo>
                    <a:pt x="5" y="62"/>
                    <a:pt x="19" y="54"/>
                    <a:pt x="22" y="62"/>
                  </a:cubicBezTo>
                  <a:cubicBezTo>
                    <a:pt x="24" y="68"/>
                    <a:pt x="19" y="77"/>
                    <a:pt x="16" y="83"/>
                  </a:cubicBezTo>
                  <a:lnTo>
                    <a:pt x="0" y="84"/>
                  </a:lnTo>
                  <a:close/>
                </a:path>
              </a:pathLst>
            </a:custGeom>
            <a:solidFill>
              <a:srgbClr val="35B5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54">
              <a:extLst>
                <a:ext uri="{FF2B5EF4-FFF2-40B4-BE49-F238E27FC236}">
                  <a16:creationId xmlns:a16="http://schemas.microsoft.com/office/drawing/2014/main" xmlns="" id="{53D05C13-6331-4A6C-8A65-12895F89919A}"/>
                </a:ext>
              </a:extLst>
            </p:cNvPr>
            <p:cNvSpPr>
              <a:spLocks/>
            </p:cNvSpPr>
            <p:nvPr/>
          </p:nvSpPr>
          <p:spPr bwMode="auto">
            <a:xfrm>
              <a:off x="9221193" y="4362776"/>
              <a:ext cx="307833" cy="296581"/>
            </a:xfrm>
            <a:custGeom>
              <a:avLst/>
              <a:gdLst>
                <a:gd name="T0" fmla="*/ 0 w 224"/>
                <a:gd name="T1" fmla="*/ 83 h 216"/>
                <a:gd name="T2" fmla="*/ 17 w 224"/>
                <a:gd name="T3" fmla="*/ 133 h 216"/>
                <a:gd name="T4" fmla="*/ 1 w 224"/>
                <a:gd name="T5" fmla="*/ 140 h 216"/>
                <a:gd name="T6" fmla="*/ 10 w 224"/>
                <a:gd name="T7" fmla="*/ 142 h 216"/>
                <a:gd name="T8" fmla="*/ 19 w 224"/>
                <a:gd name="T9" fmla="*/ 144 h 216"/>
                <a:gd name="T10" fmla="*/ 42 w 224"/>
                <a:gd name="T11" fmla="*/ 182 h 216"/>
                <a:gd name="T12" fmla="*/ 51 w 224"/>
                <a:gd name="T13" fmla="*/ 183 h 216"/>
                <a:gd name="T14" fmla="*/ 58 w 224"/>
                <a:gd name="T15" fmla="*/ 180 h 216"/>
                <a:gd name="T16" fmla="*/ 59 w 224"/>
                <a:gd name="T17" fmla="*/ 198 h 216"/>
                <a:gd name="T18" fmla="*/ 72 w 224"/>
                <a:gd name="T19" fmla="*/ 190 h 216"/>
                <a:gd name="T20" fmla="*/ 83 w 224"/>
                <a:gd name="T21" fmla="*/ 213 h 216"/>
                <a:gd name="T22" fmla="*/ 96 w 224"/>
                <a:gd name="T23" fmla="*/ 198 h 216"/>
                <a:gd name="T24" fmla="*/ 129 w 224"/>
                <a:gd name="T25" fmla="*/ 216 h 216"/>
                <a:gd name="T26" fmla="*/ 154 w 224"/>
                <a:gd name="T27" fmla="*/ 198 h 216"/>
                <a:gd name="T28" fmla="*/ 160 w 224"/>
                <a:gd name="T29" fmla="*/ 207 h 216"/>
                <a:gd name="T30" fmla="*/ 167 w 224"/>
                <a:gd name="T31" fmla="*/ 192 h 216"/>
                <a:gd name="T32" fmla="*/ 181 w 224"/>
                <a:gd name="T33" fmla="*/ 190 h 216"/>
                <a:gd name="T34" fmla="*/ 188 w 224"/>
                <a:gd name="T35" fmla="*/ 192 h 216"/>
                <a:gd name="T36" fmla="*/ 221 w 224"/>
                <a:gd name="T37" fmla="*/ 114 h 216"/>
                <a:gd name="T38" fmla="*/ 196 w 224"/>
                <a:gd name="T39" fmla="*/ 49 h 216"/>
                <a:gd name="T40" fmla="*/ 148 w 224"/>
                <a:gd name="T41" fmla="*/ 5 h 216"/>
                <a:gd name="T42" fmla="*/ 108 w 224"/>
                <a:gd name="T43" fmla="*/ 2 h 216"/>
                <a:gd name="T44" fmla="*/ 70 w 224"/>
                <a:gd name="T45" fmla="*/ 0 h 216"/>
                <a:gd name="T46" fmla="*/ 65 w 224"/>
                <a:gd name="T47" fmla="*/ 16 h 216"/>
                <a:gd name="T48" fmla="*/ 57 w 224"/>
                <a:gd name="T49" fmla="*/ 15 h 216"/>
                <a:gd name="T50" fmla="*/ 39 w 224"/>
                <a:gd name="T51" fmla="*/ 18 h 216"/>
                <a:gd name="T52" fmla="*/ 28 w 224"/>
                <a:gd name="T53" fmla="*/ 48 h 216"/>
                <a:gd name="T54" fmla="*/ 14 w 224"/>
                <a:gd name="T55" fmla="*/ 50 h 216"/>
                <a:gd name="T56" fmla="*/ 4 w 224"/>
                <a:gd name="T57" fmla="*/ 51 h 216"/>
                <a:gd name="T58" fmla="*/ 22 w 224"/>
                <a:gd name="T59" fmla="*/ 61 h 216"/>
                <a:gd name="T60" fmla="*/ 16 w 224"/>
                <a:gd name="T61" fmla="*/ 82 h 216"/>
                <a:gd name="T62" fmla="*/ 0 w 224"/>
                <a:gd name="T63" fmla="*/ 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4" h="216">
                  <a:moveTo>
                    <a:pt x="0" y="83"/>
                  </a:moveTo>
                  <a:cubicBezTo>
                    <a:pt x="8" y="96"/>
                    <a:pt x="16" y="115"/>
                    <a:pt x="17" y="133"/>
                  </a:cubicBezTo>
                  <a:cubicBezTo>
                    <a:pt x="12" y="134"/>
                    <a:pt x="3" y="133"/>
                    <a:pt x="1" y="140"/>
                  </a:cubicBezTo>
                  <a:cubicBezTo>
                    <a:pt x="3" y="143"/>
                    <a:pt x="7" y="143"/>
                    <a:pt x="10" y="142"/>
                  </a:cubicBezTo>
                  <a:cubicBezTo>
                    <a:pt x="13" y="142"/>
                    <a:pt x="16" y="142"/>
                    <a:pt x="19" y="144"/>
                  </a:cubicBezTo>
                  <a:cubicBezTo>
                    <a:pt x="15" y="167"/>
                    <a:pt x="52" y="164"/>
                    <a:pt x="42" y="182"/>
                  </a:cubicBezTo>
                  <a:cubicBezTo>
                    <a:pt x="43" y="188"/>
                    <a:pt x="47" y="185"/>
                    <a:pt x="51" y="183"/>
                  </a:cubicBezTo>
                  <a:cubicBezTo>
                    <a:pt x="53" y="181"/>
                    <a:pt x="56" y="180"/>
                    <a:pt x="58" y="180"/>
                  </a:cubicBezTo>
                  <a:cubicBezTo>
                    <a:pt x="72" y="183"/>
                    <a:pt x="55" y="191"/>
                    <a:pt x="59" y="198"/>
                  </a:cubicBezTo>
                  <a:cubicBezTo>
                    <a:pt x="64" y="199"/>
                    <a:pt x="67" y="192"/>
                    <a:pt x="72" y="190"/>
                  </a:cubicBezTo>
                  <a:cubicBezTo>
                    <a:pt x="92" y="187"/>
                    <a:pt x="78" y="207"/>
                    <a:pt x="83" y="213"/>
                  </a:cubicBezTo>
                  <a:cubicBezTo>
                    <a:pt x="92" y="211"/>
                    <a:pt x="86" y="199"/>
                    <a:pt x="96" y="198"/>
                  </a:cubicBezTo>
                  <a:cubicBezTo>
                    <a:pt x="105" y="209"/>
                    <a:pt x="125" y="201"/>
                    <a:pt x="129" y="216"/>
                  </a:cubicBezTo>
                  <a:cubicBezTo>
                    <a:pt x="131" y="204"/>
                    <a:pt x="145" y="204"/>
                    <a:pt x="154" y="198"/>
                  </a:cubicBezTo>
                  <a:cubicBezTo>
                    <a:pt x="155" y="201"/>
                    <a:pt x="160" y="203"/>
                    <a:pt x="160" y="207"/>
                  </a:cubicBezTo>
                  <a:cubicBezTo>
                    <a:pt x="170" y="207"/>
                    <a:pt x="164" y="198"/>
                    <a:pt x="167" y="192"/>
                  </a:cubicBezTo>
                  <a:cubicBezTo>
                    <a:pt x="172" y="184"/>
                    <a:pt x="177" y="187"/>
                    <a:pt x="181" y="190"/>
                  </a:cubicBezTo>
                  <a:cubicBezTo>
                    <a:pt x="184" y="192"/>
                    <a:pt x="187" y="194"/>
                    <a:pt x="188" y="192"/>
                  </a:cubicBezTo>
                  <a:cubicBezTo>
                    <a:pt x="191" y="169"/>
                    <a:pt x="214" y="143"/>
                    <a:pt x="221" y="114"/>
                  </a:cubicBezTo>
                  <a:cubicBezTo>
                    <a:pt x="224" y="87"/>
                    <a:pt x="205" y="70"/>
                    <a:pt x="196" y="49"/>
                  </a:cubicBezTo>
                  <a:cubicBezTo>
                    <a:pt x="195" y="34"/>
                    <a:pt x="160" y="24"/>
                    <a:pt x="148" y="5"/>
                  </a:cubicBezTo>
                  <a:cubicBezTo>
                    <a:pt x="131" y="2"/>
                    <a:pt x="120" y="2"/>
                    <a:pt x="108" y="2"/>
                  </a:cubicBezTo>
                  <a:cubicBezTo>
                    <a:pt x="97" y="2"/>
                    <a:pt x="86" y="2"/>
                    <a:pt x="70" y="0"/>
                  </a:cubicBezTo>
                  <a:cubicBezTo>
                    <a:pt x="63" y="4"/>
                    <a:pt x="68" y="11"/>
                    <a:pt x="65" y="16"/>
                  </a:cubicBezTo>
                  <a:cubicBezTo>
                    <a:pt x="62" y="16"/>
                    <a:pt x="59" y="15"/>
                    <a:pt x="57" y="15"/>
                  </a:cubicBezTo>
                  <a:cubicBezTo>
                    <a:pt x="51" y="13"/>
                    <a:pt x="44" y="11"/>
                    <a:pt x="39" y="18"/>
                  </a:cubicBezTo>
                  <a:cubicBezTo>
                    <a:pt x="46" y="30"/>
                    <a:pt x="31" y="36"/>
                    <a:pt x="28" y="48"/>
                  </a:cubicBezTo>
                  <a:cubicBezTo>
                    <a:pt x="27" y="53"/>
                    <a:pt x="20" y="52"/>
                    <a:pt x="14" y="50"/>
                  </a:cubicBezTo>
                  <a:cubicBezTo>
                    <a:pt x="9" y="49"/>
                    <a:pt x="4" y="48"/>
                    <a:pt x="4" y="51"/>
                  </a:cubicBezTo>
                  <a:cubicBezTo>
                    <a:pt x="5" y="61"/>
                    <a:pt x="19" y="53"/>
                    <a:pt x="22" y="61"/>
                  </a:cubicBezTo>
                  <a:cubicBezTo>
                    <a:pt x="24" y="68"/>
                    <a:pt x="18" y="76"/>
                    <a:pt x="16" y="82"/>
                  </a:cubicBezTo>
                  <a:cubicBezTo>
                    <a:pt x="0" y="83"/>
                    <a:pt x="0" y="83"/>
                    <a:pt x="0" y="83"/>
                  </a:cubicBezTo>
                </a:path>
              </a:pathLst>
            </a:custGeom>
            <a:solidFill>
              <a:srgbClr val="35B5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55">
              <a:extLst>
                <a:ext uri="{FF2B5EF4-FFF2-40B4-BE49-F238E27FC236}">
                  <a16:creationId xmlns:a16="http://schemas.microsoft.com/office/drawing/2014/main" xmlns="" id="{BA4E477F-89F9-481A-A24A-B0C5719EB836}"/>
                </a:ext>
              </a:extLst>
            </p:cNvPr>
            <p:cNvSpPr>
              <a:spLocks/>
            </p:cNvSpPr>
            <p:nvPr/>
          </p:nvSpPr>
          <p:spPr bwMode="auto">
            <a:xfrm>
              <a:off x="9529026" y="3932367"/>
              <a:ext cx="307833" cy="297384"/>
            </a:xfrm>
            <a:custGeom>
              <a:avLst/>
              <a:gdLst>
                <a:gd name="T0" fmla="*/ 0 w 224"/>
                <a:gd name="T1" fmla="*/ 84 h 217"/>
                <a:gd name="T2" fmla="*/ 17 w 224"/>
                <a:gd name="T3" fmla="*/ 134 h 217"/>
                <a:gd name="T4" fmla="*/ 0 w 224"/>
                <a:gd name="T5" fmla="*/ 141 h 217"/>
                <a:gd name="T6" fmla="*/ 19 w 224"/>
                <a:gd name="T7" fmla="*/ 145 h 217"/>
                <a:gd name="T8" fmla="*/ 42 w 224"/>
                <a:gd name="T9" fmla="*/ 183 h 217"/>
                <a:gd name="T10" fmla="*/ 58 w 224"/>
                <a:gd name="T11" fmla="*/ 181 h 217"/>
                <a:gd name="T12" fmla="*/ 59 w 224"/>
                <a:gd name="T13" fmla="*/ 199 h 217"/>
                <a:gd name="T14" fmla="*/ 72 w 224"/>
                <a:gd name="T15" fmla="*/ 191 h 217"/>
                <a:gd name="T16" fmla="*/ 83 w 224"/>
                <a:gd name="T17" fmla="*/ 214 h 217"/>
                <a:gd name="T18" fmla="*/ 95 w 224"/>
                <a:gd name="T19" fmla="*/ 199 h 217"/>
                <a:gd name="T20" fmla="*/ 129 w 224"/>
                <a:gd name="T21" fmla="*/ 217 h 217"/>
                <a:gd name="T22" fmla="*/ 153 w 224"/>
                <a:gd name="T23" fmla="*/ 199 h 217"/>
                <a:gd name="T24" fmla="*/ 159 w 224"/>
                <a:gd name="T25" fmla="*/ 208 h 217"/>
                <a:gd name="T26" fmla="*/ 167 w 224"/>
                <a:gd name="T27" fmla="*/ 192 h 217"/>
                <a:gd name="T28" fmla="*/ 188 w 224"/>
                <a:gd name="T29" fmla="*/ 193 h 217"/>
                <a:gd name="T30" fmla="*/ 220 w 224"/>
                <a:gd name="T31" fmla="*/ 115 h 217"/>
                <a:gd name="T32" fmla="*/ 195 w 224"/>
                <a:gd name="T33" fmla="*/ 50 h 217"/>
                <a:gd name="T34" fmla="*/ 148 w 224"/>
                <a:gd name="T35" fmla="*/ 6 h 217"/>
                <a:gd name="T36" fmla="*/ 70 w 224"/>
                <a:gd name="T37" fmla="*/ 1 h 217"/>
                <a:gd name="T38" fmla="*/ 65 w 224"/>
                <a:gd name="T39" fmla="*/ 17 h 217"/>
                <a:gd name="T40" fmla="*/ 38 w 224"/>
                <a:gd name="T41" fmla="*/ 19 h 217"/>
                <a:gd name="T42" fmla="*/ 28 w 224"/>
                <a:gd name="T43" fmla="*/ 48 h 217"/>
                <a:gd name="T44" fmla="*/ 4 w 224"/>
                <a:gd name="T45" fmla="*/ 52 h 217"/>
                <a:gd name="T46" fmla="*/ 21 w 224"/>
                <a:gd name="T47" fmla="*/ 62 h 217"/>
                <a:gd name="T48" fmla="*/ 16 w 224"/>
                <a:gd name="T49" fmla="*/ 83 h 217"/>
                <a:gd name="T50" fmla="*/ 0 w 224"/>
                <a:gd name="T51" fmla="*/ 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17">
                  <a:moveTo>
                    <a:pt x="0" y="84"/>
                  </a:moveTo>
                  <a:cubicBezTo>
                    <a:pt x="7" y="97"/>
                    <a:pt x="16" y="115"/>
                    <a:pt x="17" y="134"/>
                  </a:cubicBezTo>
                  <a:cubicBezTo>
                    <a:pt x="11" y="135"/>
                    <a:pt x="3" y="134"/>
                    <a:pt x="0" y="141"/>
                  </a:cubicBezTo>
                  <a:cubicBezTo>
                    <a:pt x="5" y="145"/>
                    <a:pt x="12" y="142"/>
                    <a:pt x="19" y="145"/>
                  </a:cubicBezTo>
                  <a:cubicBezTo>
                    <a:pt x="15" y="168"/>
                    <a:pt x="51" y="165"/>
                    <a:pt x="42" y="183"/>
                  </a:cubicBezTo>
                  <a:cubicBezTo>
                    <a:pt x="43" y="192"/>
                    <a:pt x="52" y="180"/>
                    <a:pt x="58" y="181"/>
                  </a:cubicBezTo>
                  <a:cubicBezTo>
                    <a:pt x="72" y="184"/>
                    <a:pt x="55" y="192"/>
                    <a:pt x="59" y="199"/>
                  </a:cubicBezTo>
                  <a:cubicBezTo>
                    <a:pt x="64" y="199"/>
                    <a:pt x="67" y="193"/>
                    <a:pt x="72" y="191"/>
                  </a:cubicBezTo>
                  <a:cubicBezTo>
                    <a:pt x="92" y="188"/>
                    <a:pt x="78" y="208"/>
                    <a:pt x="83" y="214"/>
                  </a:cubicBezTo>
                  <a:cubicBezTo>
                    <a:pt x="91" y="212"/>
                    <a:pt x="86" y="200"/>
                    <a:pt x="95" y="199"/>
                  </a:cubicBezTo>
                  <a:cubicBezTo>
                    <a:pt x="105" y="210"/>
                    <a:pt x="125" y="202"/>
                    <a:pt x="129" y="217"/>
                  </a:cubicBezTo>
                  <a:cubicBezTo>
                    <a:pt x="131" y="205"/>
                    <a:pt x="144" y="204"/>
                    <a:pt x="153" y="199"/>
                  </a:cubicBezTo>
                  <a:cubicBezTo>
                    <a:pt x="155" y="201"/>
                    <a:pt x="160" y="204"/>
                    <a:pt x="159" y="208"/>
                  </a:cubicBezTo>
                  <a:cubicBezTo>
                    <a:pt x="170" y="207"/>
                    <a:pt x="164" y="199"/>
                    <a:pt x="167" y="192"/>
                  </a:cubicBezTo>
                  <a:cubicBezTo>
                    <a:pt x="175" y="179"/>
                    <a:pt x="185" y="198"/>
                    <a:pt x="188" y="193"/>
                  </a:cubicBezTo>
                  <a:cubicBezTo>
                    <a:pt x="191" y="170"/>
                    <a:pt x="214" y="144"/>
                    <a:pt x="220" y="115"/>
                  </a:cubicBezTo>
                  <a:cubicBezTo>
                    <a:pt x="224" y="88"/>
                    <a:pt x="205" y="71"/>
                    <a:pt x="195" y="50"/>
                  </a:cubicBezTo>
                  <a:cubicBezTo>
                    <a:pt x="195" y="35"/>
                    <a:pt x="160" y="25"/>
                    <a:pt x="148" y="6"/>
                  </a:cubicBezTo>
                  <a:cubicBezTo>
                    <a:pt x="115" y="0"/>
                    <a:pt x="102" y="5"/>
                    <a:pt x="70" y="1"/>
                  </a:cubicBezTo>
                  <a:cubicBezTo>
                    <a:pt x="63" y="5"/>
                    <a:pt x="68" y="12"/>
                    <a:pt x="65" y="17"/>
                  </a:cubicBezTo>
                  <a:cubicBezTo>
                    <a:pt x="56" y="17"/>
                    <a:pt x="47" y="9"/>
                    <a:pt x="38" y="19"/>
                  </a:cubicBezTo>
                  <a:cubicBezTo>
                    <a:pt x="45" y="31"/>
                    <a:pt x="30" y="37"/>
                    <a:pt x="28" y="48"/>
                  </a:cubicBezTo>
                  <a:cubicBezTo>
                    <a:pt x="25" y="59"/>
                    <a:pt x="3" y="44"/>
                    <a:pt x="4" y="52"/>
                  </a:cubicBezTo>
                  <a:cubicBezTo>
                    <a:pt x="5" y="62"/>
                    <a:pt x="19" y="54"/>
                    <a:pt x="21" y="62"/>
                  </a:cubicBezTo>
                  <a:cubicBezTo>
                    <a:pt x="23" y="69"/>
                    <a:pt x="18" y="77"/>
                    <a:pt x="16" y="83"/>
                  </a:cubicBezTo>
                  <a:lnTo>
                    <a:pt x="0" y="84"/>
                  </a:lnTo>
                  <a:close/>
                </a:path>
              </a:pathLst>
            </a:custGeom>
            <a:solidFill>
              <a:srgbClr val="E02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256">
              <a:extLst>
                <a:ext uri="{FF2B5EF4-FFF2-40B4-BE49-F238E27FC236}">
                  <a16:creationId xmlns:a16="http://schemas.microsoft.com/office/drawing/2014/main" xmlns="" id="{C6B8B5B8-DE36-4579-BA80-0FEF3EF98211}"/>
                </a:ext>
              </a:extLst>
            </p:cNvPr>
            <p:cNvSpPr>
              <a:spLocks/>
            </p:cNvSpPr>
            <p:nvPr/>
          </p:nvSpPr>
          <p:spPr bwMode="auto">
            <a:xfrm>
              <a:off x="10195358" y="3736307"/>
              <a:ext cx="261216" cy="208169"/>
            </a:xfrm>
            <a:custGeom>
              <a:avLst/>
              <a:gdLst>
                <a:gd name="T0" fmla="*/ 0 w 190"/>
                <a:gd name="T1" fmla="*/ 58 h 152"/>
                <a:gd name="T2" fmla="*/ 15 w 190"/>
                <a:gd name="T3" fmla="*/ 93 h 152"/>
                <a:gd name="T4" fmla="*/ 1 w 190"/>
                <a:gd name="T5" fmla="*/ 98 h 152"/>
                <a:gd name="T6" fmla="*/ 9 w 190"/>
                <a:gd name="T7" fmla="*/ 100 h 152"/>
                <a:gd name="T8" fmla="*/ 16 w 190"/>
                <a:gd name="T9" fmla="*/ 100 h 152"/>
                <a:gd name="T10" fmla="*/ 36 w 190"/>
                <a:gd name="T11" fmla="*/ 128 h 152"/>
                <a:gd name="T12" fmla="*/ 44 w 190"/>
                <a:gd name="T13" fmla="*/ 128 h 152"/>
                <a:gd name="T14" fmla="*/ 50 w 190"/>
                <a:gd name="T15" fmla="*/ 126 h 152"/>
                <a:gd name="T16" fmla="*/ 51 w 190"/>
                <a:gd name="T17" fmla="*/ 139 h 152"/>
                <a:gd name="T18" fmla="*/ 62 w 190"/>
                <a:gd name="T19" fmla="*/ 133 h 152"/>
                <a:gd name="T20" fmla="*/ 72 w 190"/>
                <a:gd name="T21" fmla="*/ 150 h 152"/>
                <a:gd name="T22" fmla="*/ 82 w 190"/>
                <a:gd name="T23" fmla="*/ 139 h 152"/>
                <a:gd name="T24" fmla="*/ 111 w 190"/>
                <a:gd name="T25" fmla="*/ 152 h 152"/>
                <a:gd name="T26" fmla="*/ 131 w 190"/>
                <a:gd name="T27" fmla="*/ 139 h 152"/>
                <a:gd name="T28" fmla="*/ 136 w 190"/>
                <a:gd name="T29" fmla="*/ 146 h 152"/>
                <a:gd name="T30" fmla="*/ 143 w 190"/>
                <a:gd name="T31" fmla="*/ 135 h 152"/>
                <a:gd name="T32" fmla="*/ 154 w 190"/>
                <a:gd name="T33" fmla="*/ 134 h 152"/>
                <a:gd name="T34" fmla="*/ 161 w 190"/>
                <a:gd name="T35" fmla="*/ 136 h 152"/>
                <a:gd name="T36" fmla="*/ 188 w 190"/>
                <a:gd name="T37" fmla="*/ 81 h 152"/>
                <a:gd name="T38" fmla="*/ 166 w 190"/>
                <a:gd name="T39" fmla="*/ 35 h 152"/>
                <a:gd name="T40" fmla="*/ 125 w 190"/>
                <a:gd name="T41" fmla="*/ 4 h 152"/>
                <a:gd name="T42" fmla="*/ 59 w 190"/>
                <a:gd name="T43" fmla="*/ 0 h 152"/>
                <a:gd name="T44" fmla="*/ 55 w 190"/>
                <a:gd name="T45" fmla="*/ 11 h 152"/>
                <a:gd name="T46" fmla="*/ 48 w 190"/>
                <a:gd name="T47" fmla="*/ 10 h 152"/>
                <a:gd name="T48" fmla="*/ 32 w 190"/>
                <a:gd name="T49" fmla="*/ 12 h 152"/>
                <a:gd name="T50" fmla="*/ 23 w 190"/>
                <a:gd name="T51" fmla="*/ 33 h 152"/>
                <a:gd name="T52" fmla="*/ 12 w 190"/>
                <a:gd name="T53" fmla="*/ 35 h 152"/>
                <a:gd name="T54" fmla="*/ 3 w 190"/>
                <a:gd name="T55" fmla="*/ 36 h 152"/>
                <a:gd name="T56" fmla="*/ 18 w 190"/>
                <a:gd name="T57" fmla="*/ 42 h 152"/>
                <a:gd name="T58" fmla="*/ 14 w 190"/>
                <a:gd name="T59" fmla="*/ 57 h 152"/>
                <a:gd name="T60" fmla="*/ 0 w 190"/>
                <a:gd name="T61" fmla="*/ 5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 h="152">
                  <a:moveTo>
                    <a:pt x="0" y="58"/>
                  </a:moveTo>
                  <a:cubicBezTo>
                    <a:pt x="7" y="67"/>
                    <a:pt x="14" y="80"/>
                    <a:pt x="15" y="93"/>
                  </a:cubicBezTo>
                  <a:cubicBezTo>
                    <a:pt x="10" y="94"/>
                    <a:pt x="3" y="93"/>
                    <a:pt x="1" y="98"/>
                  </a:cubicBezTo>
                  <a:cubicBezTo>
                    <a:pt x="3" y="100"/>
                    <a:pt x="6" y="100"/>
                    <a:pt x="9" y="100"/>
                  </a:cubicBezTo>
                  <a:cubicBezTo>
                    <a:pt x="11" y="100"/>
                    <a:pt x="14" y="100"/>
                    <a:pt x="16" y="100"/>
                  </a:cubicBezTo>
                  <a:cubicBezTo>
                    <a:pt x="13" y="117"/>
                    <a:pt x="44" y="115"/>
                    <a:pt x="36" y="128"/>
                  </a:cubicBezTo>
                  <a:cubicBezTo>
                    <a:pt x="37" y="132"/>
                    <a:pt x="40" y="130"/>
                    <a:pt x="44" y="128"/>
                  </a:cubicBezTo>
                  <a:cubicBezTo>
                    <a:pt x="46" y="127"/>
                    <a:pt x="48" y="126"/>
                    <a:pt x="50" y="126"/>
                  </a:cubicBezTo>
                  <a:cubicBezTo>
                    <a:pt x="62" y="128"/>
                    <a:pt x="48" y="134"/>
                    <a:pt x="51" y="139"/>
                  </a:cubicBezTo>
                  <a:cubicBezTo>
                    <a:pt x="55" y="139"/>
                    <a:pt x="58" y="135"/>
                    <a:pt x="62" y="133"/>
                  </a:cubicBezTo>
                  <a:cubicBezTo>
                    <a:pt x="79" y="131"/>
                    <a:pt x="67" y="145"/>
                    <a:pt x="72" y="150"/>
                  </a:cubicBezTo>
                  <a:cubicBezTo>
                    <a:pt x="78" y="148"/>
                    <a:pt x="74" y="140"/>
                    <a:pt x="82" y="139"/>
                  </a:cubicBezTo>
                  <a:cubicBezTo>
                    <a:pt x="90" y="147"/>
                    <a:pt x="107" y="142"/>
                    <a:pt x="111" y="152"/>
                  </a:cubicBezTo>
                  <a:cubicBezTo>
                    <a:pt x="112" y="143"/>
                    <a:pt x="124" y="143"/>
                    <a:pt x="131" y="139"/>
                  </a:cubicBezTo>
                  <a:cubicBezTo>
                    <a:pt x="132" y="141"/>
                    <a:pt x="136" y="143"/>
                    <a:pt x="136" y="146"/>
                  </a:cubicBezTo>
                  <a:cubicBezTo>
                    <a:pt x="145" y="145"/>
                    <a:pt x="140" y="140"/>
                    <a:pt x="143" y="135"/>
                  </a:cubicBezTo>
                  <a:cubicBezTo>
                    <a:pt x="146" y="130"/>
                    <a:pt x="151" y="132"/>
                    <a:pt x="154" y="134"/>
                  </a:cubicBezTo>
                  <a:cubicBezTo>
                    <a:pt x="157" y="135"/>
                    <a:pt x="159" y="137"/>
                    <a:pt x="161" y="136"/>
                  </a:cubicBezTo>
                  <a:cubicBezTo>
                    <a:pt x="163" y="119"/>
                    <a:pt x="182" y="101"/>
                    <a:pt x="188" y="81"/>
                  </a:cubicBezTo>
                  <a:cubicBezTo>
                    <a:pt x="190" y="62"/>
                    <a:pt x="174" y="50"/>
                    <a:pt x="166" y="35"/>
                  </a:cubicBezTo>
                  <a:cubicBezTo>
                    <a:pt x="166" y="24"/>
                    <a:pt x="136" y="17"/>
                    <a:pt x="125" y="4"/>
                  </a:cubicBezTo>
                  <a:cubicBezTo>
                    <a:pt x="98" y="0"/>
                    <a:pt x="86" y="3"/>
                    <a:pt x="59" y="0"/>
                  </a:cubicBezTo>
                  <a:cubicBezTo>
                    <a:pt x="53" y="2"/>
                    <a:pt x="57" y="7"/>
                    <a:pt x="55" y="11"/>
                  </a:cubicBezTo>
                  <a:cubicBezTo>
                    <a:pt x="52" y="11"/>
                    <a:pt x="50" y="10"/>
                    <a:pt x="48" y="10"/>
                  </a:cubicBezTo>
                  <a:cubicBezTo>
                    <a:pt x="42" y="9"/>
                    <a:pt x="37" y="8"/>
                    <a:pt x="32" y="12"/>
                  </a:cubicBezTo>
                  <a:cubicBezTo>
                    <a:pt x="38" y="21"/>
                    <a:pt x="26" y="25"/>
                    <a:pt x="23" y="33"/>
                  </a:cubicBezTo>
                  <a:cubicBezTo>
                    <a:pt x="22" y="37"/>
                    <a:pt x="17" y="36"/>
                    <a:pt x="12" y="35"/>
                  </a:cubicBezTo>
                  <a:cubicBezTo>
                    <a:pt x="7" y="34"/>
                    <a:pt x="3" y="33"/>
                    <a:pt x="3" y="36"/>
                  </a:cubicBezTo>
                  <a:cubicBezTo>
                    <a:pt x="4" y="42"/>
                    <a:pt x="16" y="37"/>
                    <a:pt x="18" y="42"/>
                  </a:cubicBezTo>
                  <a:cubicBezTo>
                    <a:pt x="20" y="47"/>
                    <a:pt x="16" y="53"/>
                    <a:pt x="14" y="57"/>
                  </a:cubicBezTo>
                  <a:cubicBezTo>
                    <a:pt x="0" y="58"/>
                    <a:pt x="0" y="58"/>
                    <a:pt x="0" y="58"/>
                  </a:cubicBezTo>
                </a:path>
              </a:pathLst>
            </a:custGeom>
            <a:solidFill>
              <a:srgbClr val="35B5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68">
              <a:extLst>
                <a:ext uri="{FF2B5EF4-FFF2-40B4-BE49-F238E27FC236}">
                  <a16:creationId xmlns:a16="http://schemas.microsoft.com/office/drawing/2014/main" xmlns="" id="{4E806E0A-536D-4D21-8645-58A63C651B52}"/>
                </a:ext>
              </a:extLst>
            </p:cNvPr>
            <p:cNvSpPr>
              <a:spLocks/>
            </p:cNvSpPr>
            <p:nvPr/>
          </p:nvSpPr>
          <p:spPr bwMode="auto">
            <a:xfrm>
              <a:off x="8394002" y="2251810"/>
              <a:ext cx="128599" cy="128599"/>
            </a:xfrm>
            <a:custGeom>
              <a:avLst/>
              <a:gdLst>
                <a:gd name="T0" fmla="*/ 1 w 93"/>
                <a:gd name="T1" fmla="*/ 60 h 94"/>
                <a:gd name="T2" fmla="*/ 9 w 93"/>
                <a:gd name="T3" fmla="*/ 56 h 94"/>
                <a:gd name="T4" fmla="*/ 5 w 93"/>
                <a:gd name="T5" fmla="*/ 76 h 94"/>
                <a:gd name="T6" fmla="*/ 14 w 93"/>
                <a:gd name="T7" fmla="*/ 76 h 94"/>
                <a:gd name="T8" fmla="*/ 11 w 93"/>
                <a:gd name="T9" fmla="*/ 83 h 94"/>
                <a:gd name="T10" fmla="*/ 19 w 93"/>
                <a:gd name="T11" fmla="*/ 81 h 94"/>
                <a:gd name="T12" fmla="*/ 21 w 93"/>
                <a:gd name="T13" fmla="*/ 91 h 94"/>
                <a:gd name="T14" fmla="*/ 40 w 93"/>
                <a:gd name="T15" fmla="*/ 83 h 94"/>
                <a:gd name="T16" fmla="*/ 44 w 93"/>
                <a:gd name="T17" fmla="*/ 94 h 94"/>
                <a:gd name="T18" fmla="*/ 79 w 93"/>
                <a:gd name="T19" fmla="*/ 52 h 94"/>
                <a:gd name="T20" fmla="*/ 88 w 93"/>
                <a:gd name="T21" fmla="*/ 24 h 94"/>
                <a:gd name="T22" fmla="*/ 68 w 93"/>
                <a:gd name="T23" fmla="*/ 2 h 94"/>
                <a:gd name="T24" fmla="*/ 47 w 93"/>
                <a:gd name="T25" fmla="*/ 0 h 94"/>
                <a:gd name="T26" fmla="*/ 27 w 93"/>
                <a:gd name="T27" fmla="*/ 9 h 94"/>
                <a:gd name="T28" fmla="*/ 21 w 93"/>
                <a:gd name="T29" fmla="*/ 18 h 94"/>
                <a:gd name="T30" fmla="*/ 8 w 93"/>
                <a:gd name="T31" fmla="*/ 21 h 94"/>
                <a:gd name="T32" fmla="*/ 13 w 93"/>
                <a:gd name="T33" fmla="*/ 28 h 94"/>
                <a:gd name="T34" fmla="*/ 2 w 93"/>
                <a:gd name="T35" fmla="*/ 34 h 94"/>
                <a:gd name="T36" fmla="*/ 8 w 93"/>
                <a:gd name="T37" fmla="*/ 34 h 94"/>
                <a:gd name="T38" fmla="*/ 2 w 93"/>
                <a:gd name="T39" fmla="*/ 47 h 94"/>
                <a:gd name="T40" fmla="*/ 8 w 93"/>
                <a:gd name="T41" fmla="*/ 50 h 94"/>
                <a:gd name="T42" fmla="*/ 1 w 93"/>
                <a:gd name="T43" fmla="*/ 6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94">
                  <a:moveTo>
                    <a:pt x="1" y="60"/>
                  </a:moveTo>
                  <a:cubicBezTo>
                    <a:pt x="4" y="59"/>
                    <a:pt x="5" y="55"/>
                    <a:pt x="9" y="56"/>
                  </a:cubicBezTo>
                  <a:cubicBezTo>
                    <a:pt x="9" y="62"/>
                    <a:pt x="13" y="72"/>
                    <a:pt x="5" y="76"/>
                  </a:cubicBezTo>
                  <a:cubicBezTo>
                    <a:pt x="8" y="78"/>
                    <a:pt x="12" y="72"/>
                    <a:pt x="14" y="76"/>
                  </a:cubicBezTo>
                  <a:cubicBezTo>
                    <a:pt x="16" y="79"/>
                    <a:pt x="11" y="80"/>
                    <a:pt x="11" y="83"/>
                  </a:cubicBezTo>
                  <a:cubicBezTo>
                    <a:pt x="13" y="85"/>
                    <a:pt x="15" y="80"/>
                    <a:pt x="19" y="81"/>
                  </a:cubicBezTo>
                  <a:cubicBezTo>
                    <a:pt x="23" y="82"/>
                    <a:pt x="21" y="88"/>
                    <a:pt x="21" y="91"/>
                  </a:cubicBezTo>
                  <a:cubicBezTo>
                    <a:pt x="25" y="84"/>
                    <a:pt x="33" y="85"/>
                    <a:pt x="40" y="83"/>
                  </a:cubicBezTo>
                  <a:cubicBezTo>
                    <a:pt x="44" y="94"/>
                    <a:pt x="44" y="94"/>
                    <a:pt x="44" y="94"/>
                  </a:cubicBezTo>
                  <a:cubicBezTo>
                    <a:pt x="53" y="77"/>
                    <a:pt x="74" y="72"/>
                    <a:pt x="79" y="52"/>
                  </a:cubicBezTo>
                  <a:cubicBezTo>
                    <a:pt x="81" y="44"/>
                    <a:pt x="93" y="33"/>
                    <a:pt x="88" y="24"/>
                  </a:cubicBezTo>
                  <a:cubicBezTo>
                    <a:pt x="84" y="14"/>
                    <a:pt x="75" y="5"/>
                    <a:pt x="68" y="2"/>
                  </a:cubicBezTo>
                  <a:cubicBezTo>
                    <a:pt x="62" y="1"/>
                    <a:pt x="54" y="8"/>
                    <a:pt x="47" y="0"/>
                  </a:cubicBezTo>
                  <a:cubicBezTo>
                    <a:pt x="46" y="9"/>
                    <a:pt x="34" y="7"/>
                    <a:pt x="27" y="9"/>
                  </a:cubicBezTo>
                  <a:cubicBezTo>
                    <a:pt x="19" y="9"/>
                    <a:pt x="25" y="16"/>
                    <a:pt x="21" y="18"/>
                  </a:cubicBezTo>
                  <a:cubicBezTo>
                    <a:pt x="17" y="22"/>
                    <a:pt x="11" y="18"/>
                    <a:pt x="8" y="21"/>
                  </a:cubicBezTo>
                  <a:cubicBezTo>
                    <a:pt x="10" y="22"/>
                    <a:pt x="14" y="25"/>
                    <a:pt x="13" y="28"/>
                  </a:cubicBezTo>
                  <a:cubicBezTo>
                    <a:pt x="9" y="28"/>
                    <a:pt x="6" y="33"/>
                    <a:pt x="2" y="34"/>
                  </a:cubicBezTo>
                  <a:cubicBezTo>
                    <a:pt x="4" y="37"/>
                    <a:pt x="6" y="33"/>
                    <a:pt x="8" y="34"/>
                  </a:cubicBezTo>
                  <a:cubicBezTo>
                    <a:pt x="14" y="39"/>
                    <a:pt x="0" y="41"/>
                    <a:pt x="2" y="47"/>
                  </a:cubicBezTo>
                  <a:cubicBezTo>
                    <a:pt x="2" y="51"/>
                    <a:pt x="8" y="46"/>
                    <a:pt x="8" y="50"/>
                  </a:cubicBezTo>
                  <a:cubicBezTo>
                    <a:pt x="9" y="55"/>
                    <a:pt x="0" y="54"/>
                    <a:pt x="1" y="60"/>
                  </a:cubicBezTo>
                  <a:close/>
                </a:path>
              </a:pathLst>
            </a:custGeom>
            <a:solidFill>
              <a:srgbClr val="3EE3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69">
              <a:extLst>
                <a:ext uri="{FF2B5EF4-FFF2-40B4-BE49-F238E27FC236}">
                  <a16:creationId xmlns:a16="http://schemas.microsoft.com/office/drawing/2014/main" xmlns="" id="{63A403A0-D0EF-425E-A84C-A2D972884708}"/>
                </a:ext>
              </a:extLst>
            </p:cNvPr>
            <p:cNvSpPr>
              <a:spLocks/>
            </p:cNvSpPr>
            <p:nvPr/>
          </p:nvSpPr>
          <p:spPr bwMode="auto">
            <a:xfrm>
              <a:off x="9411803" y="2916375"/>
              <a:ext cx="132618" cy="109309"/>
            </a:xfrm>
            <a:custGeom>
              <a:avLst/>
              <a:gdLst>
                <a:gd name="T0" fmla="*/ 0 w 96"/>
                <a:gd name="T1" fmla="*/ 60 h 80"/>
                <a:gd name="T2" fmla="*/ 4 w 96"/>
                <a:gd name="T3" fmla="*/ 61 h 80"/>
                <a:gd name="T4" fmla="*/ 0 w 96"/>
                <a:gd name="T5" fmla="*/ 66 h 80"/>
                <a:gd name="T6" fmla="*/ 13 w 96"/>
                <a:gd name="T7" fmla="*/ 60 h 80"/>
                <a:gd name="T8" fmla="*/ 9 w 96"/>
                <a:gd name="T9" fmla="*/ 65 h 80"/>
                <a:gd name="T10" fmla="*/ 18 w 96"/>
                <a:gd name="T11" fmla="*/ 63 h 80"/>
                <a:gd name="T12" fmla="*/ 22 w 96"/>
                <a:gd name="T13" fmla="*/ 70 h 80"/>
                <a:gd name="T14" fmla="*/ 31 w 96"/>
                <a:gd name="T15" fmla="*/ 64 h 80"/>
                <a:gd name="T16" fmla="*/ 28 w 96"/>
                <a:gd name="T17" fmla="*/ 80 h 80"/>
                <a:gd name="T18" fmla="*/ 53 w 96"/>
                <a:gd name="T19" fmla="*/ 64 h 80"/>
                <a:gd name="T20" fmla="*/ 54 w 96"/>
                <a:gd name="T21" fmla="*/ 72 h 80"/>
                <a:gd name="T22" fmla="*/ 66 w 96"/>
                <a:gd name="T23" fmla="*/ 61 h 80"/>
                <a:gd name="T24" fmla="*/ 66 w 96"/>
                <a:gd name="T25" fmla="*/ 66 h 80"/>
                <a:gd name="T26" fmla="*/ 91 w 96"/>
                <a:gd name="T27" fmla="*/ 17 h 80"/>
                <a:gd name="T28" fmla="*/ 77 w 96"/>
                <a:gd name="T29" fmla="*/ 2 h 80"/>
                <a:gd name="T30" fmla="*/ 44 w 96"/>
                <a:gd name="T31" fmla="*/ 8 h 80"/>
                <a:gd name="T32" fmla="*/ 15 w 96"/>
                <a:gd name="T33" fmla="*/ 29 h 80"/>
                <a:gd name="T34" fmla="*/ 19 w 96"/>
                <a:gd name="T35" fmla="*/ 31 h 80"/>
                <a:gd name="T36" fmla="*/ 4 w 96"/>
                <a:gd name="T37" fmla="*/ 42 h 80"/>
                <a:gd name="T38" fmla="*/ 14 w 96"/>
                <a:gd name="T39" fmla="*/ 41 h 80"/>
                <a:gd name="T40" fmla="*/ 0 w 96"/>
                <a:gd name="T41"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80">
                  <a:moveTo>
                    <a:pt x="0" y="60"/>
                  </a:moveTo>
                  <a:cubicBezTo>
                    <a:pt x="4" y="61"/>
                    <a:pt x="4" y="61"/>
                    <a:pt x="4" y="61"/>
                  </a:cubicBezTo>
                  <a:cubicBezTo>
                    <a:pt x="4" y="63"/>
                    <a:pt x="1" y="65"/>
                    <a:pt x="0" y="66"/>
                  </a:cubicBezTo>
                  <a:cubicBezTo>
                    <a:pt x="5" y="65"/>
                    <a:pt x="8" y="60"/>
                    <a:pt x="13" y="60"/>
                  </a:cubicBezTo>
                  <a:cubicBezTo>
                    <a:pt x="9" y="65"/>
                    <a:pt x="9" y="65"/>
                    <a:pt x="9" y="65"/>
                  </a:cubicBezTo>
                  <a:cubicBezTo>
                    <a:pt x="12" y="65"/>
                    <a:pt x="16" y="64"/>
                    <a:pt x="18" y="63"/>
                  </a:cubicBezTo>
                  <a:cubicBezTo>
                    <a:pt x="18" y="67"/>
                    <a:pt x="21" y="69"/>
                    <a:pt x="22" y="70"/>
                  </a:cubicBezTo>
                  <a:cubicBezTo>
                    <a:pt x="26" y="70"/>
                    <a:pt x="27" y="63"/>
                    <a:pt x="31" y="64"/>
                  </a:cubicBezTo>
                  <a:cubicBezTo>
                    <a:pt x="40" y="68"/>
                    <a:pt x="25" y="73"/>
                    <a:pt x="28" y="80"/>
                  </a:cubicBezTo>
                  <a:cubicBezTo>
                    <a:pt x="34" y="70"/>
                    <a:pt x="44" y="69"/>
                    <a:pt x="53" y="64"/>
                  </a:cubicBezTo>
                  <a:cubicBezTo>
                    <a:pt x="54" y="72"/>
                    <a:pt x="54" y="72"/>
                    <a:pt x="54" y="72"/>
                  </a:cubicBezTo>
                  <a:cubicBezTo>
                    <a:pt x="57" y="70"/>
                    <a:pt x="60" y="62"/>
                    <a:pt x="66" y="61"/>
                  </a:cubicBezTo>
                  <a:cubicBezTo>
                    <a:pt x="66" y="66"/>
                    <a:pt x="66" y="66"/>
                    <a:pt x="66" y="66"/>
                  </a:cubicBezTo>
                  <a:cubicBezTo>
                    <a:pt x="75" y="50"/>
                    <a:pt x="96" y="35"/>
                    <a:pt x="91" y="17"/>
                  </a:cubicBezTo>
                  <a:cubicBezTo>
                    <a:pt x="89" y="12"/>
                    <a:pt x="84" y="4"/>
                    <a:pt x="77" y="2"/>
                  </a:cubicBezTo>
                  <a:cubicBezTo>
                    <a:pt x="66" y="0"/>
                    <a:pt x="54" y="1"/>
                    <a:pt x="44" y="8"/>
                  </a:cubicBezTo>
                  <a:cubicBezTo>
                    <a:pt x="34" y="14"/>
                    <a:pt x="24" y="22"/>
                    <a:pt x="15" y="29"/>
                  </a:cubicBezTo>
                  <a:cubicBezTo>
                    <a:pt x="16" y="28"/>
                    <a:pt x="20" y="29"/>
                    <a:pt x="19" y="31"/>
                  </a:cubicBezTo>
                  <a:cubicBezTo>
                    <a:pt x="15" y="37"/>
                    <a:pt x="8" y="37"/>
                    <a:pt x="4" y="42"/>
                  </a:cubicBezTo>
                  <a:cubicBezTo>
                    <a:pt x="7" y="40"/>
                    <a:pt x="11" y="39"/>
                    <a:pt x="14" y="41"/>
                  </a:cubicBezTo>
                  <a:cubicBezTo>
                    <a:pt x="10" y="49"/>
                    <a:pt x="7" y="57"/>
                    <a:pt x="0" y="6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55">
              <a:extLst>
                <a:ext uri="{FF2B5EF4-FFF2-40B4-BE49-F238E27FC236}">
                  <a16:creationId xmlns:a16="http://schemas.microsoft.com/office/drawing/2014/main" xmlns="" id="{622AA1D7-BC14-46DE-9570-430A95E66365}"/>
                </a:ext>
              </a:extLst>
            </p:cNvPr>
            <p:cNvSpPr>
              <a:spLocks/>
            </p:cNvSpPr>
            <p:nvPr/>
          </p:nvSpPr>
          <p:spPr bwMode="auto">
            <a:xfrm>
              <a:off x="9309568" y="3121257"/>
              <a:ext cx="307833" cy="297384"/>
            </a:xfrm>
            <a:custGeom>
              <a:avLst/>
              <a:gdLst>
                <a:gd name="T0" fmla="*/ 0 w 224"/>
                <a:gd name="T1" fmla="*/ 84 h 217"/>
                <a:gd name="T2" fmla="*/ 17 w 224"/>
                <a:gd name="T3" fmla="*/ 134 h 217"/>
                <a:gd name="T4" fmla="*/ 0 w 224"/>
                <a:gd name="T5" fmla="*/ 141 h 217"/>
                <a:gd name="T6" fmla="*/ 19 w 224"/>
                <a:gd name="T7" fmla="*/ 145 h 217"/>
                <a:gd name="T8" fmla="*/ 42 w 224"/>
                <a:gd name="T9" fmla="*/ 183 h 217"/>
                <a:gd name="T10" fmla="*/ 58 w 224"/>
                <a:gd name="T11" fmla="*/ 181 h 217"/>
                <a:gd name="T12" fmla="*/ 59 w 224"/>
                <a:gd name="T13" fmla="*/ 199 h 217"/>
                <a:gd name="T14" fmla="*/ 72 w 224"/>
                <a:gd name="T15" fmla="*/ 191 h 217"/>
                <a:gd name="T16" fmla="*/ 83 w 224"/>
                <a:gd name="T17" fmla="*/ 214 h 217"/>
                <a:gd name="T18" fmla="*/ 95 w 224"/>
                <a:gd name="T19" fmla="*/ 199 h 217"/>
                <a:gd name="T20" fmla="*/ 129 w 224"/>
                <a:gd name="T21" fmla="*/ 217 h 217"/>
                <a:gd name="T22" fmla="*/ 153 w 224"/>
                <a:gd name="T23" fmla="*/ 199 h 217"/>
                <a:gd name="T24" fmla="*/ 159 w 224"/>
                <a:gd name="T25" fmla="*/ 208 h 217"/>
                <a:gd name="T26" fmla="*/ 167 w 224"/>
                <a:gd name="T27" fmla="*/ 192 h 217"/>
                <a:gd name="T28" fmla="*/ 188 w 224"/>
                <a:gd name="T29" fmla="*/ 193 h 217"/>
                <a:gd name="T30" fmla="*/ 220 w 224"/>
                <a:gd name="T31" fmla="*/ 115 h 217"/>
                <a:gd name="T32" fmla="*/ 195 w 224"/>
                <a:gd name="T33" fmla="*/ 50 h 217"/>
                <a:gd name="T34" fmla="*/ 148 w 224"/>
                <a:gd name="T35" fmla="*/ 6 h 217"/>
                <a:gd name="T36" fmla="*/ 70 w 224"/>
                <a:gd name="T37" fmla="*/ 1 h 217"/>
                <a:gd name="T38" fmla="*/ 65 w 224"/>
                <a:gd name="T39" fmla="*/ 17 h 217"/>
                <a:gd name="T40" fmla="*/ 38 w 224"/>
                <a:gd name="T41" fmla="*/ 19 h 217"/>
                <a:gd name="T42" fmla="*/ 28 w 224"/>
                <a:gd name="T43" fmla="*/ 48 h 217"/>
                <a:gd name="T44" fmla="*/ 4 w 224"/>
                <a:gd name="T45" fmla="*/ 52 h 217"/>
                <a:gd name="T46" fmla="*/ 21 w 224"/>
                <a:gd name="T47" fmla="*/ 62 h 217"/>
                <a:gd name="T48" fmla="*/ 16 w 224"/>
                <a:gd name="T49" fmla="*/ 83 h 217"/>
                <a:gd name="T50" fmla="*/ 0 w 224"/>
                <a:gd name="T51" fmla="*/ 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17">
                  <a:moveTo>
                    <a:pt x="0" y="84"/>
                  </a:moveTo>
                  <a:cubicBezTo>
                    <a:pt x="7" y="97"/>
                    <a:pt x="16" y="115"/>
                    <a:pt x="17" y="134"/>
                  </a:cubicBezTo>
                  <a:cubicBezTo>
                    <a:pt x="11" y="135"/>
                    <a:pt x="3" y="134"/>
                    <a:pt x="0" y="141"/>
                  </a:cubicBezTo>
                  <a:cubicBezTo>
                    <a:pt x="5" y="145"/>
                    <a:pt x="12" y="142"/>
                    <a:pt x="19" y="145"/>
                  </a:cubicBezTo>
                  <a:cubicBezTo>
                    <a:pt x="15" y="168"/>
                    <a:pt x="51" y="165"/>
                    <a:pt x="42" y="183"/>
                  </a:cubicBezTo>
                  <a:cubicBezTo>
                    <a:pt x="43" y="192"/>
                    <a:pt x="52" y="180"/>
                    <a:pt x="58" y="181"/>
                  </a:cubicBezTo>
                  <a:cubicBezTo>
                    <a:pt x="72" y="184"/>
                    <a:pt x="55" y="192"/>
                    <a:pt x="59" y="199"/>
                  </a:cubicBezTo>
                  <a:cubicBezTo>
                    <a:pt x="64" y="199"/>
                    <a:pt x="67" y="193"/>
                    <a:pt x="72" y="191"/>
                  </a:cubicBezTo>
                  <a:cubicBezTo>
                    <a:pt x="92" y="188"/>
                    <a:pt x="78" y="208"/>
                    <a:pt x="83" y="214"/>
                  </a:cubicBezTo>
                  <a:cubicBezTo>
                    <a:pt x="91" y="212"/>
                    <a:pt x="86" y="200"/>
                    <a:pt x="95" y="199"/>
                  </a:cubicBezTo>
                  <a:cubicBezTo>
                    <a:pt x="105" y="210"/>
                    <a:pt x="125" y="202"/>
                    <a:pt x="129" y="217"/>
                  </a:cubicBezTo>
                  <a:cubicBezTo>
                    <a:pt x="131" y="205"/>
                    <a:pt x="144" y="204"/>
                    <a:pt x="153" y="199"/>
                  </a:cubicBezTo>
                  <a:cubicBezTo>
                    <a:pt x="155" y="201"/>
                    <a:pt x="160" y="204"/>
                    <a:pt x="159" y="208"/>
                  </a:cubicBezTo>
                  <a:cubicBezTo>
                    <a:pt x="170" y="207"/>
                    <a:pt x="164" y="199"/>
                    <a:pt x="167" y="192"/>
                  </a:cubicBezTo>
                  <a:cubicBezTo>
                    <a:pt x="175" y="179"/>
                    <a:pt x="185" y="198"/>
                    <a:pt x="188" y="193"/>
                  </a:cubicBezTo>
                  <a:cubicBezTo>
                    <a:pt x="191" y="170"/>
                    <a:pt x="214" y="144"/>
                    <a:pt x="220" y="115"/>
                  </a:cubicBezTo>
                  <a:cubicBezTo>
                    <a:pt x="224" y="88"/>
                    <a:pt x="205" y="71"/>
                    <a:pt x="195" y="50"/>
                  </a:cubicBezTo>
                  <a:cubicBezTo>
                    <a:pt x="195" y="35"/>
                    <a:pt x="160" y="25"/>
                    <a:pt x="148" y="6"/>
                  </a:cubicBezTo>
                  <a:cubicBezTo>
                    <a:pt x="115" y="0"/>
                    <a:pt x="102" y="5"/>
                    <a:pt x="70" y="1"/>
                  </a:cubicBezTo>
                  <a:cubicBezTo>
                    <a:pt x="63" y="5"/>
                    <a:pt x="68" y="12"/>
                    <a:pt x="65" y="17"/>
                  </a:cubicBezTo>
                  <a:cubicBezTo>
                    <a:pt x="56" y="17"/>
                    <a:pt x="47" y="9"/>
                    <a:pt x="38" y="19"/>
                  </a:cubicBezTo>
                  <a:cubicBezTo>
                    <a:pt x="45" y="31"/>
                    <a:pt x="30" y="37"/>
                    <a:pt x="28" y="48"/>
                  </a:cubicBezTo>
                  <a:cubicBezTo>
                    <a:pt x="25" y="59"/>
                    <a:pt x="3" y="44"/>
                    <a:pt x="4" y="52"/>
                  </a:cubicBezTo>
                  <a:cubicBezTo>
                    <a:pt x="5" y="62"/>
                    <a:pt x="19" y="54"/>
                    <a:pt x="21" y="62"/>
                  </a:cubicBezTo>
                  <a:cubicBezTo>
                    <a:pt x="23" y="69"/>
                    <a:pt x="18" y="77"/>
                    <a:pt x="16" y="83"/>
                  </a:cubicBezTo>
                  <a:lnTo>
                    <a:pt x="0" y="84"/>
                  </a:lnTo>
                  <a:close/>
                </a:path>
              </a:pathLst>
            </a:custGeom>
            <a:solidFill>
              <a:srgbClr val="FF5BA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255">
              <a:extLst>
                <a:ext uri="{FF2B5EF4-FFF2-40B4-BE49-F238E27FC236}">
                  <a16:creationId xmlns:a16="http://schemas.microsoft.com/office/drawing/2014/main" xmlns="" id="{6B9DFDFC-CB3E-4149-B915-93F0E65B2851}"/>
                </a:ext>
              </a:extLst>
            </p:cNvPr>
            <p:cNvSpPr>
              <a:spLocks/>
            </p:cNvSpPr>
            <p:nvPr/>
          </p:nvSpPr>
          <p:spPr bwMode="auto">
            <a:xfrm>
              <a:off x="8945147" y="4981948"/>
              <a:ext cx="307833" cy="297384"/>
            </a:xfrm>
            <a:custGeom>
              <a:avLst/>
              <a:gdLst>
                <a:gd name="T0" fmla="*/ 0 w 224"/>
                <a:gd name="T1" fmla="*/ 84 h 217"/>
                <a:gd name="T2" fmla="*/ 17 w 224"/>
                <a:gd name="T3" fmla="*/ 134 h 217"/>
                <a:gd name="T4" fmla="*/ 0 w 224"/>
                <a:gd name="T5" fmla="*/ 141 h 217"/>
                <a:gd name="T6" fmla="*/ 19 w 224"/>
                <a:gd name="T7" fmla="*/ 145 h 217"/>
                <a:gd name="T8" fmla="*/ 42 w 224"/>
                <a:gd name="T9" fmla="*/ 183 h 217"/>
                <a:gd name="T10" fmla="*/ 58 w 224"/>
                <a:gd name="T11" fmla="*/ 181 h 217"/>
                <a:gd name="T12" fmla="*/ 59 w 224"/>
                <a:gd name="T13" fmla="*/ 199 h 217"/>
                <a:gd name="T14" fmla="*/ 72 w 224"/>
                <a:gd name="T15" fmla="*/ 191 h 217"/>
                <a:gd name="T16" fmla="*/ 83 w 224"/>
                <a:gd name="T17" fmla="*/ 214 h 217"/>
                <a:gd name="T18" fmla="*/ 95 w 224"/>
                <a:gd name="T19" fmla="*/ 199 h 217"/>
                <a:gd name="T20" fmla="*/ 129 w 224"/>
                <a:gd name="T21" fmla="*/ 217 h 217"/>
                <a:gd name="T22" fmla="*/ 153 w 224"/>
                <a:gd name="T23" fmla="*/ 199 h 217"/>
                <a:gd name="T24" fmla="*/ 159 w 224"/>
                <a:gd name="T25" fmla="*/ 208 h 217"/>
                <a:gd name="T26" fmla="*/ 167 w 224"/>
                <a:gd name="T27" fmla="*/ 192 h 217"/>
                <a:gd name="T28" fmla="*/ 188 w 224"/>
                <a:gd name="T29" fmla="*/ 193 h 217"/>
                <a:gd name="T30" fmla="*/ 220 w 224"/>
                <a:gd name="T31" fmla="*/ 115 h 217"/>
                <a:gd name="T32" fmla="*/ 195 w 224"/>
                <a:gd name="T33" fmla="*/ 50 h 217"/>
                <a:gd name="T34" fmla="*/ 148 w 224"/>
                <a:gd name="T35" fmla="*/ 6 h 217"/>
                <a:gd name="T36" fmla="*/ 70 w 224"/>
                <a:gd name="T37" fmla="*/ 1 h 217"/>
                <a:gd name="T38" fmla="*/ 65 w 224"/>
                <a:gd name="T39" fmla="*/ 17 h 217"/>
                <a:gd name="T40" fmla="*/ 38 w 224"/>
                <a:gd name="T41" fmla="*/ 19 h 217"/>
                <a:gd name="T42" fmla="*/ 28 w 224"/>
                <a:gd name="T43" fmla="*/ 48 h 217"/>
                <a:gd name="T44" fmla="*/ 4 w 224"/>
                <a:gd name="T45" fmla="*/ 52 h 217"/>
                <a:gd name="T46" fmla="*/ 21 w 224"/>
                <a:gd name="T47" fmla="*/ 62 h 217"/>
                <a:gd name="T48" fmla="*/ 16 w 224"/>
                <a:gd name="T49" fmla="*/ 83 h 217"/>
                <a:gd name="T50" fmla="*/ 0 w 224"/>
                <a:gd name="T51" fmla="*/ 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17">
                  <a:moveTo>
                    <a:pt x="0" y="84"/>
                  </a:moveTo>
                  <a:cubicBezTo>
                    <a:pt x="7" y="97"/>
                    <a:pt x="16" y="115"/>
                    <a:pt x="17" y="134"/>
                  </a:cubicBezTo>
                  <a:cubicBezTo>
                    <a:pt x="11" y="135"/>
                    <a:pt x="3" y="134"/>
                    <a:pt x="0" y="141"/>
                  </a:cubicBezTo>
                  <a:cubicBezTo>
                    <a:pt x="5" y="145"/>
                    <a:pt x="12" y="142"/>
                    <a:pt x="19" y="145"/>
                  </a:cubicBezTo>
                  <a:cubicBezTo>
                    <a:pt x="15" y="168"/>
                    <a:pt x="51" y="165"/>
                    <a:pt x="42" y="183"/>
                  </a:cubicBezTo>
                  <a:cubicBezTo>
                    <a:pt x="43" y="192"/>
                    <a:pt x="52" y="180"/>
                    <a:pt x="58" y="181"/>
                  </a:cubicBezTo>
                  <a:cubicBezTo>
                    <a:pt x="72" y="184"/>
                    <a:pt x="55" y="192"/>
                    <a:pt x="59" y="199"/>
                  </a:cubicBezTo>
                  <a:cubicBezTo>
                    <a:pt x="64" y="199"/>
                    <a:pt x="67" y="193"/>
                    <a:pt x="72" y="191"/>
                  </a:cubicBezTo>
                  <a:cubicBezTo>
                    <a:pt x="92" y="188"/>
                    <a:pt x="78" y="208"/>
                    <a:pt x="83" y="214"/>
                  </a:cubicBezTo>
                  <a:cubicBezTo>
                    <a:pt x="91" y="212"/>
                    <a:pt x="86" y="200"/>
                    <a:pt x="95" y="199"/>
                  </a:cubicBezTo>
                  <a:cubicBezTo>
                    <a:pt x="105" y="210"/>
                    <a:pt x="125" y="202"/>
                    <a:pt x="129" y="217"/>
                  </a:cubicBezTo>
                  <a:cubicBezTo>
                    <a:pt x="131" y="205"/>
                    <a:pt x="144" y="204"/>
                    <a:pt x="153" y="199"/>
                  </a:cubicBezTo>
                  <a:cubicBezTo>
                    <a:pt x="155" y="201"/>
                    <a:pt x="160" y="204"/>
                    <a:pt x="159" y="208"/>
                  </a:cubicBezTo>
                  <a:cubicBezTo>
                    <a:pt x="170" y="207"/>
                    <a:pt x="164" y="199"/>
                    <a:pt x="167" y="192"/>
                  </a:cubicBezTo>
                  <a:cubicBezTo>
                    <a:pt x="175" y="179"/>
                    <a:pt x="185" y="198"/>
                    <a:pt x="188" y="193"/>
                  </a:cubicBezTo>
                  <a:cubicBezTo>
                    <a:pt x="191" y="170"/>
                    <a:pt x="214" y="144"/>
                    <a:pt x="220" y="115"/>
                  </a:cubicBezTo>
                  <a:cubicBezTo>
                    <a:pt x="224" y="88"/>
                    <a:pt x="205" y="71"/>
                    <a:pt x="195" y="50"/>
                  </a:cubicBezTo>
                  <a:cubicBezTo>
                    <a:pt x="195" y="35"/>
                    <a:pt x="160" y="25"/>
                    <a:pt x="148" y="6"/>
                  </a:cubicBezTo>
                  <a:cubicBezTo>
                    <a:pt x="115" y="0"/>
                    <a:pt x="102" y="5"/>
                    <a:pt x="70" y="1"/>
                  </a:cubicBezTo>
                  <a:cubicBezTo>
                    <a:pt x="63" y="5"/>
                    <a:pt x="68" y="12"/>
                    <a:pt x="65" y="17"/>
                  </a:cubicBezTo>
                  <a:cubicBezTo>
                    <a:pt x="56" y="17"/>
                    <a:pt x="47" y="9"/>
                    <a:pt x="38" y="19"/>
                  </a:cubicBezTo>
                  <a:cubicBezTo>
                    <a:pt x="45" y="31"/>
                    <a:pt x="30" y="37"/>
                    <a:pt x="28" y="48"/>
                  </a:cubicBezTo>
                  <a:cubicBezTo>
                    <a:pt x="25" y="59"/>
                    <a:pt x="3" y="44"/>
                    <a:pt x="4" y="52"/>
                  </a:cubicBezTo>
                  <a:cubicBezTo>
                    <a:pt x="5" y="62"/>
                    <a:pt x="19" y="54"/>
                    <a:pt x="21" y="62"/>
                  </a:cubicBezTo>
                  <a:cubicBezTo>
                    <a:pt x="23" y="69"/>
                    <a:pt x="18" y="77"/>
                    <a:pt x="16" y="83"/>
                  </a:cubicBezTo>
                  <a:lnTo>
                    <a:pt x="0" y="84"/>
                  </a:lnTo>
                  <a:close/>
                </a:path>
              </a:pathLst>
            </a:custGeom>
            <a:solidFill>
              <a:srgbClr val="E02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68">
              <a:extLst>
                <a:ext uri="{FF2B5EF4-FFF2-40B4-BE49-F238E27FC236}">
                  <a16:creationId xmlns:a16="http://schemas.microsoft.com/office/drawing/2014/main" xmlns="" id="{C4E91680-A9B2-4EC9-83F0-C2EF88B66FAE}"/>
                </a:ext>
              </a:extLst>
            </p:cNvPr>
            <p:cNvSpPr>
              <a:spLocks/>
            </p:cNvSpPr>
            <p:nvPr/>
          </p:nvSpPr>
          <p:spPr bwMode="auto">
            <a:xfrm>
              <a:off x="9792174" y="4356889"/>
              <a:ext cx="166375" cy="172805"/>
            </a:xfrm>
            <a:custGeom>
              <a:avLst/>
              <a:gdLst>
                <a:gd name="T0" fmla="*/ 114 w 121"/>
                <a:gd name="T1" fmla="*/ 42 h 126"/>
                <a:gd name="T2" fmla="*/ 116 w 121"/>
                <a:gd name="T3" fmla="*/ 33 h 126"/>
                <a:gd name="T4" fmla="*/ 104 w 121"/>
                <a:gd name="T5" fmla="*/ 27 h 126"/>
                <a:gd name="T6" fmla="*/ 111 w 121"/>
                <a:gd name="T7" fmla="*/ 21 h 126"/>
                <a:gd name="T8" fmla="*/ 106 w 121"/>
                <a:gd name="T9" fmla="*/ 22 h 126"/>
                <a:gd name="T10" fmla="*/ 100 w 121"/>
                <a:gd name="T11" fmla="*/ 23 h 126"/>
                <a:gd name="T12" fmla="*/ 103 w 121"/>
                <a:gd name="T13" fmla="*/ 13 h 126"/>
                <a:gd name="T14" fmla="*/ 102 w 121"/>
                <a:gd name="T15" fmla="*/ 13 h 126"/>
                <a:gd name="T16" fmla="*/ 100 w 121"/>
                <a:gd name="T17" fmla="*/ 14 h 126"/>
                <a:gd name="T18" fmla="*/ 104 w 121"/>
                <a:gd name="T19" fmla="*/ 6 h 126"/>
                <a:gd name="T20" fmla="*/ 86 w 121"/>
                <a:gd name="T21" fmla="*/ 14 h 126"/>
                <a:gd name="T22" fmla="*/ 83 w 121"/>
                <a:gd name="T23" fmla="*/ 0 h 126"/>
                <a:gd name="T24" fmla="*/ 59 w 121"/>
                <a:gd name="T25" fmla="*/ 11 h 126"/>
                <a:gd name="T26" fmla="*/ 58 w 121"/>
                <a:gd name="T27" fmla="*/ 4 h 126"/>
                <a:gd name="T28" fmla="*/ 43 w 121"/>
                <a:gd name="T29" fmla="*/ 15 h 126"/>
                <a:gd name="T30" fmla="*/ 38 w 121"/>
                <a:gd name="T31" fmla="*/ 7 h 126"/>
                <a:gd name="T32" fmla="*/ 30 w 121"/>
                <a:gd name="T33" fmla="*/ 26 h 126"/>
                <a:gd name="T34" fmla="*/ 23 w 121"/>
                <a:gd name="T35" fmla="*/ 19 h 126"/>
                <a:gd name="T36" fmla="*/ 21 w 121"/>
                <a:gd name="T37" fmla="*/ 36 h 126"/>
                <a:gd name="T38" fmla="*/ 16 w 121"/>
                <a:gd name="T39" fmla="*/ 33 h 126"/>
                <a:gd name="T40" fmla="*/ 9 w 121"/>
                <a:gd name="T41" fmla="*/ 46 h 126"/>
                <a:gd name="T42" fmla="*/ 12 w 121"/>
                <a:gd name="T43" fmla="*/ 56 h 126"/>
                <a:gd name="T44" fmla="*/ 8 w 121"/>
                <a:gd name="T45" fmla="*/ 55 h 126"/>
                <a:gd name="T46" fmla="*/ 12 w 121"/>
                <a:gd name="T47" fmla="*/ 94 h 126"/>
                <a:gd name="T48" fmla="*/ 20 w 121"/>
                <a:gd name="T49" fmla="*/ 101 h 126"/>
                <a:gd name="T50" fmla="*/ 29 w 121"/>
                <a:gd name="T51" fmla="*/ 108 h 126"/>
                <a:gd name="T52" fmla="*/ 29 w 121"/>
                <a:gd name="T53" fmla="*/ 115 h 126"/>
                <a:gd name="T54" fmla="*/ 32 w 121"/>
                <a:gd name="T55" fmla="*/ 111 h 126"/>
                <a:gd name="T56" fmla="*/ 42 w 121"/>
                <a:gd name="T57" fmla="*/ 122 h 126"/>
                <a:gd name="T58" fmla="*/ 46 w 121"/>
                <a:gd name="T59" fmla="*/ 118 h 126"/>
                <a:gd name="T60" fmla="*/ 55 w 121"/>
                <a:gd name="T61" fmla="*/ 126 h 126"/>
                <a:gd name="T62" fmla="*/ 56 w 121"/>
                <a:gd name="T63" fmla="*/ 118 h 126"/>
                <a:gd name="T64" fmla="*/ 64 w 121"/>
                <a:gd name="T65" fmla="*/ 121 h 126"/>
                <a:gd name="T66" fmla="*/ 68 w 121"/>
                <a:gd name="T67" fmla="*/ 114 h 126"/>
                <a:gd name="T68" fmla="*/ 76 w 121"/>
                <a:gd name="T69" fmla="*/ 113 h 126"/>
                <a:gd name="T70" fmla="*/ 85 w 121"/>
                <a:gd name="T71" fmla="*/ 113 h 126"/>
                <a:gd name="T72" fmla="*/ 84 w 121"/>
                <a:gd name="T73" fmla="*/ 105 h 126"/>
                <a:gd name="T74" fmla="*/ 95 w 121"/>
                <a:gd name="T75" fmla="*/ 104 h 126"/>
                <a:gd name="T76" fmla="*/ 93 w 121"/>
                <a:gd name="T77" fmla="*/ 97 h 126"/>
                <a:gd name="T78" fmla="*/ 99 w 121"/>
                <a:gd name="T79" fmla="*/ 93 h 126"/>
                <a:gd name="T80" fmla="*/ 103 w 121"/>
                <a:gd name="T81" fmla="*/ 89 h 126"/>
                <a:gd name="T82" fmla="*/ 102 w 121"/>
                <a:gd name="T83" fmla="*/ 80 h 126"/>
                <a:gd name="T84" fmla="*/ 116 w 121"/>
                <a:gd name="T85" fmla="*/ 75 h 126"/>
                <a:gd name="T86" fmla="*/ 112 w 121"/>
                <a:gd name="T87" fmla="*/ 73 h 126"/>
                <a:gd name="T88" fmla="*/ 107 w 121"/>
                <a:gd name="T89" fmla="*/ 71 h 126"/>
                <a:gd name="T90" fmla="*/ 117 w 121"/>
                <a:gd name="T91" fmla="*/ 56 h 126"/>
                <a:gd name="T92" fmla="*/ 113 w 121"/>
                <a:gd name="T93" fmla="*/ 55 h 126"/>
                <a:gd name="T94" fmla="*/ 121 w 121"/>
                <a:gd name="T95" fmla="*/ 40 h 126"/>
                <a:gd name="T96" fmla="*/ 117 w 121"/>
                <a:gd name="T97" fmla="*/ 41 h 126"/>
                <a:gd name="T98" fmla="*/ 114 w 121"/>
                <a:gd name="T99" fmla="*/ 4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 h="126">
                  <a:moveTo>
                    <a:pt x="114" y="42"/>
                  </a:moveTo>
                  <a:cubicBezTo>
                    <a:pt x="109" y="40"/>
                    <a:pt x="116" y="37"/>
                    <a:pt x="116" y="33"/>
                  </a:cubicBezTo>
                  <a:cubicBezTo>
                    <a:pt x="113" y="34"/>
                    <a:pt x="103" y="37"/>
                    <a:pt x="104" y="27"/>
                  </a:cubicBezTo>
                  <a:cubicBezTo>
                    <a:pt x="107" y="26"/>
                    <a:pt x="110" y="24"/>
                    <a:pt x="111" y="21"/>
                  </a:cubicBezTo>
                  <a:cubicBezTo>
                    <a:pt x="109" y="19"/>
                    <a:pt x="108" y="21"/>
                    <a:pt x="106" y="22"/>
                  </a:cubicBezTo>
                  <a:cubicBezTo>
                    <a:pt x="104" y="23"/>
                    <a:pt x="102" y="24"/>
                    <a:pt x="100" y="23"/>
                  </a:cubicBezTo>
                  <a:cubicBezTo>
                    <a:pt x="97" y="20"/>
                    <a:pt x="102" y="16"/>
                    <a:pt x="103" y="13"/>
                  </a:cubicBezTo>
                  <a:cubicBezTo>
                    <a:pt x="103" y="12"/>
                    <a:pt x="102" y="13"/>
                    <a:pt x="102" y="13"/>
                  </a:cubicBezTo>
                  <a:cubicBezTo>
                    <a:pt x="101" y="14"/>
                    <a:pt x="100" y="15"/>
                    <a:pt x="100" y="14"/>
                  </a:cubicBezTo>
                  <a:cubicBezTo>
                    <a:pt x="97" y="10"/>
                    <a:pt x="104" y="11"/>
                    <a:pt x="104" y="6"/>
                  </a:cubicBezTo>
                  <a:cubicBezTo>
                    <a:pt x="96" y="7"/>
                    <a:pt x="94" y="17"/>
                    <a:pt x="86" y="14"/>
                  </a:cubicBezTo>
                  <a:cubicBezTo>
                    <a:pt x="81" y="13"/>
                    <a:pt x="85" y="3"/>
                    <a:pt x="83" y="0"/>
                  </a:cubicBezTo>
                  <a:cubicBezTo>
                    <a:pt x="78" y="8"/>
                    <a:pt x="67" y="10"/>
                    <a:pt x="59" y="11"/>
                  </a:cubicBezTo>
                  <a:cubicBezTo>
                    <a:pt x="59" y="9"/>
                    <a:pt x="62" y="4"/>
                    <a:pt x="58" y="4"/>
                  </a:cubicBezTo>
                  <a:cubicBezTo>
                    <a:pt x="54" y="9"/>
                    <a:pt x="51" y="17"/>
                    <a:pt x="43" y="15"/>
                  </a:cubicBezTo>
                  <a:cubicBezTo>
                    <a:pt x="39" y="14"/>
                    <a:pt x="42" y="6"/>
                    <a:pt x="38" y="7"/>
                  </a:cubicBezTo>
                  <a:cubicBezTo>
                    <a:pt x="30" y="8"/>
                    <a:pt x="39" y="23"/>
                    <a:pt x="30" y="26"/>
                  </a:cubicBezTo>
                  <a:cubicBezTo>
                    <a:pt x="26" y="27"/>
                    <a:pt x="25" y="21"/>
                    <a:pt x="23" y="19"/>
                  </a:cubicBezTo>
                  <a:cubicBezTo>
                    <a:pt x="19" y="24"/>
                    <a:pt x="28" y="31"/>
                    <a:pt x="21" y="36"/>
                  </a:cubicBezTo>
                  <a:cubicBezTo>
                    <a:pt x="19" y="37"/>
                    <a:pt x="18" y="34"/>
                    <a:pt x="16" y="33"/>
                  </a:cubicBezTo>
                  <a:cubicBezTo>
                    <a:pt x="19" y="38"/>
                    <a:pt x="16" y="46"/>
                    <a:pt x="9" y="46"/>
                  </a:cubicBezTo>
                  <a:cubicBezTo>
                    <a:pt x="10" y="50"/>
                    <a:pt x="16" y="51"/>
                    <a:pt x="12" y="56"/>
                  </a:cubicBezTo>
                  <a:cubicBezTo>
                    <a:pt x="11" y="57"/>
                    <a:pt x="9" y="56"/>
                    <a:pt x="8" y="55"/>
                  </a:cubicBezTo>
                  <a:cubicBezTo>
                    <a:pt x="0" y="64"/>
                    <a:pt x="15" y="81"/>
                    <a:pt x="12" y="94"/>
                  </a:cubicBezTo>
                  <a:cubicBezTo>
                    <a:pt x="18" y="93"/>
                    <a:pt x="19" y="97"/>
                    <a:pt x="20" y="101"/>
                  </a:cubicBezTo>
                  <a:cubicBezTo>
                    <a:pt x="22" y="105"/>
                    <a:pt x="23" y="109"/>
                    <a:pt x="29" y="108"/>
                  </a:cubicBezTo>
                  <a:cubicBezTo>
                    <a:pt x="30" y="110"/>
                    <a:pt x="27" y="112"/>
                    <a:pt x="29" y="115"/>
                  </a:cubicBezTo>
                  <a:cubicBezTo>
                    <a:pt x="32" y="111"/>
                    <a:pt x="32" y="111"/>
                    <a:pt x="32" y="111"/>
                  </a:cubicBezTo>
                  <a:cubicBezTo>
                    <a:pt x="37" y="112"/>
                    <a:pt x="39" y="117"/>
                    <a:pt x="42" y="122"/>
                  </a:cubicBezTo>
                  <a:cubicBezTo>
                    <a:pt x="46" y="118"/>
                    <a:pt x="46" y="118"/>
                    <a:pt x="46" y="118"/>
                  </a:cubicBezTo>
                  <a:cubicBezTo>
                    <a:pt x="49" y="120"/>
                    <a:pt x="54" y="119"/>
                    <a:pt x="55" y="126"/>
                  </a:cubicBezTo>
                  <a:cubicBezTo>
                    <a:pt x="59" y="125"/>
                    <a:pt x="53" y="120"/>
                    <a:pt x="56" y="118"/>
                  </a:cubicBezTo>
                  <a:cubicBezTo>
                    <a:pt x="59" y="116"/>
                    <a:pt x="61" y="120"/>
                    <a:pt x="64" y="121"/>
                  </a:cubicBezTo>
                  <a:cubicBezTo>
                    <a:pt x="67" y="121"/>
                    <a:pt x="64" y="114"/>
                    <a:pt x="68" y="114"/>
                  </a:cubicBezTo>
                  <a:cubicBezTo>
                    <a:pt x="71" y="115"/>
                    <a:pt x="73" y="114"/>
                    <a:pt x="76" y="113"/>
                  </a:cubicBezTo>
                  <a:cubicBezTo>
                    <a:pt x="79" y="113"/>
                    <a:pt x="82" y="112"/>
                    <a:pt x="85" y="113"/>
                  </a:cubicBezTo>
                  <a:cubicBezTo>
                    <a:pt x="90" y="110"/>
                    <a:pt x="82" y="108"/>
                    <a:pt x="84" y="105"/>
                  </a:cubicBezTo>
                  <a:cubicBezTo>
                    <a:pt x="86" y="102"/>
                    <a:pt x="92" y="104"/>
                    <a:pt x="95" y="104"/>
                  </a:cubicBezTo>
                  <a:cubicBezTo>
                    <a:pt x="97" y="101"/>
                    <a:pt x="91" y="100"/>
                    <a:pt x="93" y="97"/>
                  </a:cubicBezTo>
                  <a:cubicBezTo>
                    <a:pt x="101" y="100"/>
                    <a:pt x="100" y="97"/>
                    <a:pt x="99" y="93"/>
                  </a:cubicBezTo>
                  <a:cubicBezTo>
                    <a:pt x="98" y="91"/>
                    <a:pt x="98" y="88"/>
                    <a:pt x="103" y="89"/>
                  </a:cubicBezTo>
                  <a:cubicBezTo>
                    <a:pt x="111" y="86"/>
                    <a:pt x="100" y="85"/>
                    <a:pt x="102" y="80"/>
                  </a:cubicBezTo>
                  <a:cubicBezTo>
                    <a:pt x="105" y="74"/>
                    <a:pt x="111" y="76"/>
                    <a:pt x="116" y="75"/>
                  </a:cubicBezTo>
                  <a:cubicBezTo>
                    <a:pt x="117" y="71"/>
                    <a:pt x="114" y="72"/>
                    <a:pt x="112" y="73"/>
                  </a:cubicBezTo>
                  <a:cubicBezTo>
                    <a:pt x="110" y="73"/>
                    <a:pt x="107" y="74"/>
                    <a:pt x="107" y="71"/>
                  </a:cubicBezTo>
                  <a:cubicBezTo>
                    <a:pt x="106" y="64"/>
                    <a:pt x="111" y="59"/>
                    <a:pt x="117" y="56"/>
                  </a:cubicBezTo>
                  <a:cubicBezTo>
                    <a:pt x="116" y="55"/>
                    <a:pt x="114" y="53"/>
                    <a:pt x="113" y="55"/>
                  </a:cubicBezTo>
                  <a:cubicBezTo>
                    <a:pt x="102" y="47"/>
                    <a:pt x="120" y="46"/>
                    <a:pt x="121" y="40"/>
                  </a:cubicBezTo>
                  <a:cubicBezTo>
                    <a:pt x="119" y="39"/>
                    <a:pt x="118" y="40"/>
                    <a:pt x="117" y="41"/>
                  </a:cubicBezTo>
                  <a:cubicBezTo>
                    <a:pt x="116" y="42"/>
                    <a:pt x="115" y="43"/>
                    <a:pt x="114" y="42"/>
                  </a:cubicBezTo>
                </a:path>
              </a:pathLst>
            </a:custGeom>
            <a:solidFill>
              <a:srgbClr val="3EE3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53">
              <a:extLst>
                <a:ext uri="{FF2B5EF4-FFF2-40B4-BE49-F238E27FC236}">
                  <a16:creationId xmlns:a16="http://schemas.microsoft.com/office/drawing/2014/main" xmlns="" id="{5AF4A4F0-73FA-4B8F-A817-B8EDD3ECC249}"/>
                </a:ext>
              </a:extLst>
            </p:cNvPr>
            <p:cNvSpPr>
              <a:spLocks/>
            </p:cNvSpPr>
            <p:nvPr/>
          </p:nvSpPr>
          <p:spPr bwMode="auto">
            <a:xfrm>
              <a:off x="10157094" y="4242254"/>
              <a:ext cx="465610" cy="448635"/>
            </a:xfrm>
            <a:custGeom>
              <a:avLst/>
              <a:gdLst>
                <a:gd name="T0" fmla="*/ 0 w 224"/>
                <a:gd name="T1" fmla="*/ 84 h 217"/>
                <a:gd name="T2" fmla="*/ 17 w 224"/>
                <a:gd name="T3" fmla="*/ 133 h 217"/>
                <a:gd name="T4" fmla="*/ 1 w 224"/>
                <a:gd name="T5" fmla="*/ 141 h 217"/>
                <a:gd name="T6" fmla="*/ 19 w 224"/>
                <a:gd name="T7" fmla="*/ 144 h 217"/>
                <a:gd name="T8" fmla="*/ 42 w 224"/>
                <a:gd name="T9" fmla="*/ 183 h 217"/>
                <a:gd name="T10" fmla="*/ 58 w 224"/>
                <a:gd name="T11" fmla="*/ 181 h 217"/>
                <a:gd name="T12" fmla="*/ 59 w 224"/>
                <a:gd name="T13" fmla="*/ 199 h 217"/>
                <a:gd name="T14" fmla="*/ 72 w 224"/>
                <a:gd name="T15" fmla="*/ 191 h 217"/>
                <a:gd name="T16" fmla="*/ 84 w 224"/>
                <a:gd name="T17" fmla="*/ 214 h 217"/>
                <a:gd name="T18" fmla="*/ 96 w 224"/>
                <a:gd name="T19" fmla="*/ 199 h 217"/>
                <a:gd name="T20" fmla="*/ 129 w 224"/>
                <a:gd name="T21" fmla="*/ 217 h 217"/>
                <a:gd name="T22" fmla="*/ 154 w 224"/>
                <a:gd name="T23" fmla="*/ 198 h 217"/>
                <a:gd name="T24" fmla="*/ 160 w 224"/>
                <a:gd name="T25" fmla="*/ 208 h 217"/>
                <a:gd name="T26" fmla="*/ 168 w 224"/>
                <a:gd name="T27" fmla="*/ 192 h 217"/>
                <a:gd name="T28" fmla="*/ 189 w 224"/>
                <a:gd name="T29" fmla="*/ 193 h 217"/>
                <a:gd name="T30" fmla="*/ 221 w 224"/>
                <a:gd name="T31" fmla="*/ 115 h 217"/>
                <a:gd name="T32" fmla="*/ 196 w 224"/>
                <a:gd name="T33" fmla="*/ 50 h 217"/>
                <a:gd name="T34" fmla="*/ 148 w 224"/>
                <a:gd name="T35" fmla="*/ 5 h 217"/>
                <a:gd name="T36" fmla="*/ 70 w 224"/>
                <a:gd name="T37" fmla="*/ 1 h 217"/>
                <a:gd name="T38" fmla="*/ 65 w 224"/>
                <a:gd name="T39" fmla="*/ 17 h 217"/>
                <a:gd name="T40" fmla="*/ 39 w 224"/>
                <a:gd name="T41" fmla="*/ 18 h 217"/>
                <a:gd name="T42" fmla="*/ 28 w 224"/>
                <a:gd name="T43" fmla="*/ 48 h 217"/>
                <a:gd name="T44" fmla="*/ 5 w 224"/>
                <a:gd name="T45" fmla="*/ 52 h 217"/>
                <a:gd name="T46" fmla="*/ 22 w 224"/>
                <a:gd name="T47" fmla="*/ 62 h 217"/>
                <a:gd name="T48" fmla="*/ 16 w 224"/>
                <a:gd name="T49" fmla="*/ 83 h 217"/>
                <a:gd name="T50" fmla="*/ 0 w 224"/>
                <a:gd name="T51" fmla="*/ 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17">
                  <a:moveTo>
                    <a:pt x="0" y="84"/>
                  </a:moveTo>
                  <a:cubicBezTo>
                    <a:pt x="8" y="97"/>
                    <a:pt x="16" y="115"/>
                    <a:pt x="17" y="133"/>
                  </a:cubicBezTo>
                  <a:cubicBezTo>
                    <a:pt x="12" y="135"/>
                    <a:pt x="3" y="134"/>
                    <a:pt x="1" y="141"/>
                  </a:cubicBezTo>
                  <a:cubicBezTo>
                    <a:pt x="6" y="145"/>
                    <a:pt x="13" y="141"/>
                    <a:pt x="19" y="144"/>
                  </a:cubicBezTo>
                  <a:cubicBezTo>
                    <a:pt x="15" y="168"/>
                    <a:pt x="52" y="164"/>
                    <a:pt x="42" y="183"/>
                  </a:cubicBezTo>
                  <a:cubicBezTo>
                    <a:pt x="44" y="192"/>
                    <a:pt x="53" y="180"/>
                    <a:pt x="58" y="181"/>
                  </a:cubicBezTo>
                  <a:cubicBezTo>
                    <a:pt x="72" y="183"/>
                    <a:pt x="56" y="192"/>
                    <a:pt x="59" y="199"/>
                  </a:cubicBezTo>
                  <a:cubicBezTo>
                    <a:pt x="64" y="199"/>
                    <a:pt x="67" y="193"/>
                    <a:pt x="72" y="191"/>
                  </a:cubicBezTo>
                  <a:cubicBezTo>
                    <a:pt x="92" y="187"/>
                    <a:pt x="78" y="208"/>
                    <a:pt x="84" y="214"/>
                  </a:cubicBezTo>
                  <a:cubicBezTo>
                    <a:pt x="92" y="212"/>
                    <a:pt x="87" y="200"/>
                    <a:pt x="96" y="199"/>
                  </a:cubicBezTo>
                  <a:cubicBezTo>
                    <a:pt x="105" y="209"/>
                    <a:pt x="125" y="202"/>
                    <a:pt x="129" y="217"/>
                  </a:cubicBezTo>
                  <a:cubicBezTo>
                    <a:pt x="131" y="204"/>
                    <a:pt x="145" y="204"/>
                    <a:pt x="154" y="198"/>
                  </a:cubicBezTo>
                  <a:cubicBezTo>
                    <a:pt x="155" y="201"/>
                    <a:pt x="160" y="204"/>
                    <a:pt x="160" y="208"/>
                  </a:cubicBezTo>
                  <a:cubicBezTo>
                    <a:pt x="170" y="207"/>
                    <a:pt x="164" y="199"/>
                    <a:pt x="168" y="192"/>
                  </a:cubicBezTo>
                  <a:cubicBezTo>
                    <a:pt x="175" y="179"/>
                    <a:pt x="185" y="198"/>
                    <a:pt x="189" y="193"/>
                  </a:cubicBezTo>
                  <a:cubicBezTo>
                    <a:pt x="191" y="169"/>
                    <a:pt x="214" y="143"/>
                    <a:pt x="221" y="115"/>
                  </a:cubicBezTo>
                  <a:cubicBezTo>
                    <a:pt x="224" y="88"/>
                    <a:pt x="205" y="71"/>
                    <a:pt x="196" y="50"/>
                  </a:cubicBezTo>
                  <a:cubicBezTo>
                    <a:pt x="196" y="35"/>
                    <a:pt x="160" y="25"/>
                    <a:pt x="148" y="5"/>
                  </a:cubicBezTo>
                  <a:cubicBezTo>
                    <a:pt x="116" y="0"/>
                    <a:pt x="102" y="5"/>
                    <a:pt x="70" y="1"/>
                  </a:cubicBezTo>
                  <a:cubicBezTo>
                    <a:pt x="63" y="4"/>
                    <a:pt x="68" y="11"/>
                    <a:pt x="65" y="17"/>
                  </a:cubicBezTo>
                  <a:cubicBezTo>
                    <a:pt x="57" y="17"/>
                    <a:pt x="47" y="9"/>
                    <a:pt x="39" y="18"/>
                  </a:cubicBezTo>
                  <a:cubicBezTo>
                    <a:pt x="46" y="31"/>
                    <a:pt x="31" y="37"/>
                    <a:pt x="28" y="48"/>
                  </a:cubicBezTo>
                  <a:cubicBezTo>
                    <a:pt x="26" y="59"/>
                    <a:pt x="4" y="44"/>
                    <a:pt x="5" y="52"/>
                  </a:cubicBezTo>
                  <a:cubicBezTo>
                    <a:pt x="5" y="62"/>
                    <a:pt x="19" y="54"/>
                    <a:pt x="22" y="62"/>
                  </a:cubicBezTo>
                  <a:cubicBezTo>
                    <a:pt x="24" y="68"/>
                    <a:pt x="19" y="77"/>
                    <a:pt x="16" y="83"/>
                  </a:cubicBezTo>
                  <a:lnTo>
                    <a:pt x="0" y="8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256">
              <a:extLst>
                <a:ext uri="{FF2B5EF4-FFF2-40B4-BE49-F238E27FC236}">
                  <a16:creationId xmlns:a16="http://schemas.microsoft.com/office/drawing/2014/main" xmlns="" id="{7D9BB5EB-B6F7-4497-9B8F-6491744A4D67}"/>
                </a:ext>
              </a:extLst>
            </p:cNvPr>
            <p:cNvSpPr>
              <a:spLocks/>
            </p:cNvSpPr>
            <p:nvPr/>
          </p:nvSpPr>
          <p:spPr bwMode="auto">
            <a:xfrm>
              <a:off x="10539966" y="4911728"/>
              <a:ext cx="261216" cy="208169"/>
            </a:xfrm>
            <a:custGeom>
              <a:avLst/>
              <a:gdLst>
                <a:gd name="T0" fmla="*/ 0 w 190"/>
                <a:gd name="T1" fmla="*/ 58 h 152"/>
                <a:gd name="T2" fmla="*/ 15 w 190"/>
                <a:gd name="T3" fmla="*/ 93 h 152"/>
                <a:gd name="T4" fmla="*/ 1 w 190"/>
                <a:gd name="T5" fmla="*/ 98 h 152"/>
                <a:gd name="T6" fmla="*/ 9 w 190"/>
                <a:gd name="T7" fmla="*/ 100 h 152"/>
                <a:gd name="T8" fmla="*/ 16 w 190"/>
                <a:gd name="T9" fmla="*/ 100 h 152"/>
                <a:gd name="T10" fmla="*/ 36 w 190"/>
                <a:gd name="T11" fmla="*/ 128 h 152"/>
                <a:gd name="T12" fmla="*/ 44 w 190"/>
                <a:gd name="T13" fmla="*/ 128 h 152"/>
                <a:gd name="T14" fmla="*/ 50 w 190"/>
                <a:gd name="T15" fmla="*/ 126 h 152"/>
                <a:gd name="T16" fmla="*/ 51 w 190"/>
                <a:gd name="T17" fmla="*/ 139 h 152"/>
                <a:gd name="T18" fmla="*/ 62 w 190"/>
                <a:gd name="T19" fmla="*/ 133 h 152"/>
                <a:gd name="T20" fmla="*/ 72 w 190"/>
                <a:gd name="T21" fmla="*/ 150 h 152"/>
                <a:gd name="T22" fmla="*/ 82 w 190"/>
                <a:gd name="T23" fmla="*/ 139 h 152"/>
                <a:gd name="T24" fmla="*/ 111 w 190"/>
                <a:gd name="T25" fmla="*/ 152 h 152"/>
                <a:gd name="T26" fmla="*/ 131 w 190"/>
                <a:gd name="T27" fmla="*/ 139 h 152"/>
                <a:gd name="T28" fmla="*/ 136 w 190"/>
                <a:gd name="T29" fmla="*/ 146 h 152"/>
                <a:gd name="T30" fmla="*/ 143 w 190"/>
                <a:gd name="T31" fmla="*/ 135 h 152"/>
                <a:gd name="T32" fmla="*/ 154 w 190"/>
                <a:gd name="T33" fmla="*/ 134 h 152"/>
                <a:gd name="T34" fmla="*/ 161 w 190"/>
                <a:gd name="T35" fmla="*/ 136 h 152"/>
                <a:gd name="T36" fmla="*/ 188 w 190"/>
                <a:gd name="T37" fmla="*/ 81 h 152"/>
                <a:gd name="T38" fmla="*/ 166 w 190"/>
                <a:gd name="T39" fmla="*/ 35 h 152"/>
                <a:gd name="T40" fmla="*/ 125 w 190"/>
                <a:gd name="T41" fmla="*/ 4 h 152"/>
                <a:gd name="T42" fmla="*/ 59 w 190"/>
                <a:gd name="T43" fmla="*/ 0 h 152"/>
                <a:gd name="T44" fmla="*/ 55 w 190"/>
                <a:gd name="T45" fmla="*/ 11 h 152"/>
                <a:gd name="T46" fmla="*/ 48 w 190"/>
                <a:gd name="T47" fmla="*/ 10 h 152"/>
                <a:gd name="T48" fmla="*/ 32 w 190"/>
                <a:gd name="T49" fmla="*/ 12 h 152"/>
                <a:gd name="T50" fmla="*/ 23 w 190"/>
                <a:gd name="T51" fmla="*/ 33 h 152"/>
                <a:gd name="T52" fmla="*/ 12 w 190"/>
                <a:gd name="T53" fmla="*/ 35 h 152"/>
                <a:gd name="T54" fmla="*/ 3 w 190"/>
                <a:gd name="T55" fmla="*/ 36 h 152"/>
                <a:gd name="T56" fmla="*/ 18 w 190"/>
                <a:gd name="T57" fmla="*/ 42 h 152"/>
                <a:gd name="T58" fmla="*/ 14 w 190"/>
                <a:gd name="T59" fmla="*/ 57 h 152"/>
                <a:gd name="T60" fmla="*/ 0 w 190"/>
                <a:gd name="T61" fmla="*/ 5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 h="152">
                  <a:moveTo>
                    <a:pt x="0" y="58"/>
                  </a:moveTo>
                  <a:cubicBezTo>
                    <a:pt x="7" y="67"/>
                    <a:pt x="14" y="80"/>
                    <a:pt x="15" y="93"/>
                  </a:cubicBezTo>
                  <a:cubicBezTo>
                    <a:pt x="10" y="94"/>
                    <a:pt x="3" y="93"/>
                    <a:pt x="1" y="98"/>
                  </a:cubicBezTo>
                  <a:cubicBezTo>
                    <a:pt x="3" y="100"/>
                    <a:pt x="6" y="100"/>
                    <a:pt x="9" y="100"/>
                  </a:cubicBezTo>
                  <a:cubicBezTo>
                    <a:pt x="11" y="100"/>
                    <a:pt x="14" y="100"/>
                    <a:pt x="16" y="100"/>
                  </a:cubicBezTo>
                  <a:cubicBezTo>
                    <a:pt x="13" y="117"/>
                    <a:pt x="44" y="115"/>
                    <a:pt x="36" y="128"/>
                  </a:cubicBezTo>
                  <a:cubicBezTo>
                    <a:pt x="37" y="132"/>
                    <a:pt x="40" y="130"/>
                    <a:pt x="44" y="128"/>
                  </a:cubicBezTo>
                  <a:cubicBezTo>
                    <a:pt x="46" y="127"/>
                    <a:pt x="48" y="126"/>
                    <a:pt x="50" y="126"/>
                  </a:cubicBezTo>
                  <a:cubicBezTo>
                    <a:pt x="62" y="128"/>
                    <a:pt x="48" y="134"/>
                    <a:pt x="51" y="139"/>
                  </a:cubicBezTo>
                  <a:cubicBezTo>
                    <a:pt x="55" y="139"/>
                    <a:pt x="58" y="135"/>
                    <a:pt x="62" y="133"/>
                  </a:cubicBezTo>
                  <a:cubicBezTo>
                    <a:pt x="79" y="131"/>
                    <a:pt x="67" y="145"/>
                    <a:pt x="72" y="150"/>
                  </a:cubicBezTo>
                  <a:cubicBezTo>
                    <a:pt x="78" y="148"/>
                    <a:pt x="74" y="140"/>
                    <a:pt x="82" y="139"/>
                  </a:cubicBezTo>
                  <a:cubicBezTo>
                    <a:pt x="90" y="147"/>
                    <a:pt x="107" y="142"/>
                    <a:pt x="111" y="152"/>
                  </a:cubicBezTo>
                  <a:cubicBezTo>
                    <a:pt x="112" y="143"/>
                    <a:pt x="124" y="143"/>
                    <a:pt x="131" y="139"/>
                  </a:cubicBezTo>
                  <a:cubicBezTo>
                    <a:pt x="132" y="141"/>
                    <a:pt x="136" y="143"/>
                    <a:pt x="136" y="146"/>
                  </a:cubicBezTo>
                  <a:cubicBezTo>
                    <a:pt x="145" y="145"/>
                    <a:pt x="140" y="140"/>
                    <a:pt x="143" y="135"/>
                  </a:cubicBezTo>
                  <a:cubicBezTo>
                    <a:pt x="146" y="130"/>
                    <a:pt x="151" y="132"/>
                    <a:pt x="154" y="134"/>
                  </a:cubicBezTo>
                  <a:cubicBezTo>
                    <a:pt x="157" y="135"/>
                    <a:pt x="159" y="137"/>
                    <a:pt x="161" y="136"/>
                  </a:cubicBezTo>
                  <a:cubicBezTo>
                    <a:pt x="163" y="119"/>
                    <a:pt x="182" y="101"/>
                    <a:pt x="188" y="81"/>
                  </a:cubicBezTo>
                  <a:cubicBezTo>
                    <a:pt x="190" y="62"/>
                    <a:pt x="174" y="50"/>
                    <a:pt x="166" y="35"/>
                  </a:cubicBezTo>
                  <a:cubicBezTo>
                    <a:pt x="166" y="24"/>
                    <a:pt x="136" y="17"/>
                    <a:pt x="125" y="4"/>
                  </a:cubicBezTo>
                  <a:cubicBezTo>
                    <a:pt x="98" y="0"/>
                    <a:pt x="86" y="3"/>
                    <a:pt x="59" y="0"/>
                  </a:cubicBezTo>
                  <a:cubicBezTo>
                    <a:pt x="53" y="2"/>
                    <a:pt x="57" y="7"/>
                    <a:pt x="55" y="11"/>
                  </a:cubicBezTo>
                  <a:cubicBezTo>
                    <a:pt x="52" y="11"/>
                    <a:pt x="50" y="10"/>
                    <a:pt x="48" y="10"/>
                  </a:cubicBezTo>
                  <a:cubicBezTo>
                    <a:pt x="42" y="9"/>
                    <a:pt x="37" y="8"/>
                    <a:pt x="32" y="12"/>
                  </a:cubicBezTo>
                  <a:cubicBezTo>
                    <a:pt x="38" y="21"/>
                    <a:pt x="26" y="25"/>
                    <a:pt x="23" y="33"/>
                  </a:cubicBezTo>
                  <a:cubicBezTo>
                    <a:pt x="22" y="37"/>
                    <a:pt x="17" y="36"/>
                    <a:pt x="12" y="35"/>
                  </a:cubicBezTo>
                  <a:cubicBezTo>
                    <a:pt x="7" y="34"/>
                    <a:pt x="3" y="33"/>
                    <a:pt x="3" y="36"/>
                  </a:cubicBezTo>
                  <a:cubicBezTo>
                    <a:pt x="4" y="42"/>
                    <a:pt x="16" y="37"/>
                    <a:pt x="18" y="42"/>
                  </a:cubicBezTo>
                  <a:cubicBezTo>
                    <a:pt x="20" y="47"/>
                    <a:pt x="16" y="53"/>
                    <a:pt x="14" y="57"/>
                  </a:cubicBezTo>
                  <a:cubicBezTo>
                    <a:pt x="0" y="58"/>
                    <a:pt x="0" y="58"/>
                    <a:pt x="0" y="58"/>
                  </a:cubicBezTo>
                </a:path>
              </a:pathLst>
            </a:custGeom>
            <a:solidFill>
              <a:srgbClr val="35B5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2" name="TextBox 31">
            <a:extLst>
              <a:ext uri="{FF2B5EF4-FFF2-40B4-BE49-F238E27FC236}">
                <a16:creationId xmlns:a16="http://schemas.microsoft.com/office/drawing/2014/main" xmlns="" id="{6CE8B261-0C54-4CEF-A49B-D4AA3F6542F1}"/>
              </a:ext>
            </a:extLst>
          </p:cNvPr>
          <p:cNvSpPr txBox="1"/>
          <p:nvPr/>
        </p:nvSpPr>
        <p:spPr>
          <a:xfrm>
            <a:off x="1839336" y="541888"/>
            <a:ext cx="6863840" cy="523220"/>
          </a:xfrm>
          <a:prstGeom prst="rect">
            <a:avLst/>
          </a:prstGeom>
          <a:noFill/>
        </p:spPr>
        <p:txBody>
          <a:bodyPr wrap="square" rtlCol="0">
            <a:spAutoFit/>
          </a:bodyPr>
          <a:lstStyle/>
          <a:p>
            <a:pPr algn="ctr"/>
            <a:r>
              <a:rPr lang="id-ID" altLang="id-ID" sz="2800" dirty="0" smtClean="0">
                <a:effectLst>
                  <a:outerShdw blurRad="38100" dist="38100" dir="2700000" algn="tl">
                    <a:srgbClr val="000000">
                      <a:alpha val="43137"/>
                    </a:srgbClr>
                  </a:outerShdw>
                </a:effectLst>
              </a:rPr>
              <a:t>MAC OS (</a:t>
            </a:r>
            <a:r>
              <a:rPr lang="id-ID" altLang="id-ID" sz="2800" i="1" dirty="0" smtClean="0">
                <a:effectLst>
                  <a:outerShdw blurRad="38100" dist="38100" dir="2700000" algn="tl">
                    <a:srgbClr val="000000">
                      <a:alpha val="43137"/>
                    </a:srgbClr>
                  </a:outerShdw>
                </a:effectLst>
              </a:rPr>
              <a:t>Macintosh Operating System</a:t>
            </a:r>
            <a:r>
              <a:rPr lang="id-ID" altLang="id-ID" sz="2800" dirty="0" smtClean="0">
                <a:effectLst>
                  <a:outerShdw blurRad="38100" dist="38100" dir="2700000" algn="tl">
                    <a:srgbClr val="000000">
                      <a:alpha val="43137"/>
                    </a:srgbClr>
                  </a:outerShdw>
                </a:effectLst>
              </a:rPr>
              <a:t>)</a:t>
            </a:r>
            <a:endParaRPr lang="en-US" sz="2800" dirty="0">
              <a:effectLst>
                <a:outerShdw blurRad="38100" dist="38100" dir="2700000" algn="tl">
                  <a:srgbClr val="000000">
                    <a:alpha val="43137"/>
                  </a:srgbClr>
                </a:outerShdw>
              </a:effectLst>
            </a:endParaRPr>
          </a:p>
        </p:txBody>
      </p:sp>
      <p:sp>
        <p:nvSpPr>
          <p:cNvPr id="34" name="Freeform 7">
            <a:extLst>
              <a:ext uri="{FF2B5EF4-FFF2-40B4-BE49-F238E27FC236}">
                <a16:creationId xmlns:a16="http://schemas.microsoft.com/office/drawing/2014/main" xmlns="" id="{B8BA8F94-48B6-4979-9A11-CF0B257B3F88}"/>
              </a:ext>
            </a:extLst>
          </p:cNvPr>
          <p:cNvSpPr>
            <a:spLocks/>
          </p:cNvSpPr>
          <p:nvPr/>
        </p:nvSpPr>
        <p:spPr bwMode="auto">
          <a:xfrm>
            <a:off x="900512" y="5075560"/>
            <a:ext cx="2487974" cy="576263"/>
          </a:xfrm>
          <a:prstGeom prst="flowChartDelay">
            <a:avLst/>
          </a:prstGeom>
          <a:solidFill>
            <a:srgbClr val="FF5BA4"/>
          </a:solidFill>
          <a:ln>
            <a:noFill/>
          </a:ln>
          <a:scene3d>
            <a:camera prst="orthographicFront"/>
            <a:lightRig rig="threePt" dir="t"/>
          </a:scene3d>
          <a:sp3d>
            <a:bevelT w="114300" prst="artDeco"/>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r>
              <a:rPr lang="id-ID" sz="2400" dirty="0" smtClean="0"/>
              <a:t>Contoh</a:t>
            </a:r>
            <a:endParaRPr lang="id-ID" sz="2400" dirty="0"/>
          </a:p>
        </p:txBody>
      </p:sp>
      <p:sp>
        <p:nvSpPr>
          <p:cNvPr id="35" name="TextBox 34">
            <a:extLst>
              <a:ext uri="{FF2B5EF4-FFF2-40B4-BE49-F238E27FC236}">
                <a16:creationId xmlns:a16="http://schemas.microsoft.com/office/drawing/2014/main" xmlns="" id="{5721DAD3-2FF9-48BA-9711-E99C5013AAA3}"/>
              </a:ext>
            </a:extLst>
          </p:cNvPr>
          <p:cNvSpPr txBox="1"/>
          <p:nvPr/>
        </p:nvSpPr>
        <p:spPr>
          <a:xfrm>
            <a:off x="900513" y="2533039"/>
            <a:ext cx="6141121" cy="1938992"/>
          </a:xfrm>
          <a:prstGeom prst="rect">
            <a:avLst/>
          </a:prstGeom>
          <a:noFill/>
        </p:spPr>
        <p:txBody>
          <a:bodyPr wrap="square" rtlCol="0">
            <a:spAutoFit/>
          </a:bodyPr>
          <a:lstStyle/>
          <a:p>
            <a:pPr marL="285750" indent="-285750">
              <a:buFont typeface="Wingdings" panose="05000000000000000000" pitchFamily="2" charset="2"/>
              <a:buChar char="ü"/>
            </a:pPr>
            <a:r>
              <a:rPr lang="id-ID" sz="2000" dirty="0" smtClean="0"/>
              <a:t>OS dibuat</a:t>
            </a:r>
            <a:r>
              <a:rPr lang="id-ID" sz="2000" dirty="0"/>
              <a:t> khusus untuk komputer macintosh </a:t>
            </a:r>
            <a:endParaRPr lang="id-ID" sz="2000" dirty="0" smtClean="0"/>
          </a:p>
          <a:p>
            <a:pPr marL="285750" indent="-285750">
              <a:buFont typeface="Wingdings" panose="05000000000000000000" pitchFamily="2" charset="2"/>
              <a:buChar char="ü"/>
            </a:pPr>
            <a:r>
              <a:rPr lang="id-ID" sz="2000" dirty="0" smtClean="0"/>
              <a:t>OS </a:t>
            </a:r>
            <a:r>
              <a:rPr lang="id-ID" sz="2000" dirty="0"/>
              <a:t>ini tidak kompatibel dengan Personal Computer yang </a:t>
            </a:r>
            <a:r>
              <a:rPr lang="id-ID" sz="2000" dirty="0" smtClean="0"/>
              <a:t>berbasis IMB</a:t>
            </a:r>
          </a:p>
          <a:p>
            <a:pPr marL="285750" indent="-285750">
              <a:buFont typeface="Wingdings" panose="05000000000000000000" pitchFamily="2" charset="2"/>
              <a:buChar char="ü"/>
            </a:pPr>
            <a:r>
              <a:rPr lang="id-ID" sz="2000" dirty="0" smtClean="0"/>
              <a:t>MAC </a:t>
            </a:r>
            <a:r>
              <a:rPr lang="id-ID" sz="2000" dirty="0"/>
              <a:t>OS pertamakali </a:t>
            </a:r>
            <a:r>
              <a:rPr lang="id-ID" sz="2000" dirty="0" smtClean="0"/>
              <a:t>dikenalkan ke </a:t>
            </a:r>
          </a:p>
          <a:p>
            <a:r>
              <a:rPr lang="id-ID" sz="2000" dirty="0"/>
              <a:t> </a:t>
            </a:r>
            <a:r>
              <a:rPr lang="id-ID" sz="2000" dirty="0" smtClean="0"/>
              <a:t>   public sekitar tahun 1984</a:t>
            </a:r>
          </a:p>
          <a:p>
            <a:pPr marL="342900" indent="-342900">
              <a:buFont typeface="Wingdings" panose="05000000000000000000" pitchFamily="2" charset="2"/>
              <a:buChar char="ü"/>
            </a:pPr>
            <a:r>
              <a:rPr lang="id-ID" sz="2000" dirty="0" smtClean="0"/>
              <a:t>Os </a:t>
            </a:r>
            <a:r>
              <a:rPr lang="id-ID" sz="2000" dirty="0"/>
              <a:t>ini dibuat oleh Apple Computer</a:t>
            </a:r>
          </a:p>
        </p:txBody>
      </p:sp>
      <p:sp>
        <p:nvSpPr>
          <p:cNvPr id="36" name="Text Placeholder 4">
            <a:extLst>
              <a:ext uri="{FF2B5EF4-FFF2-40B4-BE49-F238E27FC236}">
                <a16:creationId xmlns:a16="http://schemas.microsoft.com/office/drawing/2014/main" xmlns="" id="{E2B22E48-9B8D-473E-AAD7-D079F761979E}"/>
              </a:ext>
            </a:extLst>
          </p:cNvPr>
          <p:cNvSpPr txBox="1">
            <a:spLocks/>
          </p:cNvSpPr>
          <p:nvPr/>
        </p:nvSpPr>
        <p:spPr>
          <a:xfrm>
            <a:off x="900512" y="1863089"/>
            <a:ext cx="2540867" cy="601710"/>
          </a:xfrm>
          <a:prstGeom prst="flowChartDelay">
            <a:avLst/>
          </a:prstGeom>
          <a:solidFill>
            <a:schemeClr val="accent1">
              <a:lumMod val="60000"/>
              <a:lumOff val="40000"/>
            </a:schemeClr>
          </a:solidFill>
          <a:scene3d>
            <a:camera prst="orthographicFront"/>
            <a:lightRig rig="threePt" dir="t"/>
          </a:scene3d>
          <a:sp3d>
            <a:bevelT/>
          </a:sp3d>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id-ID" altLang="ko-KR" sz="2000" b="1" dirty="0" smtClean="0">
                <a:solidFill>
                  <a:srgbClr val="000000"/>
                </a:solidFill>
                <a:effectLst>
                  <a:outerShdw blurRad="38100" dist="38100" dir="2700000" algn="tl">
                    <a:srgbClr val="000000">
                      <a:alpha val="43137"/>
                    </a:srgbClr>
                  </a:outerShdw>
                </a:effectLst>
              </a:rPr>
              <a:t>Deskripsi</a:t>
            </a:r>
            <a:endParaRPr lang="en-US" altLang="ko-KR" sz="2000" b="1" dirty="0">
              <a:solidFill>
                <a:srgbClr val="000000"/>
              </a:solidFill>
              <a:effectLst>
                <a:outerShdw blurRad="38100" dist="38100" dir="2700000" algn="tl">
                  <a:srgbClr val="000000">
                    <a:alpha val="43137"/>
                  </a:srgbClr>
                </a:outerShdw>
              </a:effectLst>
            </a:endParaRPr>
          </a:p>
        </p:txBody>
      </p:sp>
      <p:pic>
        <p:nvPicPr>
          <p:cNvPr id="2" name="Picture Placeholder 1"/>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7424381" y="1779291"/>
            <a:ext cx="3825587" cy="2297380"/>
          </a:xfrm>
          <a:prstGeom prst="rect">
            <a:avLst/>
          </a:prstGeom>
          <a:ln>
            <a:noFill/>
          </a:ln>
          <a:effectLst>
            <a:outerShdw blurRad="190500" algn="tl" rotWithShape="0">
              <a:srgbClr val="000000">
                <a:alpha val="70000"/>
              </a:srgbClr>
            </a:outerShdw>
          </a:effectLst>
        </p:spPr>
      </p:pic>
      <p:pic>
        <p:nvPicPr>
          <p:cNvPr id="29" name="Picture Placeholder 1"/>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5773004" y="3568690"/>
            <a:ext cx="1842448" cy="1216543"/>
          </a:xfrm>
          <a:prstGeom prst="rect">
            <a:avLst/>
          </a:prstGeom>
          <a:ln>
            <a:noFill/>
          </a:ln>
          <a:effectLst>
            <a:outerShdw blurRad="190500" algn="tl" rotWithShape="0">
              <a:srgbClr val="000000">
                <a:alpha val="70000"/>
              </a:srgbClr>
            </a:outerShdw>
          </a:effectLst>
        </p:spPr>
      </p:pic>
      <p:sp>
        <p:nvSpPr>
          <p:cNvPr id="30" name="TextBox 29">
            <a:extLst>
              <a:ext uri="{FF2B5EF4-FFF2-40B4-BE49-F238E27FC236}">
                <a16:creationId xmlns:a16="http://schemas.microsoft.com/office/drawing/2014/main" xmlns="" id="{5721DAD3-2FF9-48BA-9711-E99C5013AAA3}"/>
              </a:ext>
            </a:extLst>
          </p:cNvPr>
          <p:cNvSpPr txBox="1"/>
          <p:nvPr/>
        </p:nvSpPr>
        <p:spPr>
          <a:xfrm>
            <a:off x="1321135" y="5867587"/>
            <a:ext cx="5827833" cy="584775"/>
          </a:xfrm>
          <a:prstGeom prst="rect">
            <a:avLst/>
          </a:prstGeom>
          <a:noFill/>
        </p:spPr>
        <p:txBody>
          <a:bodyPr wrap="square" rtlCol="0">
            <a:spAutoFit/>
          </a:bodyPr>
          <a:lstStyle/>
          <a:p>
            <a:pPr algn="just"/>
            <a:r>
              <a:rPr lang="pt-BR" sz="1600" dirty="0" smtClean="0"/>
              <a:t>Mac OS X 10.0.0 – Cheetah, Mac OS X 10.1 – Puma, Mac OS X 10.2 – Jaguar, Mac OS X 10.3 – Panther, dll</a:t>
            </a:r>
            <a:endParaRPr lang="id-ID" sz="1600" dirty="0"/>
          </a:p>
        </p:txBody>
      </p:sp>
      <p:grpSp>
        <p:nvGrpSpPr>
          <p:cNvPr id="37" name="Group 36"/>
          <p:cNvGrpSpPr/>
          <p:nvPr/>
        </p:nvGrpSpPr>
        <p:grpSpPr>
          <a:xfrm>
            <a:off x="-155713" y="-142461"/>
            <a:ext cx="12503429" cy="7142915"/>
            <a:chOff x="12032" y="84331"/>
            <a:chExt cx="11937134" cy="6738022"/>
          </a:xfrm>
        </p:grpSpPr>
        <p:grpSp>
          <p:nvGrpSpPr>
            <p:cNvPr id="38" name="Group 37"/>
            <p:cNvGrpSpPr/>
            <p:nvPr/>
          </p:nvGrpSpPr>
          <p:grpSpPr>
            <a:xfrm>
              <a:off x="13623" y="84331"/>
              <a:ext cx="11917940" cy="445476"/>
              <a:chOff x="0" y="-9454"/>
              <a:chExt cx="11917940" cy="445476"/>
            </a:xfrm>
          </p:grpSpPr>
          <p:pic>
            <p:nvPicPr>
              <p:cNvPr id="61" name="Picture 60"/>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62" name="Picture 61"/>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63" name="Picture 62"/>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10530814" y="-9454"/>
                <a:ext cx="1387126" cy="426568"/>
              </a:xfrm>
              <a:prstGeom prst="rect">
                <a:avLst/>
              </a:prstGeom>
            </p:spPr>
          </p:pic>
          <p:pic>
            <p:nvPicPr>
              <p:cNvPr id="64" name="Picture 63"/>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65" name="Picture 64"/>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66" name="Picture 65"/>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9190580" y="0"/>
                <a:ext cx="1387126" cy="426568"/>
              </a:xfrm>
              <a:prstGeom prst="rect">
                <a:avLst/>
              </a:prstGeom>
            </p:spPr>
          </p:pic>
          <p:pic>
            <p:nvPicPr>
              <p:cNvPr id="67" name="Picture 66"/>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7850346" y="0"/>
                <a:ext cx="1387126" cy="426568"/>
              </a:xfrm>
              <a:prstGeom prst="rect">
                <a:avLst/>
              </a:prstGeom>
            </p:spPr>
          </p:pic>
          <p:pic>
            <p:nvPicPr>
              <p:cNvPr id="68" name="Picture 67"/>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6510112" y="0"/>
                <a:ext cx="1387126" cy="426568"/>
              </a:xfrm>
              <a:prstGeom prst="rect">
                <a:avLst/>
              </a:prstGeom>
            </p:spPr>
          </p:pic>
          <p:pic>
            <p:nvPicPr>
              <p:cNvPr id="69" name="Picture 68"/>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39" name="Group 38"/>
            <p:cNvGrpSpPr/>
            <p:nvPr/>
          </p:nvGrpSpPr>
          <p:grpSpPr>
            <a:xfrm>
              <a:off x="12032" y="6376877"/>
              <a:ext cx="11936757" cy="445476"/>
              <a:chOff x="0" y="-9454"/>
              <a:chExt cx="11917940" cy="445476"/>
            </a:xfrm>
          </p:grpSpPr>
          <p:pic>
            <p:nvPicPr>
              <p:cNvPr id="52" name="Picture 51"/>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53" name="Picture 52"/>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54" name="Picture 53"/>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10530814" y="-9454"/>
                <a:ext cx="1387126" cy="426568"/>
              </a:xfrm>
              <a:prstGeom prst="rect">
                <a:avLst/>
              </a:prstGeom>
            </p:spPr>
          </p:pic>
          <p:pic>
            <p:nvPicPr>
              <p:cNvPr id="55" name="Picture 54"/>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56" name="Picture 55"/>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57" name="Picture 56"/>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9190580" y="0"/>
                <a:ext cx="1387126" cy="426568"/>
              </a:xfrm>
              <a:prstGeom prst="rect">
                <a:avLst/>
              </a:prstGeom>
            </p:spPr>
          </p:pic>
          <p:pic>
            <p:nvPicPr>
              <p:cNvPr id="58" name="Picture 57"/>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7850346" y="0"/>
                <a:ext cx="1387126" cy="426568"/>
              </a:xfrm>
              <a:prstGeom prst="rect">
                <a:avLst/>
              </a:prstGeom>
            </p:spPr>
          </p:pic>
          <p:pic>
            <p:nvPicPr>
              <p:cNvPr id="59" name="Picture 58"/>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6510112" y="0"/>
                <a:ext cx="1387126" cy="426568"/>
              </a:xfrm>
              <a:prstGeom prst="rect">
                <a:avLst/>
              </a:prstGeom>
            </p:spPr>
          </p:pic>
          <p:pic>
            <p:nvPicPr>
              <p:cNvPr id="60" name="Picture 59"/>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40" name="Group 39"/>
            <p:cNvGrpSpPr/>
            <p:nvPr/>
          </p:nvGrpSpPr>
          <p:grpSpPr>
            <a:xfrm rot="16200000">
              <a:off x="-3041886" y="3241717"/>
              <a:ext cx="6545281" cy="436022"/>
              <a:chOff x="0" y="0"/>
              <a:chExt cx="6545281" cy="436022"/>
            </a:xfrm>
          </p:grpSpPr>
          <p:pic>
            <p:nvPicPr>
              <p:cNvPr id="47" name="Picture 46"/>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48" name="Picture 47"/>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41" name="Group 40"/>
            <p:cNvGrpSpPr/>
            <p:nvPr/>
          </p:nvGrpSpPr>
          <p:grpSpPr>
            <a:xfrm rot="16200000">
              <a:off x="8458514" y="3169525"/>
              <a:ext cx="6545281" cy="436022"/>
              <a:chOff x="0" y="0"/>
              <a:chExt cx="6545281" cy="436022"/>
            </a:xfrm>
          </p:grpSpPr>
          <p:pic>
            <p:nvPicPr>
              <p:cNvPr id="42" name="Picture 41"/>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43" name="Picture 42"/>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44" name="Picture 43"/>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2438401" y="9076"/>
                <a:ext cx="1387126" cy="426568"/>
              </a:xfrm>
              <a:prstGeom prst="rect">
                <a:avLst/>
              </a:prstGeom>
            </p:spPr>
          </p:pic>
          <p:pic>
            <p:nvPicPr>
              <p:cNvPr id="45" name="Picture 44"/>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46" name="Picture 45"/>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spTree>
    <p:extLst>
      <p:ext uri="{BB962C8B-B14F-4D97-AF65-F5344CB8AC3E}">
        <p14:creationId xmlns:p14="http://schemas.microsoft.com/office/powerpoint/2010/main" val="7309401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0-#ppt_w/2"/>
                                          </p:val>
                                        </p:tav>
                                        <p:tav tm="100000">
                                          <p:val>
                                            <p:strVal val="#ppt_x"/>
                                          </p:val>
                                        </p:tav>
                                      </p:tavLst>
                                    </p:anim>
                                    <p:anim calcmode="lin" valueType="num">
                                      <p:cBhvr additive="base">
                                        <p:cTn id="19" dur="500" fill="hold"/>
                                        <p:tgtEl>
                                          <p:spTgt spid="36"/>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0-#ppt_w/2"/>
                                          </p:val>
                                        </p:tav>
                                        <p:tav tm="100000">
                                          <p:val>
                                            <p:strVal val="#ppt_x"/>
                                          </p:val>
                                        </p:tav>
                                      </p:tavLst>
                                    </p:anim>
                                    <p:anim calcmode="lin" valueType="num">
                                      <p:cBhvr additive="base">
                                        <p:cTn id="24" dur="500" fill="hold"/>
                                        <p:tgtEl>
                                          <p:spTgt spid="35"/>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0-#ppt_w/2"/>
                                          </p:val>
                                        </p:tav>
                                        <p:tav tm="100000">
                                          <p:val>
                                            <p:strVal val="#ppt_x"/>
                                          </p:val>
                                        </p:tav>
                                      </p:tavLst>
                                    </p:anim>
                                    <p:anim calcmode="lin" valueType="num">
                                      <p:cBhvr additive="base">
                                        <p:cTn id="29" dur="500" fill="hold"/>
                                        <p:tgtEl>
                                          <p:spTgt spid="3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0-#ppt_w/2"/>
                                          </p:val>
                                        </p:tav>
                                        <p:tav tm="100000">
                                          <p:val>
                                            <p:strVal val="#ppt_x"/>
                                          </p:val>
                                        </p:tav>
                                      </p:tavLst>
                                    </p:anim>
                                    <p:anim calcmode="lin" valueType="num">
                                      <p:cBhvr additive="base">
                                        <p:cTn id="34"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animBg="1"/>
      <p:bldP spid="35" grpId="0"/>
      <p:bldP spid="36" grpId="0" animBg="1"/>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248003"/>
            <a:ext cx="12192000" cy="1238206"/>
            <a:chOff x="0" y="248003"/>
            <a:chExt cx="12192000" cy="1089478"/>
          </a:xfrm>
        </p:grpSpPr>
        <p:sp>
          <p:nvSpPr>
            <p:cNvPr id="8" name="Rectangle 7"/>
            <p:cNvSpPr/>
            <p:nvPr/>
          </p:nvSpPr>
          <p:spPr>
            <a:xfrm>
              <a:off x="0" y="248003"/>
              <a:ext cx="10542512" cy="108947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9" name="Rectangle 8"/>
            <p:cNvSpPr/>
            <p:nvPr/>
          </p:nvSpPr>
          <p:spPr>
            <a:xfrm>
              <a:off x="10664941" y="248003"/>
              <a:ext cx="1527059" cy="1089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aphicFrame>
        <p:nvGraphicFramePr>
          <p:cNvPr id="2" name="Diagram 1">
            <a:extLst>
              <a:ext uri="{FF2B5EF4-FFF2-40B4-BE49-F238E27FC236}">
                <a16:creationId xmlns:a16="http://schemas.microsoft.com/office/drawing/2014/main" xmlns="" id="{8E54618D-F88F-406E-BD32-A93D680C0D51}"/>
              </a:ext>
            </a:extLst>
          </p:cNvPr>
          <p:cNvGraphicFramePr/>
          <p:nvPr>
            <p:extLst>
              <p:ext uri="{D42A27DB-BD31-4B8C-83A1-F6EECF244321}">
                <p14:modId xmlns:p14="http://schemas.microsoft.com/office/powerpoint/2010/main" val="1380126759"/>
              </p:ext>
            </p:extLst>
          </p:nvPr>
        </p:nvGraphicFramePr>
        <p:xfrm>
          <a:off x="1084614" y="1883390"/>
          <a:ext cx="9457898" cy="4311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xmlns="" id="{664B9593-A175-473E-8EB8-1000077A9D64}"/>
              </a:ext>
            </a:extLst>
          </p:cNvPr>
          <p:cNvSpPr txBox="1"/>
          <p:nvPr/>
        </p:nvSpPr>
        <p:spPr>
          <a:xfrm>
            <a:off x="341193" y="543940"/>
            <a:ext cx="9976513" cy="1200329"/>
          </a:xfrm>
          <a:prstGeom prst="rect">
            <a:avLst/>
          </a:prstGeom>
          <a:noFill/>
        </p:spPr>
        <p:txBody>
          <a:bodyPr wrap="square" rtlCol="0">
            <a:spAutoFit/>
          </a:bodyPr>
          <a:lstStyle/>
          <a:p>
            <a:r>
              <a:rPr lang="id-ID" sz="3600" b="1" dirty="0" smtClean="0"/>
              <a:t>Bahasa Pemrograman </a:t>
            </a:r>
            <a:r>
              <a:rPr lang="id-ID" sz="3600" dirty="0"/>
              <a:t>(</a:t>
            </a:r>
            <a:r>
              <a:rPr lang="id-ID" sz="3600" i="1" dirty="0"/>
              <a:t>Programming language</a:t>
            </a:r>
            <a:r>
              <a:rPr lang="id-ID" sz="3600" dirty="0"/>
              <a:t>) </a:t>
            </a:r>
          </a:p>
          <a:p>
            <a:pPr lvl="0"/>
            <a:endParaRPr lang="id-ID" sz="3600" dirty="0"/>
          </a:p>
        </p:txBody>
      </p:sp>
      <p:grpSp>
        <p:nvGrpSpPr>
          <p:cNvPr id="11" name="Group 10"/>
          <p:cNvGrpSpPr/>
          <p:nvPr/>
        </p:nvGrpSpPr>
        <p:grpSpPr>
          <a:xfrm>
            <a:off x="-155713" y="-142461"/>
            <a:ext cx="12503429" cy="7142915"/>
            <a:chOff x="12032" y="84331"/>
            <a:chExt cx="11937134" cy="6738022"/>
          </a:xfrm>
        </p:grpSpPr>
        <p:grpSp>
          <p:nvGrpSpPr>
            <p:cNvPr id="12" name="Group 11"/>
            <p:cNvGrpSpPr/>
            <p:nvPr/>
          </p:nvGrpSpPr>
          <p:grpSpPr>
            <a:xfrm>
              <a:off x="13623" y="84331"/>
              <a:ext cx="11917940" cy="445476"/>
              <a:chOff x="0" y="-9454"/>
              <a:chExt cx="11917940" cy="445476"/>
            </a:xfrm>
          </p:grpSpPr>
          <p:pic>
            <p:nvPicPr>
              <p:cNvPr id="35" name="Picture 34"/>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36" name="Picture 35"/>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37" name="Picture 36"/>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10530814" y="-9454"/>
                <a:ext cx="1387126" cy="426568"/>
              </a:xfrm>
              <a:prstGeom prst="rect">
                <a:avLst/>
              </a:prstGeom>
            </p:spPr>
          </p:pic>
          <p:pic>
            <p:nvPicPr>
              <p:cNvPr id="38" name="Picture 37"/>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39" name="Picture 38"/>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40" name="Picture 39"/>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9190580" y="0"/>
                <a:ext cx="1387126" cy="426568"/>
              </a:xfrm>
              <a:prstGeom prst="rect">
                <a:avLst/>
              </a:prstGeom>
            </p:spPr>
          </p:pic>
          <p:pic>
            <p:nvPicPr>
              <p:cNvPr id="41" name="Picture 40"/>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7850346" y="0"/>
                <a:ext cx="1387126" cy="426568"/>
              </a:xfrm>
              <a:prstGeom prst="rect">
                <a:avLst/>
              </a:prstGeom>
            </p:spPr>
          </p:pic>
          <p:pic>
            <p:nvPicPr>
              <p:cNvPr id="42" name="Picture 41"/>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6510112" y="0"/>
                <a:ext cx="1387126" cy="426568"/>
              </a:xfrm>
              <a:prstGeom prst="rect">
                <a:avLst/>
              </a:prstGeom>
            </p:spPr>
          </p:pic>
          <p:pic>
            <p:nvPicPr>
              <p:cNvPr id="43" name="Picture 42"/>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13" name="Group 12"/>
            <p:cNvGrpSpPr/>
            <p:nvPr/>
          </p:nvGrpSpPr>
          <p:grpSpPr>
            <a:xfrm>
              <a:off x="12032" y="6376877"/>
              <a:ext cx="11936757" cy="445476"/>
              <a:chOff x="0" y="-9454"/>
              <a:chExt cx="11917940" cy="445476"/>
            </a:xfrm>
          </p:grpSpPr>
          <p:pic>
            <p:nvPicPr>
              <p:cNvPr id="26"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27" name="Picture 26"/>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28" name="Picture 27"/>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10530814" y="-9454"/>
                <a:ext cx="1387126" cy="426568"/>
              </a:xfrm>
              <a:prstGeom prst="rect">
                <a:avLst/>
              </a:prstGeom>
            </p:spPr>
          </p:pic>
          <p:pic>
            <p:nvPicPr>
              <p:cNvPr id="29" name="Picture 28"/>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30" name="Picture 29"/>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31" name="Picture 30"/>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9190580" y="0"/>
                <a:ext cx="1387126" cy="426568"/>
              </a:xfrm>
              <a:prstGeom prst="rect">
                <a:avLst/>
              </a:prstGeom>
            </p:spPr>
          </p:pic>
          <p:pic>
            <p:nvPicPr>
              <p:cNvPr id="32" name="Picture 31"/>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7850346" y="0"/>
                <a:ext cx="1387126" cy="426568"/>
              </a:xfrm>
              <a:prstGeom prst="rect">
                <a:avLst/>
              </a:prstGeom>
            </p:spPr>
          </p:pic>
          <p:pic>
            <p:nvPicPr>
              <p:cNvPr id="33" name="Picture 32"/>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6510112" y="0"/>
                <a:ext cx="1387126" cy="426568"/>
              </a:xfrm>
              <a:prstGeom prst="rect">
                <a:avLst/>
              </a:prstGeom>
            </p:spPr>
          </p:pic>
          <p:pic>
            <p:nvPicPr>
              <p:cNvPr id="34" name="Picture 33"/>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14" name="Group 13"/>
            <p:cNvGrpSpPr/>
            <p:nvPr/>
          </p:nvGrpSpPr>
          <p:grpSpPr>
            <a:xfrm rot="16200000">
              <a:off x="-3041886" y="3241717"/>
              <a:ext cx="6545281" cy="436022"/>
              <a:chOff x="0" y="0"/>
              <a:chExt cx="6545281" cy="436022"/>
            </a:xfrm>
          </p:grpSpPr>
          <p:pic>
            <p:nvPicPr>
              <p:cNvPr id="21" name="Picture 20"/>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22" name="Picture 21"/>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24" name="Picture 23"/>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25" name="Picture 24"/>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15" name="Group 14"/>
            <p:cNvGrpSpPr/>
            <p:nvPr/>
          </p:nvGrpSpPr>
          <p:grpSpPr>
            <a:xfrm rot="16200000">
              <a:off x="8458514" y="3169525"/>
              <a:ext cx="6545281" cy="436022"/>
              <a:chOff x="0" y="0"/>
              <a:chExt cx="6545281" cy="436022"/>
            </a:xfrm>
          </p:grpSpPr>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2438401" y="9076"/>
                <a:ext cx="1387126" cy="426568"/>
              </a:xfrm>
              <a:prstGeom prst="rect">
                <a:avLst/>
              </a:prstGeom>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20" name="Picture 19"/>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spTree>
    <p:extLst>
      <p:ext uri="{BB962C8B-B14F-4D97-AF65-F5344CB8AC3E}">
        <p14:creationId xmlns:p14="http://schemas.microsoft.com/office/powerpoint/2010/main" val="22006456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F96CA8D2-51AE-4A3D-B101-0BB2DF191E54}"/>
              </a:ext>
            </a:extLst>
          </p:cNvPr>
          <p:cNvGraphicFramePr/>
          <p:nvPr>
            <p:extLst>
              <p:ext uri="{D42A27DB-BD31-4B8C-83A1-F6EECF244321}">
                <p14:modId xmlns:p14="http://schemas.microsoft.com/office/powerpoint/2010/main" val="3194281980"/>
              </p:ext>
            </p:extLst>
          </p:nvPr>
        </p:nvGraphicFramePr>
        <p:xfrm>
          <a:off x="1" y="1606358"/>
          <a:ext cx="5597896" cy="4453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a:extLst>
              <a:ext uri="{FF2B5EF4-FFF2-40B4-BE49-F238E27FC236}">
                <a16:creationId xmlns:a16="http://schemas.microsoft.com/office/drawing/2014/main" xmlns="" id="{25D84B94-69A7-44C7-9B07-BF625752A96E}"/>
              </a:ext>
            </a:extLst>
          </p:cNvPr>
          <p:cNvGrpSpPr/>
          <p:nvPr/>
        </p:nvGrpSpPr>
        <p:grpSpPr>
          <a:xfrm>
            <a:off x="5131559" y="958340"/>
            <a:ext cx="5008297" cy="958993"/>
            <a:chOff x="3218907" y="900280"/>
            <a:chExt cx="2479832" cy="958993"/>
          </a:xfrm>
        </p:grpSpPr>
        <p:sp>
          <p:nvSpPr>
            <p:cNvPr id="10" name="Rectangle 9">
              <a:extLst>
                <a:ext uri="{FF2B5EF4-FFF2-40B4-BE49-F238E27FC236}">
                  <a16:creationId xmlns:a16="http://schemas.microsoft.com/office/drawing/2014/main" xmlns="" id="{F9045744-C2C6-4B5E-B154-060347B2BF41}"/>
                </a:ext>
              </a:extLst>
            </p:cNvPr>
            <p:cNvSpPr/>
            <p:nvPr/>
          </p:nvSpPr>
          <p:spPr>
            <a:xfrm>
              <a:off x="4155401" y="900280"/>
              <a:ext cx="1543338" cy="9002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TextBox 10">
              <a:extLst>
                <a:ext uri="{FF2B5EF4-FFF2-40B4-BE49-F238E27FC236}">
                  <a16:creationId xmlns:a16="http://schemas.microsoft.com/office/drawing/2014/main" xmlns="" id="{9E72B139-7623-4CB4-BDF0-5C536CDF6D87}"/>
                </a:ext>
              </a:extLst>
            </p:cNvPr>
            <p:cNvSpPr txBox="1"/>
            <p:nvPr/>
          </p:nvSpPr>
          <p:spPr>
            <a:xfrm>
              <a:off x="3218907" y="958993"/>
              <a:ext cx="2378681" cy="9002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9136" tIns="35560" rIns="35560" bIns="35560" numCol="1" spcCol="1270" anchor="ctr" anchorCtr="0">
              <a:noAutofit/>
            </a:bodyPr>
            <a:lstStyle/>
            <a:p>
              <a:pPr defTabSz="1244600">
                <a:lnSpc>
                  <a:spcPct val="90000"/>
                </a:lnSpc>
                <a:spcBef>
                  <a:spcPct val="0"/>
                </a:spcBef>
                <a:spcAft>
                  <a:spcPct val="35000"/>
                </a:spcAft>
              </a:pPr>
              <a:r>
                <a:rPr lang="id-ID" sz="2000" dirty="0">
                  <a:solidFill>
                    <a:schemeClr val="accent3">
                      <a:lumMod val="40000"/>
                      <a:lumOff val="60000"/>
                    </a:schemeClr>
                  </a:solidFill>
                </a:rPr>
                <a:t>Bahasa Pemrograman tingkat </a:t>
              </a:r>
              <a:r>
                <a:rPr lang="id-ID" sz="2000" dirty="0" smtClean="0">
                  <a:solidFill>
                    <a:schemeClr val="accent3">
                      <a:lumMod val="40000"/>
                      <a:lumOff val="60000"/>
                    </a:schemeClr>
                  </a:solidFill>
                </a:rPr>
                <a:t>rendah (</a:t>
              </a:r>
              <a:r>
                <a:rPr lang="id-ID" sz="2000" i="1" dirty="0" smtClean="0">
                  <a:solidFill>
                    <a:schemeClr val="accent3">
                      <a:lumMod val="40000"/>
                      <a:lumOff val="60000"/>
                    </a:schemeClr>
                  </a:solidFill>
                </a:rPr>
                <a:t>Low </a:t>
              </a:r>
              <a:r>
                <a:rPr lang="id-ID" sz="2000" i="1" dirty="0">
                  <a:solidFill>
                    <a:schemeClr val="accent3">
                      <a:lumMod val="40000"/>
                      <a:lumOff val="60000"/>
                    </a:schemeClr>
                  </a:solidFill>
                </a:rPr>
                <a:t>Level Language</a:t>
              </a:r>
              <a:r>
                <a:rPr lang="id-ID" sz="2000" dirty="0" smtClean="0">
                  <a:solidFill>
                    <a:schemeClr val="accent3">
                      <a:lumMod val="40000"/>
                      <a:lumOff val="60000"/>
                    </a:schemeClr>
                  </a:solidFill>
                </a:rPr>
                <a:t>)</a:t>
              </a:r>
              <a:endParaRPr lang="en-US" sz="2000" kern="1200" dirty="0">
                <a:solidFill>
                  <a:schemeClr val="accent3">
                    <a:lumMod val="40000"/>
                    <a:lumOff val="60000"/>
                  </a:schemeClr>
                </a:solidFill>
              </a:endParaRPr>
            </a:p>
          </p:txBody>
        </p:sp>
      </p:grpSp>
      <p:sp>
        <p:nvSpPr>
          <p:cNvPr id="9" name="TextBox 8">
            <a:extLst>
              <a:ext uri="{FF2B5EF4-FFF2-40B4-BE49-F238E27FC236}">
                <a16:creationId xmlns:a16="http://schemas.microsoft.com/office/drawing/2014/main" xmlns="" id="{BF252762-D61C-4CBE-A361-925A1F83559C}"/>
              </a:ext>
            </a:extLst>
          </p:cNvPr>
          <p:cNvSpPr txBox="1"/>
          <p:nvPr/>
        </p:nvSpPr>
        <p:spPr>
          <a:xfrm>
            <a:off x="5597896" y="3732657"/>
            <a:ext cx="2451043" cy="5486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9136" tIns="35560" rIns="35560" bIns="35560" numCol="1" spcCol="1270" anchor="ctr" anchorCtr="0">
            <a:noAutofit/>
          </a:bodyPr>
          <a:lstStyle/>
          <a:p>
            <a:pPr lvl="0"/>
            <a:endParaRPr lang="en-US" sz="2000" dirty="0">
              <a:solidFill>
                <a:srgbClr val="00FFFF"/>
              </a:solidFill>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xmlns="" id="{4309D27D-DA70-4789-82DD-8E13D093A123}"/>
              </a:ext>
            </a:extLst>
          </p:cNvPr>
          <p:cNvSpPr txBox="1"/>
          <p:nvPr/>
        </p:nvSpPr>
        <p:spPr>
          <a:xfrm>
            <a:off x="5962645" y="1872406"/>
            <a:ext cx="5237475" cy="584775"/>
          </a:xfrm>
          <a:prstGeom prst="rect">
            <a:avLst/>
          </a:prstGeom>
          <a:noFill/>
        </p:spPr>
        <p:txBody>
          <a:bodyPr wrap="square" rtlCol="0">
            <a:spAutoFit/>
          </a:bodyPr>
          <a:lstStyle/>
          <a:p>
            <a:r>
              <a:rPr lang="id-ID" sz="1600" dirty="0">
                <a:solidFill>
                  <a:schemeClr val="accent3">
                    <a:lumMod val="40000"/>
                    <a:lumOff val="60000"/>
                  </a:schemeClr>
                </a:solidFill>
              </a:rPr>
              <a:t>bahasa pemrograman jenis ini sangat sulit dimengerti karena instruksinya menggunakan bahasa mesin. </a:t>
            </a:r>
          </a:p>
        </p:txBody>
      </p:sp>
      <p:sp>
        <p:nvSpPr>
          <p:cNvPr id="14" name="TextBox 13">
            <a:extLst>
              <a:ext uri="{FF2B5EF4-FFF2-40B4-BE49-F238E27FC236}">
                <a16:creationId xmlns:a16="http://schemas.microsoft.com/office/drawing/2014/main" xmlns="" id="{7A5B93C0-38A8-434A-A307-8AFD2AF77C54}"/>
              </a:ext>
            </a:extLst>
          </p:cNvPr>
          <p:cNvSpPr txBox="1"/>
          <p:nvPr/>
        </p:nvSpPr>
        <p:spPr>
          <a:xfrm>
            <a:off x="5782089" y="3736076"/>
            <a:ext cx="5598589" cy="830997"/>
          </a:xfrm>
          <a:prstGeom prst="rect">
            <a:avLst/>
          </a:prstGeom>
          <a:noFill/>
        </p:spPr>
        <p:txBody>
          <a:bodyPr wrap="square" rtlCol="0">
            <a:spAutoFit/>
          </a:bodyPr>
          <a:lstStyle/>
          <a:p>
            <a:r>
              <a:rPr lang="id-ID" sz="1600" dirty="0">
                <a:solidFill>
                  <a:srgbClr val="FF6699"/>
                </a:solidFill>
                <a:effectLst>
                  <a:outerShdw blurRad="38100" dist="38100" dir="2700000" algn="tl">
                    <a:srgbClr val="000000">
                      <a:alpha val="43137"/>
                    </a:srgbClr>
                  </a:outerShdw>
                </a:effectLst>
              </a:rPr>
              <a:t>penggunaan instruksi sudah mendekati bahasa sehari-hari, walaupun begitu masih sulit untuk di mengerti. </a:t>
            </a:r>
            <a:r>
              <a:rPr lang="id-ID" sz="1600" dirty="0" smtClean="0">
                <a:solidFill>
                  <a:srgbClr val="FF6699"/>
                </a:solidFill>
                <a:effectLst>
                  <a:outerShdw blurRad="38100" dist="38100" dir="2700000" algn="tl">
                    <a:srgbClr val="000000">
                      <a:alpha val="43137"/>
                    </a:srgbClr>
                  </a:outerShdw>
                </a:effectLst>
              </a:rPr>
              <a:t>Assembler</a:t>
            </a:r>
            <a:endParaRPr lang="id-ID" sz="1600" dirty="0">
              <a:solidFill>
                <a:srgbClr val="FF6699"/>
              </a:solidFill>
              <a:effectLst>
                <a:outerShdw blurRad="38100" dist="38100" dir="2700000" algn="tl">
                  <a:srgbClr val="000000">
                    <a:alpha val="43137"/>
                  </a:srgbClr>
                </a:outerShdw>
              </a:effectLst>
            </a:endParaRPr>
          </a:p>
          <a:p>
            <a:r>
              <a:rPr lang="id-ID" sz="1600" dirty="0" smtClean="0">
                <a:solidFill>
                  <a:srgbClr val="FF6699"/>
                </a:solidFill>
                <a:effectLst>
                  <a:outerShdw blurRad="38100" dist="38100" dir="2700000" algn="tl">
                    <a:srgbClr val="000000">
                      <a:alpha val="43137"/>
                    </a:srgbClr>
                  </a:outerShdw>
                </a:effectLst>
              </a:rPr>
              <a:t>Yang tergolong dalam </a:t>
            </a:r>
            <a:r>
              <a:rPr lang="id-ID" sz="1600" dirty="0">
                <a:solidFill>
                  <a:srgbClr val="FF6699"/>
                </a:solidFill>
                <a:effectLst>
                  <a:outerShdw blurRad="38100" dist="38100" dir="2700000" algn="tl">
                    <a:srgbClr val="000000">
                      <a:alpha val="43137"/>
                    </a:srgbClr>
                  </a:outerShdw>
                </a:effectLst>
              </a:rPr>
              <a:t>bahasa </a:t>
            </a:r>
          </a:p>
        </p:txBody>
      </p:sp>
      <p:sp>
        <p:nvSpPr>
          <p:cNvPr id="7" name="Rectangle 6"/>
          <p:cNvSpPr/>
          <p:nvPr/>
        </p:nvSpPr>
        <p:spPr>
          <a:xfrm>
            <a:off x="662272" y="653534"/>
            <a:ext cx="184731" cy="369332"/>
          </a:xfrm>
          <a:prstGeom prst="rect">
            <a:avLst/>
          </a:prstGeom>
        </p:spPr>
        <p:txBody>
          <a:bodyPr wrap="none">
            <a:spAutoFit/>
          </a:bodyPr>
          <a:lstStyle/>
          <a:p>
            <a:endParaRPr lang="id-ID" dirty="0"/>
          </a:p>
        </p:txBody>
      </p:sp>
      <p:sp>
        <p:nvSpPr>
          <p:cNvPr id="16" name="TextBox 15">
            <a:extLst>
              <a:ext uri="{FF2B5EF4-FFF2-40B4-BE49-F238E27FC236}">
                <a16:creationId xmlns:a16="http://schemas.microsoft.com/office/drawing/2014/main" xmlns="" id="{98A5C3FD-5B30-48C3-9B51-AB1164ADB56D}"/>
              </a:ext>
            </a:extLst>
          </p:cNvPr>
          <p:cNvSpPr txBox="1"/>
          <p:nvPr/>
        </p:nvSpPr>
        <p:spPr>
          <a:xfrm>
            <a:off x="222773" y="267045"/>
            <a:ext cx="5060607" cy="830997"/>
          </a:xfrm>
          <a:prstGeom prst="rect">
            <a:avLst/>
          </a:prstGeom>
          <a:noFill/>
        </p:spPr>
        <p:txBody>
          <a:bodyPr wrap="square" rtlCol="0">
            <a:spAutoFit/>
          </a:bodyPr>
          <a:lstStyle/>
          <a:p>
            <a:r>
              <a:rPr lang="id-ID" sz="2400" dirty="0">
                <a:effectLst>
                  <a:outerShdw blurRad="38100" dist="38100" dir="2700000" algn="tl">
                    <a:srgbClr val="000000">
                      <a:alpha val="43137"/>
                    </a:srgbClr>
                  </a:outerShdw>
                </a:effectLst>
              </a:rPr>
              <a:t>Menurut tingkatannya, bahasa pemrograman dibagi atas </a:t>
            </a:r>
            <a:r>
              <a:rPr lang="id-ID" sz="2400" dirty="0" smtClean="0">
                <a:effectLst>
                  <a:outerShdw blurRad="38100" dist="38100" dir="2700000" algn="tl">
                    <a:srgbClr val="000000">
                      <a:alpha val="43137"/>
                    </a:srgbClr>
                  </a:outerShdw>
                </a:effectLst>
              </a:rPr>
              <a:t>3: </a:t>
            </a:r>
            <a:endParaRPr lang="id-ID" sz="2400" b="1" dirty="0">
              <a:effectLst>
                <a:outerShdw blurRad="38100" dist="38100" dir="2700000" algn="tl">
                  <a:srgbClr val="000000">
                    <a:alpha val="43137"/>
                  </a:srgbClr>
                </a:outerShdw>
              </a:effectLst>
            </a:endParaRPr>
          </a:p>
        </p:txBody>
      </p:sp>
      <p:sp>
        <p:nvSpPr>
          <p:cNvPr id="18" name="TextBox 17">
            <a:extLst>
              <a:ext uri="{FF2B5EF4-FFF2-40B4-BE49-F238E27FC236}">
                <a16:creationId xmlns:a16="http://schemas.microsoft.com/office/drawing/2014/main" xmlns="" id="{7A5B93C0-38A8-434A-A307-8AFD2AF77C54}"/>
              </a:ext>
            </a:extLst>
          </p:cNvPr>
          <p:cNvSpPr txBox="1"/>
          <p:nvPr/>
        </p:nvSpPr>
        <p:spPr>
          <a:xfrm>
            <a:off x="5753417" y="5793185"/>
            <a:ext cx="5940284" cy="830997"/>
          </a:xfrm>
          <a:prstGeom prst="rect">
            <a:avLst/>
          </a:prstGeom>
          <a:noFill/>
        </p:spPr>
        <p:txBody>
          <a:bodyPr wrap="square" rtlCol="0">
            <a:spAutoFit/>
          </a:bodyPr>
          <a:lstStyle/>
          <a:p>
            <a:r>
              <a:rPr lang="id-ID" sz="1600" dirty="0">
                <a:solidFill>
                  <a:srgbClr val="FFC000"/>
                </a:solidFill>
              </a:rPr>
              <a:t>mempunyai ciri lebih terstruktur, mudah dimengerti </a:t>
            </a:r>
            <a:r>
              <a:rPr lang="id-ID" sz="1600" dirty="0" smtClean="0">
                <a:solidFill>
                  <a:srgbClr val="FFC000"/>
                </a:solidFill>
              </a:rPr>
              <a:t>sebab menggunakan </a:t>
            </a:r>
            <a:r>
              <a:rPr lang="id-ID" sz="1600" dirty="0">
                <a:solidFill>
                  <a:srgbClr val="FFC000"/>
                </a:solidFill>
              </a:rPr>
              <a:t>bahasa sehari-hari. </a:t>
            </a:r>
            <a:endParaRPr lang="id-ID" sz="1600" dirty="0" smtClean="0">
              <a:solidFill>
                <a:srgbClr val="FFC000"/>
              </a:solidFill>
            </a:endParaRPr>
          </a:p>
          <a:p>
            <a:r>
              <a:rPr lang="id-ID" sz="1600" dirty="0" smtClean="0">
                <a:solidFill>
                  <a:srgbClr val="FFC000"/>
                </a:solidFill>
              </a:rPr>
              <a:t>Contohnya </a:t>
            </a:r>
            <a:r>
              <a:rPr lang="id-ID" sz="1600" dirty="0">
                <a:solidFill>
                  <a:srgbClr val="FFC000"/>
                </a:solidFill>
              </a:rPr>
              <a:t>: Basic, Pascal, Delphi, Visual Studio</a:t>
            </a:r>
            <a:endParaRPr lang="ko-KR" altLang="en-US" sz="1600" dirty="0">
              <a:solidFill>
                <a:srgbClr val="FFC000"/>
              </a:solidFill>
              <a:effectLst>
                <a:outerShdw blurRad="38100" dist="38100" dir="2700000" algn="tl">
                  <a:srgbClr val="000000">
                    <a:alpha val="43137"/>
                  </a:srgbClr>
                </a:outerShdw>
              </a:effectLst>
              <a:cs typeface="Arial" pitchFamily="34" charset="0"/>
            </a:endParaRPr>
          </a:p>
        </p:txBody>
      </p:sp>
      <p:grpSp>
        <p:nvGrpSpPr>
          <p:cNvPr id="19" name="Group 18">
            <a:extLst>
              <a:ext uri="{FF2B5EF4-FFF2-40B4-BE49-F238E27FC236}">
                <a16:creationId xmlns:a16="http://schemas.microsoft.com/office/drawing/2014/main" xmlns="" id="{25D84B94-69A7-44C7-9B07-BF625752A96E}"/>
              </a:ext>
            </a:extLst>
          </p:cNvPr>
          <p:cNvGrpSpPr/>
          <p:nvPr/>
        </p:nvGrpSpPr>
        <p:grpSpPr>
          <a:xfrm>
            <a:off x="5283380" y="2768973"/>
            <a:ext cx="6641755" cy="965120"/>
            <a:chOff x="2744154" y="835440"/>
            <a:chExt cx="2954585" cy="965120"/>
          </a:xfrm>
        </p:grpSpPr>
        <p:sp>
          <p:nvSpPr>
            <p:cNvPr id="20" name="Rectangle 19">
              <a:extLst>
                <a:ext uri="{FF2B5EF4-FFF2-40B4-BE49-F238E27FC236}">
                  <a16:creationId xmlns:a16="http://schemas.microsoft.com/office/drawing/2014/main" xmlns="" id="{F9045744-C2C6-4B5E-B154-060347B2BF41}"/>
                </a:ext>
              </a:extLst>
            </p:cNvPr>
            <p:cNvSpPr/>
            <p:nvPr/>
          </p:nvSpPr>
          <p:spPr>
            <a:xfrm>
              <a:off x="4155401" y="900280"/>
              <a:ext cx="1543338" cy="9002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TextBox 20">
              <a:extLst>
                <a:ext uri="{FF2B5EF4-FFF2-40B4-BE49-F238E27FC236}">
                  <a16:creationId xmlns:a16="http://schemas.microsoft.com/office/drawing/2014/main" xmlns="" id="{9E72B139-7623-4CB4-BDF0-5C536CDF6D87}"/>
                </a:ext>
              </a:extLst>
            </p:cNvPr>
            <p:cNvSpPr txBox="1"/>
            <p:nvPr/>
          </p:nvSpPr>
          <p:spPr>
            <a:xfrm>
              <a:off x="2744154" y="835440"/>
              <a:ext cx="2160404" cy="9002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9136" tIns="35560" rIns="35560" bIns="35560" numCol="1" spcCol="1270" anchor="ctr" anchorCtr="0">
              <a:noAutofit/>
            </a:bodyPr>
            <a:lstStyle/>
            <a:p>
              <a:pPr lvl="0"/>
              <a:r>
                <a:rPr lang="id-ID" sz="2000" dirty="0">
                  <a:solidFill>
                    <a:srgbClr val="FF6699"/>
                  </a:solidFill>
                </a:rPr>
                <a:t>Bahasa Pemrograman tingkat menengah (</a:t>
              </a:r>
              <a:r>
                <a:rPr lang="id-ID" sz="2000" i="1" dirty="0">
                  <a:solidFill>
                    <a:srgbClr val="FF6699"/>
                  </a:solidFill>
                </a:rPr>
                <a:t>Midle Level Language</a:t>
              </a:r>
              <a:r>
                <a:rPr lang="id-ID" sz="2000" dirty="0" smtClean="0">
                  <a:solidFill>
                    <a:srgbClr val="FF6699"/>
                  </a:solidFill>
                </a:rPr>
                <a:t>)</a:t>
              </a:r>
              <a:endParaRPr lang="en-US" sz="2000" dirty="0">
                <a:solidFill>
                  <a:srgbClr val="FF6699"/>
                </a:solidFill>
                <a:effectLst>
                  <a:outerShdw blurRad="38100" dist="38100" dir="2700000" algn="tl">
                    <a:srgbClr val="000000">
                      <a:alpha val="43137"/>
                    </a:srgbClr>
                  </a:outerShdw>
                </a:effectLst>
              </a:endParaRPr>
            </a:p>
          </p:txBody>
        </p:sp>
      </p:grpSp>
      <p:grpSp>
        <p:nvGrpSpPr>
          <p:cNvPr id="24" name="Group 23">
            <a:extLst>
              <a:ext uri="{FF2B5EF4-FFF2-40B4-BE49-F238E27FC236}">
                <a16:creationId xmlns:a16="http://schemas.microsoft.com/office/drawing/2014/main" xmlns="" id="{25D84B94-69A7-44C7-9B07-BF625752A96E}"/>
              </a:ext>
            </a:extLst>
          </p:cNvPr>
          <p:cNvGrpSpPr/>
          <p:nvPr/>
        </p:nvGrpSpPr>
        <p:grpSpPr>
          <a:xfrm>
            <a:off x="5283380" y="4950335"/>
            <a:ext cx="6300059" cy="1258349"/>
            <a:chOff x="2918151" y="542211"/>
            <a:chExt cx="2780588" cy="1258349"/>
          </a:xfrm>
        </p:grpSpPr>
        <p:sp>
          <p:nvSpPr>
            <p:cNvPr id="25" name="Rectangle 24">
              <a:extLst>
                <a:ext uri="{FF2B5EF4-FFF2-40B4-BE49-F238E27FC236}">
                  <a16:creationId xmlns:a16="http://schemas.microsoft.com/office/drawing/2014/main" xmlns="" id="{F9045744-C2C6-4B5E-B154-060347B2BF41}"/>
                </a:ext>
              </a:extLst>
            </p:cNvPr>
            <p:cNvSpPr/>
            <p:nvPr/>
          </p:nvSpPr>
          <p:spPr>
            <a:xfrm>
              <a:off x="4155401" y="900280"/>
              <a:ext cx="1543338" cy="9002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TextBox 25">
              <a:extLst>
                <a:ext uri="{FF2B5EF4-FFF2-40B4-BE49-F238E27FC236}">
                  <a16:creationId xmlns:a16="http://schemas.microsoft.com/office/drawing/2014/main" xmlns="" id="{9E72B139-7623-4CB4-BDF0-5C536CDF6D87}"/>
                </a:ext>
              </a:extLst>
            </p:cNvPr>
            <p:cNvSpPr txBox="1"/>
            <p:nvPr/>
          </p:nvSpPr>
          <p:spPr>
            <a:xfrm>
              <a:off x="2918151" y="542211"/>
              <a:ext cx="2143450" cy="9002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9136" tIns="35560" rIns="35560" bIns="35560" numCol="1" spcCol="1270" anchor="ctr" anchorCtr="0">
              <a:noAutofit/>
            </a:bodyPr>
            <a:lstStyle/>
            <a:p>
              <a:r>
                <a:rPr lang="id-ID" sz="2000" dirty="0">
                  <a:solidFill>
                    <a:srgbClr val="FFC000"/>
                  </a:solidFill>
                </a:rPr>
                <a:t>Bahasa Pemrograman tingkat </a:t>
              </a:r>
              <a:r>
                <a:rPr lang="id-ID" sz="2000" dirty="0" smtClean="0">
                  <a:solidFill>
                    <a:srgbClr val="FFC000"/>
                  </a:solidFill>
                </a:rPr>
                <a:t>tinggi (</a:t>
              </a:r>
              <a:r>
                <a:rPr lang="id-ID" sz="2000" i="1" dirty="0" smtClean="0">
                  <a:solidFill>
                    <a:srgbClr val="FFC000"/>
                  </a:solidFill>
                </a:rPr>
                <a:t>Hight </a:t>
              </a:r>
              <a:r>
                <a:rPr lang="id-ID" sz="2000" i="1" dirty="0">
                  <a:solidFill>
                    <a:srgbClr val="FFC000"/>
                  </a:solidFill>
                </a:rPr>
                <a:t>Level Language</a:t>
              </a:r>
              <a:r>
                <a:rPr lang="id-ID" sz="2000" dirty="0" smtClean="0">
                  <a:solidFill>
                    <a:srgbClr val="FFC000"/>
                  </a:solidFill>
                </a:rPr>
                <a:t>)</a:t>
              </a:r>
              <a:endParaRPr lang="en-US" sz="2000" dirty="0">
                <a:solidFill>
                  <a:srgbClr val="FFC000"/>
                </a:solidFill>
              </a:endParaRPr>
            </a:p>
          </p:txBody>
        </p:sp>
      </p:grpSp>
      <p:grpSp>
        <p:nvGrpSpPr>
          <p:cNvPr id="22" name="Group 21"/>
          <p:cNvGrpSpPr/>
          <p:nvPr/>
        </p:nvGrpSpPr>
        <p:grpSpPr>
          <a:xfrm>
            <a:off x="-155713" y="-142461"/>
            <a:ext cx="12503429" cy="7142915"/>
            <a:chOff x="12032" y="84331"/>
            <a:chExt cx="11937134" cy="6738022"/>
          </a:xfrm>
        </p:grpSpPr>
        <p:grpSp>
          <p:nvGrpSpPr>
            <p:cNvPr id="23" name="Group 22"/>
            <p:cNvGrpSpPr/>
            <p:nvPr/>
          </p:nvGrpSpPr>
          <p:grpSpPr>
            <a:xfrm>
              <a:off x="13623" y="84331"/>
              <a:ext cx="11917940" cy="445476"/>
              <a:chOff x="0" y="-9454"/>
              <a:chExt cx="11917940" cy="445476"/>
            </a:xfrm>
          </p:grpSpPr>
          <p:pic>
            <p:nvPicPr>
              <p:cNvPr id="49" name="Picture 48"/>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50" name="Picture 49"/>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51" name="Picture 50"/>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10530814" y="-9454"/>
                <a:ext cx="1387126" cy="426568"/>
              </a:xfrm>
              <a:prstGeom prst="rect">
                <a:avLst/>
              </a:prstGeom>
            </p:spPr>
          </p:pic>
          <p:pic>
            <p:nvPicPr>
              <p:cNvPr id="52" name="Picture 51"/>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53" name="Picture 52"/>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54" name="Picture 53"/>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9190580" y="0"/>
                <a:ext cx="1387126" cy="426568"/>
              </a:xfrm>
              <a:prstGeom prst="rect">
                <a:avLst/>
              </a:prstGeom>
            </p:spPr>
          </p:pic>
          <p:pic>
            <p:nvPicPr>
              <p:cNvPr id="55" name="Picture 54"/>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7850346" y="0"/>
                <a:ext cx="1387126" cy="426568"/>
              </a:xfrm>
              <a:prstGeom prst="rect">
                <a:avLst/>
              </a:prstGeom>
            </p:spPr>
          </p:pic>
          <p:pic>
            <p:nvPicPr>
              <p:cNvPr id="56" name="Picture 55"/>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6510112" y="0"/>
                <a:ext cx="1387126" cy="426568"/>
              </a:xfrm>
              <a:prstGeom prst="rect">
                <a:avLst/>
              </a:prstGeom>
            </p:spPr>
          </p:pic>
          <p:pic>
            <p:nvPicPr>
              <p:cNvPr id="57" name="Picture 56"/>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27" name="Group 26"/>
            <p:cNvGrpSpPr/>
            <p:nvPr/>
          </p:nvGrpSpPr>
          <p:grpSpPr>
            <a:xfrm>
              <a:off x="12032" y="6376877"/>
              <a:ext cx="11936757" cy="445476"/>
              <a:chOff x="0" y="-9454"/>
              <a:chExt cx="11917940" cy="445476"/>
            </a:xfrm>
          </p:grpSpPr>
          <p:pic>
            <p:nvPicPr>
              <p:cNvPr id="40" name="Picture 39"/>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41" name="Picture 40"/>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42" name="Picture 41"/>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10530814" y="-9454"/>
                <a:ext cx="1387126" cy="426568"/>
              </a:xfrm>
              <a:prstGeom prst="rect">
                <a:avLst/>
              </a:prstGeom>
            </p:spPr>
          </p:pic>
          <p:pic>
            <p:nvPicPr>
              <p:cNvPr id="43" name="Picture 42"/>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44" name="Picture 43"/>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45" name="Picture 44"/>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9190580" y="0"/>
                <a:ext cx="1387126" cy="426568"/>
              </a:xfrm>
              <a:prstGeom prst="rect">
                <a:avLst/>
              </a:prstGeom>
            </p:spPr>
          </p:pic>
          <p:pic>
            <p:nvPicPr>
              <p:cNvPr id="46" name="Picture 45"/>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7850346" y="0"/>
                <a:ext cx="1387126" cy="426568"/>
              </a:xfrm>
              <a:prstGeom prst="rect">
                <a:avLst/>
              </a:prstGeom>
            </p:spPr>
          </p:pic>
          <p:pic>
            <p:nvPicPr>
              <p:cNvPr id="47" name="Picture 46"/>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6510112" y="0"/>
                <a:ext cx="1387126" cy="426568"/>
              </a:xfrm>
              <a:prstGeom prst="rect">
                <a:avLst/>
              </a:prstGeom>
            </p:spPr>
          </p:pic>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28" name="Group 27"/>
            <p:cNvGrpSpPr/>
            <p:nvPr/>
          </p:nvGrpSpPr>
          <p:grpSpPr>
            <a:xfrm rot="16200000">
              <a:off x="-3041886" y="3241717"/>
              <a:ext cx="6545281" cy="436022"/>
              <a:chOff x="0" y="0"/>
              <a:chExt cx="6545281" cy="436022"/>
            </a:xfrm>
          </p:grpSpPr>
          <p:pic>
            <p:nvPicPr>
              <p:cNvPr id="35" name="Picture 34"/>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36" name="Picture 35"/>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37" name="Picture 36"/>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38" name="Picture 37"/>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39" name="Picture 38"/>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29" name="Group 28"/>
            <p:cNvGrpSpPr/>
            <p:nvPr/>
          </p:nvGrpSpPr>
          <p:grpSpPr>
            <a:xfrm rot="16200000">
              <a:off x="8458514" y="3169525"/>
              <a:ext cx="6545281" cy="436022"/>
              <a:chOff x="0" y="0"/>
              <a:chExt cx="6545281" cy="436022"/>
            </a:xfrm>
          </p:grpSpPr>
          <p:pic>
            <p:nvPicPr>
              <p:cNvPr id="30" name="Picture 29"/>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31" name="Picture 30"/>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32" name="Picture 31"/>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2438401" y="9076"/>
                <a:ext cx="1387126" cy="426568"/>
              </a:xfrm>
              <a:prstGeom prst="rect">
                <a:avLst/>
              </a:prstGeom>
            </p:spPr>
          </p:pic>
          <p:pic>
            <p:nvPicPr>
              <p:cNvPr id="33" name="Picture 32"/>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34" name="Picture 33"/>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spTree>
    <p:extLst>
      <p:ext uri="{BB962C8B-B14F-4D97-AF65-F5344CB8AC3E}">
        <p14:creationId xmlns:p14="http://schemas.microsoft.com/office/powerpoint/2010/main" val="23942249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1+#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1+#ppt_w/2"/>
                                          </p:val>
                                        </p:tav>
                                        <p:tav tm="100000">
                                          <p:val>
                                            <p:strVal val="#ppt_x"/>
                                          </p:val>
                                        </p:tav>
                                      </p:tavLst>
                                    </p:anim>
                                    <p:anim calcmode="lin" valueType="num">
                                      <p:cBhvr additive="base">
                                        <p:cTn id="34" dur="500" fill="hold"/>
                                        <p:tgtEl>
                                          <p:spTgt spid="24"/>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1+#ppt_w/2"/>
                                          </p:val>
                                        </p:tav>
                                        <p:tav tm="100000">
                                          <p:val>
                                            <p:strVal val="#ppt_x"/>
                                          </p:val>
                                        </p:tav>
                                      </p:tavLst>
                                    </p:anim>
                                    <p:anim calcmode="lin" valueType="num">
                                      <p:cBhvr additive="base">
                                        <p:cTn id="3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3" grpId="0"/>
      <p:bldP spid="14"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rved Right Arrow 5">
            <a:extLst>
              <a:ext uri="{FF2B5EF4-FFF2-40B4-BE49-F238E27FC236}">
                <a16:creationId xmlns:a16="http://schemas.microsoft.com/office/drawing/2014/main" xmlns="" id="{2B63E5CC-A664-4D7A-A6C8-882BD563B80F}"/>
              </a:ext>
            </a:extLst>
          </p:cNvPr>
          <p:cNvSpPr/>
          <p:nvPr/>
        </p:nvSpPr>
        <p:spPr>
          <a:xfrm>
            <a:off x="1186838" y="2045817"/>
            <a:ext cx="1547163" cy="1547163"/>
          </a:xfrm>
          <a:prstGeom prst="curvedRightArrow">
            <a:avLst/>
          </a:prstGeom>
          <a:solidFill>
            <a:srgbClr val="FF5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A</a:t>
            </a:r>
          </a:p>
        </p:txBody>
      </p:sp>
      <p:sp>
        <p:nvSpPr>
          <p:cNvPr id="5" name="Freeform: Shape 4">
            <a:extLst>
              <a:ext uri="{FF2B5EF4-FFF2-40B4-BE49-F238E27FC236}">
                <a16:creationId xmlns:a16="http://schemas.microsoft.com/office/drawing/2014/main" xmlns="" id="{E926C9AF-5025-427C-BF64-FC0D8616766D}"/>
              </a:ext>
            </a:extLst>
          </p:cNvPr>
          <p:cNvSpPr/>
          <p:nvPr/>
        </p:nvSpPr>
        <p:spPr>
          <a:xfrm>
            <a:off x="3116310" y="1763367"/>
            <a:ext cx="2738579" cy="1916724"/>
          </a:xfrm>
          <a:prstGeom prst="notchedRightArrow">
            <a:avLst/>
          </a:prstGeom>
          <a:solidFill>
            <a:srgbClr val="35B5CF"/>
          </a:solidFill>
          <a:ln w="9525" cap="flat">
            <a:noFill/>
            <a:prstDash val="solid"/>
            <a:miter/>
          </a:ln>
          <a:effectLst>
            <a:outerShdw blurRad="63500" sx="102000" sy="102000" algn="ctr" rotWithShape="0">
              <a:prstClr val="black">
                <a:alpha val="40000"/>
              </a:prstClr>
            </a:outerShdw>
          </a:effectLst>
          <a:scene3d>
            <a:camera prst="orthographicFront"/>
            <a:lightRig rig="threePt" dir="t"/>
          </a:scene3d>
          <a:sp3d>
            <a:bevelT w="101600" prst="riblet"/>
          </a:sp3d>
        </p:spPr>
        <p:txBody>
          <a:bodyPr rtlCol="0" anchor="ctr"/>
          <a:lstStyle/>
          <a:p>
            <a:pPr algn="ctr"/>
            <a:r>
              <a:rPr lang="id-ID" sz="2000" dirty="0"/>
              <a:t>kompilasi (</a:t>
            </a:r>
            <a:r>
              <a:rPr lang="id-ID" sz="2000" i="1" dirty="0"/>
              <a:t>compiler</a:t>
            </a:r>
            <a:r>
              <a:rPr lang="id-ID" sz="2000" dirty="0"/>
              <a:t>)</a:t>
            </a:r>
            <a:endParaRPr lang="en-US" sz="2000" dirty="0">
              <a:solidFill>
                <a:schemeClr val="bg1"/>
              </a:solidFill>
              <a:effectLst>
                <a:outerShdw blurRad="38100" dist="38100" dir="2700000" algn="tl">
                  <a:srgbClr val="000000">
                    <a:alpha val="43137"/>
                  </a:srgbClr>
                </a:outerShdw>
              </a:effectLst>
            </a:endParaRPr>
          </a:p>
        </p:txBody>
      </p:sp>
      <p:sp>
        <p:nvSpPr>
          <p:cNvPr id="7" name="Curved Right Arrow 6">
            <a:extLst>
              <a:ext uri="{FF2B5EF4-FFF2-40B4-BE49-F238E27FC236}">
                <a16:creationId xmlns:a16="http://schemas.microsoft.com/office/drawing/2014/main" xmlns="" id="{205F3819-B3BE-472C-8957-5E10F2224457}"/>
              </a:ext>
            </a:extLst>
          </p:cNvPr>
          <p:cNvSpPr/>
          <p:nvPr/>
        </p:nvSpPr>
        <p:spPr>
          <a:xfrm>
            <a:off x="1186838" y="4682853"/>
            <a:ext cx="1547163" cy="1547163"/>
          </a:xfrm>
          <a:prstGeom prst="curvedRightArrow">
            <a:avLst/>
          </a:prstGeom>
          <a:solidFill>
            <a:srgbClr val="FF5BA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800" b="1" dirty="0"/>
              <a:t>B</a:t>
            </a:r>
          </a:p>
        </p:txBody>
      </p:sp>
      <p:sp>
        <p:nvSpPr>
          <p:cNvPr id="8" name="Freeform: Shape 7">
            <a:extLst>
              <a:ext uri="{FF2B5EF4-FFF2-40B4-BE49-F238E27FC236}">
                <a16:creationId xmlns:a16="http://schemas.microsoft.com/office/drawing/2014/main" xmlns="" id="{9F5C1B59-0D8E-4803-A768-CD6166E0B539}"/>
              </a:ext>
            </a:extLst>
          </p:cNvPr>
          <p:cNvSpPr/>
          <p:nvPr/>
        </p:nvSpPr>
        <p:spPr>
          <a:xfrm>
            <a:off x="3116310" y="4498073"/>
            <a:ext cx="2738579" cy="1916724"/>
          </a:xfrm>
          <a:prstGeom prst="notchedRightArrow">
            <a:avLst/>
          </a:prstGeom>
          <a:solidFill>
            <a:srgbClr val="35B5CF"/>
          </a:solidFill>
          <a:ln w="9525" cap="flat">
            <a:noFill/>
            <a:prstDash val="solid"/>
            <a:miter/>
          </a:ln>
          <a:effectLst>
            <a:outerShdw blurRad="63500" sx="102000" sy="102000" algn="ctr" rotWithShape="0">
              <a:prstClr val="black">
                <a:alpha val="40000"/>
              </a:prstClr>
            </a:outerShdw>
          </a:effectLst>
          <a:scene3d>
            <a:camera prst="orthographicFront"/>
            <a:lightRig rig="threePt" dir="t"/>
          </a:scene3d>
          <a:sp3d>
            <a:bevelT w="101600" prst="riblet"/>
          </a:sp3d>
        </p:spPr>
        <p:txBody>
          <a:bodyPr rtlCol="0" anchor="ctr"/>
          <a:lstStyle/>
          <a:p>
            <a:pPr marL="0" lvl="1" algn="ctr"/>
            <a:r>
              <a:rPr lang="id-ID" sz="2000" dirty="0"/>
              <a:t>interpretasi (</a:t>
            </a:r>
            <a:r>
              <a:rPr lang="id-ID" sz="2000" i="1" dirty="0"/>
              <a:t>interpreter</a:t>
            </a:r>
            <a:r>
              <a:rPr lang="id-ID" sz="2000" dirty="0" smtClean="0"/>
              <a:t>)</a:t>
            </a:r>
            <a:endParaRPr lang="en-US" altLang="id-ID" sz="2000" dirty="0">
              <a:solidFill>
                <a:schemeClr val="tx2">
                  <a:lumMod val="10000"/>
                </a:schemeClr>
              </a:solidFill>
              <a:effectLst>
                <a:outerShdw blurRad="38100" dist="38100" dir="2700000" algn="tl">
                  <a:srgbClr val="000000">
                    <a:alpha val="43137"/>
                  </a:srgbClr>
                </a:outerShdw>
              </a:effectLst>
            </a:endParaRPr>
          </a:p>
        </p:txBody>
      </p:sp>
      <p:sp>
        <p:nvSpPr>
          <p:cNvPr id="18" name="TextBox 17">
            <a:extLst>
              <a:ext uri="{FF2B5EF4-FFF2-40B4-BE49-F238E27FC236}">
                <a16:creationId xmlns:a16="http://schemas.microsoft.com/office/drawing/2014/main" xmlns="" id="{98A5C3FD-5B30-48C3-9B51-AB1164ADB56D}"/>
              </a:ext>
            </a:extLst>
          </p:cNvPr>
          <p:cNvSpPr txBox="1"/>
          <p:nvPr/>
        </p:nvSpPr>
        <p:spPr>
          <a:xfrm>
            <a:off x="423081" y="625113"/>
            <a:ext cx="11081982" cy="954107"/>
          </a:xfrm>
          <a:prstGeom prst="rect">
            <a:avLst/>
          </a:prstGeom>
          <a:noFill/>
        </p:spPr>
        <p:txBody>
          <a:bodyPr wrap="square" rtlCol="0">
            <a:spAutoFit/>
          </a:bodyPr>
          <a:lstStyle/>
          <a:p>
            <a:r>
              <a:rPr lang="id-ID" sz="2800" dirty="0"/>
              <a:t>Penerjemahan dari kode sumber dalam bahasa tingkat tinggi kedalam instruksi mesin dilakukan dengan dua macam </a:t>
            </a:r>
            <a:r>
              <a:rPr lang="id-ID" sz="2800" dirty="0" smtClean="0"/>
              <a:t>cara: dan</a:t>
            </a:r>
            <a:endParaRPr lang="id-ID" sz="2800" dirty="0"/>
          </a:p>
        </p:txBody>
      </p:sp>
      <p:sp>
        <p:nvSpPr>
          <p:cNvPr id="2" name="Rectangle 1"/>
          <p:cNvSpPr/>
          <p:nvPr/>
        </p:nvSpPr>
        <p:spPr>
          <a:xfrm>
            <a:off x="5964072" y="2392315"/>
            <a:ext cx="5813946" cy="646331"/>
          </a:xfrm>
          <a:prstGeom prst="rect">
            <a:avLst/>
          </a:prstGeom>
        </p:spPr>
        <p:txBody>
          <a:bodyPr wrap="square">
            <a:spAutoFit/>
          </a:bodyPr>
          <a:lstStyle/>
          <a:p>
            <a:r>
              <a:rPr lang="id-ID" dirty="0">
                <a:latin typeface="Times New Roman" panose="02020603050405020304" pitchFamily="18" charset="0"/>
                <a:ea typeface="Calibri" panose="020F0502020204030204" pitchFamily="34" charset="0"/>
              </a:rPr>
              <a:t>suatu program yang menterjemahkan bahasa program (</a:t>
            </a:r>
            <a:r>
              <a:rPr lang="id-ID" i="1" dirty="0">
                <a:latin typeface="Times New Roman" panose="02020603050405020304" pitchFamily="18" charset="0"/>
                <a:ea typeface="Calibri" panose="020F0502020204030204" pitchFamily="34" charset="0"/>
              </a:rPr>
              <a:t>source code</a:t>
            </a:r>
            <a:r>
              <a:rPr lang="id-ID" dirty="0">
                <a:latin typeface="Times New Roman" panose="02020603050405020304" pitchFamily="18" charset="0"/>
                <a:ea typeface="Calibri" panose="020F0502020204030204" pitchFamily="34" charset="0"/>
              </a:rPr>
              <a:t>) ke dalam bahasa objek (</a:t>
            </a:r>
            <a:r>
              <a:rPr lang="id-ID" i="1" dirty="0">
                <a:latin typeface="Times New Roman" panose="02020603050405020304" pitchFamily="18" charset="0"/>
                <a:ea typeface="Calibri" panose="020F0502020204030204" pitchFamily="34" charset="0"/>
              </a:rPr>
              <a:t>object code</a:t>
            </a:r>
            <a:r>
              <a:rPr lang="id-ID" dirty="0">
                <a:latin typeface="Times New Roman" panose="02020603050405020304" pitchFamily="18" charset="0"/>
                <a:ea typeface="Calibri" panose="020F0502020204030204" pitchFamily="34" charset="0"/>
              </a:rPr>
              <a:t>).</a:t>
            </a:r>
            <a:endParaRPr lang="id-ID" dirty="0"/>
          </a:p>
        </p:txBody>
      </p:sp>
      <p:sp>
        <p:nvSpPr>
          <p:cNvPr id="3" name="Rectangle 2"/>
          <p:cNvSpPr/>
          <p:nvPr/>
        </p:nvSpPr>
        <p:spPr>
          <a:xfrm>
            <a:off x="5964072" y="5133268"/>
            <a:ext cx="5540991" cy="646331"/>
          </a:xfrm>
          <a:prstGeom prst="rect">
            <a:avLst/>
          </a:prstGeom>
        </p:spPr>
        <p:txBody>
          <a:bodyPr wrap="square">
            <a:spAutoFit/>
          </a:bodyPr>
          <a:lstStyle/>
          <a:p>
            <a:r>
              <a:rPr lang="id-ID" dirty="0">
                <a:latin typeface="Times New Roman" panose="02020603050405020304" pitchFamily="18" charset="0"/>
                <a:ea typeface="Calibri" panose="020F0502020204030204" pitchFamily="34" charset="0"/>
              </a:rPr>
              <a:t>menganalisis dan mengeksekusi setiap baris dari program tanpa melihat program secara keseluruhan. </a:t>
            </a:r>
            <a:endParaRPr lang="id-ID" dirty="0"/>
          </a:p>
        </p:txBody>
      </p:sp>
      <p:grpSp>
        <p:nvGrpSpPr>
          <p:cNvPr id="9" name="Group 8"/>
          <p:cNvGrpSpPr/>
          <p:nvPr/>
        </p:nvGrpSpPr>
        <p:grpSpPr>
          <a:xfrm>
            <a:off x="-155713" y="-142461"/>
            <a:ext cx="12503429" cy="7142915"/>
            <a:chOff x="12032" y="84331"/>
            <a:chExt cx="11937134" cy="6738022"/>
          </a:xfrm>
        </p:grpSpPr>
        <p:grpSp>
          <p:nvGrpSpPr>
            <p:cNvPr id="10" name="Group 9"/>
            <p:cNvGrpSpPr/>
            <p:nvPr/>
          </p:nvGrpSpPr>
          <p:grpSpPr>
            <a:xfrm>
              <a:off x="13623" y="84331"/>
              <a:ext cx="11917940" cy="445476"/>
              <a:chOff x="0" y="-9454"/>
              <a:chExt cx="11917940" cy="445476"/>
            </a:xfrm>
          </p:grpSpPr>
          <p:pic>
            <p:nvPicPr>
              <p:cNvPr id="34" name="Picture 33"/>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36" name="Picture 35"/>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10530814" y="-9454"/>
                <a:ext cx="1387126" cy="426568"/>
              </a:xfrm>
              <a:prstGeom prst="rect">
                <a:avLst/>
              </a:prstGeom>
            </p:spPr>
          </p:pic>
          <p:pic>
            <p:nvPicPr>
              <p:cNvPr id="37" name="Picture 36"/>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38" name="Picture 37"/>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39" name="Picture 38"/>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9190580" y="0"/>
                <a:ext cx="1387126" cy="426568"/>
              </a:xfrm>
              <a:prstGeom prst="rect">
                <a:avLst/>
              </a:prstGeom>
            </p:spPr>
          </p:pic>
          <p:pic>
            <p:nvPicPr>
              <p:cNvPr id="40" name="Picture 39"/>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7850346" y="0"/>
                <a:ext cx="1387126" cy="426568"/>
              </a:xfrm>
              <a:prstGeom prst="rect">
                <a:avLst/>
              </a:prstGeom>
            </p:spPr>
          </p:pic>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6510112" y="0"/>
                <a:ext cx="1387126" cy="426568"/>
              </a:xfrm>
              <a:prstGeom prst="rect">
                <a:avLst/>
              </a:prstGeom>
            </p:spPr>
          </p:pic>
          <p:pic>
            <p:nvPicPr>
              <p:cNvPr id="42" name="Picture 41"/>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11" name="Group 10"/>
            <p:cNvGrpSpPr/>
            <p:nvPr/>
          </p:nvGrpSpPr>
          <p:grpSpPr>
            <a:xfrm>
              <a:off x="12032" y="6376877"/>
              <a:ext cx="11936757" cy="445476"/>
              <a:chOff x="0" y="-9454"/>
              <a:chExt cx="11917940" cy="445476"/>
            </a:xfrm>
          </p:grpSpPr>
          <p:pic>
            <p:nvPicPr>
              <p:cNvPr id="25" name="Picture 24"/>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26" name="Picture 25"/>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27" name="Picture 26"/>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10530814" y="-9454"/>
                <a:ext cx="1387126" cy="426568"/>
              </a:xfrm>
              <a:prstGeom prst="rect">
                <a:avLst/>
              </a:prstGeom>
            </p:spPr>
          </p:pic>
          <p:pic>
            <p:nvPicPr>
              <p:cNvPr id="28" name="Picture 27"/>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29" name="Picture 28"/>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9190580" y="0"/>
                <a:ext cx="1387126" cy="426568"/>
              </a:xfrm>
              <a:prstGeom prst="rect">
                <a:avLst/>
              </a:prstGeom>
            </p:spPr>
          </p:pic>
          <p:pic>
            <p:nvPicPr>
              <p:cNvPr id="31" name="Picture 30"/>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7850346" y="0"/>
                <a:ext cx="1387126" cy="426568"/>
              </a:xfrm>
              <a:prstGeom prst="rect">
                <a:avLst/>
              </a:prstGeom>
            </p:spPr>
          </p:pic>
          <p:pic>
            <p:nvPicPr>
              <p:cNvPr id="32" name="Picture 31"/>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6510112" y="0"/>
                <a:ext cx="1387126" cy="426568"/>
              </a:xfrm>
              <a:prstGeom prst="rect">
                <a:avLst/>
              </a:prstGeom>
            </p:spPr>
          </p:pic>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12" name="Group 11"/>
            <p:cNvGrpSpPr/>
            <p:nvPr/>
          </p:nvGrpSpPr>
          <p:grpSpPr>
            <a:xfrm rot="16200000">
              <a:off x="-3041886" y="3241717"/>
              <a:ext cx="6545281" cy="436022"/>
              <a:chOff x="0" y="0"/>
              <a:chExt cx="6545281" cy="436022"/>
            </a:xfrm>
          </p:grpSpPr>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24" name="Picture 23"/>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13" name="Group 12"/>
            <p:cNvGrpSpPr/>
            <p:nvPr/>
          </p:nvGrpSpPr>
          <p:grpSpPr>
            <a:xfrm rot="16200000">
              <a:off x="8458514" y="3169525"/>
              <a:ext cx="6545281" cy="436022"/>
              <a:chOff x="0" y="0"/>
              <a:chExt cx="6545281" cy="436022"/>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2438401" y="9076"/>
                <a:ext cx="1387126" cy="426568"/>
              </a:xfrm>
              <a:prstGeom prst="rect">
                <a:avLst/>
              </a:prstGeom>
            </p:spPr>
          </p:pic>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spTree>
    <p:extLst>
      <p:ext uri="{BB962C8B-B14F-4D97-AF65-F5344CB8AC3E}">
        <p14:creationId xmlns:p14="http://schemas.microsoft.com/office/powerpoint/2010/main" val="30062991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8" grpId="0" animBg="1"/>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248003"/>
            <a:ext cx="12192000" cy="1238206"/>
            <a:chOff x="0" y="248003"/>
            <a:chExt cx="12192000" cy="1089478"/>
          </a:xfrm>
        </p:grpSpPr>
        <p:sp>
          <p:nvSpPr>
            <p:cNvPr id="8" name="Rectangle 7"/>
            <p:cNvSpPr/>
            <p:nvPr/>
          </p:nvSpPr>
          <p:spPr>
            <a:xfrm>
              <a:off x="0" y="248003"/>
              <a:ext cx="10542512" cy="108947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9" name="Rectangle 8"/>
            <p:cNvSpPr/>
            <p:nvPr/>
          </p:nvSpPr>
          <p:spPr>
            <a:xfrm>
              <a:off x="10664941" y="248003"/>
              <a:ext cx="1527059" cy="1089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aphicFrame>
        <p:nvGraphicFramePr>
          <p:cNvPr id="2" name="Diagram 1">
            <a:extLst>
              <a:ext uri="{FF2B5EF4-FFF2-40B4-BE49-F238E27FC236}">
                <a16:creationId xmlns:a16="http://schemas.microsoft.com/office/drawing/2014/main" xmlns="" id="{8E54618D-F88F-406E-BD32-A93D680C0D51}"/>
              </a:ext>
            </a:extLst>
          </p:cNvPr>
          <p:cNvGraphicFramePr/>
          <p:nvPr>
            <p:extLst>
              <p:ext uri="{D42A27DB-BD31-4B8C-83A1-F6EECF244321}">
                <p14:modId xmlns:p14="http://schemas.microsoft.com/office/powerpoint/2010/main" val="1246699247"/>
              </p:ext>
            </p:extLst>
          </p:nvPr>
        </p:nvGraphicFramePr>
        <p:xfrm>
          <a:off x="1084614" y="1883390"/>
          <a:ext cx="9457898" cy="4311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xmlns="" id="{664B9593-A175-473E-8EB8-1000077A9D64}"/>
              </a:ext>
            </a:extLst>
          </p:cNvPr>
          <p:cNvSpPr txBox="1"/>
          <p:nvPr/>
        </p:nvSpPr>
        <p:spPr>
          <a:xfrm>
            <a:off x="3634592" y="543940"/>
            <a:ext cx="5850602" cy="646331"/>
          </a:xfrm>
          <a:prstGeom prst="rect">
            <a:avLst/>
          </a:prstGeom>
          <a:noFill/>
        </p:spPr>
        <p:txBody>
          <a:bodyPr wrap="square" rtlCol="0">
            <a:spAutoFit/>
          </a:bodyPr>
          <a:lstStyle/>
          <a:p>
            <a:pPr lvl="0"/>
            <a:r>
              <a:rPr lang="id-ID" sz="3600" b="1" dirty="0"/>
              <a:t>Program Utility</a:t>
            </a:r>
            <a:endParaRPr lang="id-ID" sz="3600" dirty="0"/>
          </a:p>
        </p:txBody>
      </p:sp>
      <p:sp>
        <p:nvSpPr>
          <p:cNvPr id="11" name="Rectangle 10"/>
          <p:cNvSpPr/>
          <p:nvPr/>
        </p:nvSpPr>
        <p:spPr>
          <a:xfrm>
            <a:off x="4910135" y="4216007"/>
            <a:ext cx="6096000" cy="2000548"/>
          </a:xfrm>
          <a:prstGeom prst="rect">
            <a:avLst/>
          </a:prstGeom>
        </p:spPr>
        <p:txBody>
          <a:bodyPr>
            <a:spAutoFit/>
          </a:bodyPr>
          <a:lstStyle/>
          <a:p>
            <a:pPr lvl="0"/>
            <a:r>
              <a:rPr lang="id-ID" sz="2400" dirty="0">
                <a:effectLst>
                  <a:outerShdw blurRad="38100" dist="38100" dir="2700000" algn="tl">
                    <a:srgbClr val="000000">
                      <a:alpha val="43137"/>
                    </a:srgbClr>
                  </a:outerShdw>
                </a:effectLst>
              </a:rPr>
              <a:t>Contoh:</a:t>
            </a:r>
            <a:endParaRPr lang="en-US" sz="2400" dirty="0">
              <a:effectLst>
                <a:outerShdw blurRad="38100" dist="38100" dir="2700000" algn="tl">
                  <a:srgbClr val="000000">
                    <a:alpha val="43137"/>
                  </a:srgbClr>
                </a:outerShdw>
              </a:effectLst>
            </a:endParaRPr>
          </a:p>
          <a:p>
            <a:pPr marL="342900" lvl="0" indent="-342900">
              <a:buFont typeface="Wingdings" panose="05000000000000000000" pitchFamily="2" charset="2"/>
              <a:buChar char="ü"/>
            </a:pPr>
            <a:r>
              <a:rPr lang="id-ID" sz="2000" b="1" dirty="0" smtClean="0"/>
              <a:t>Disk Defragmenter</a:t>
            </a:r>
            <a:endParaRPr lang="en-US" sz="2400" dirty="0" smtClean="0">
              <a:effectLst>
                <a:outerShdw blurRad="38100" dist="38100" dir="2700000" algn="tl">
                  <a:srgbClr val="000000">
                    <a:alpha val="43137"/>
                  </a:srgbClr>
                </a:outerShdw>
              </a:effectLst>
            </a:endParaRPr>
          </a:p>
          <a:p>
            <a:pPr marL="342900" lvl="0" indent="-342900">
              <a:buFont typeface="Wingdings" panose="05000000000000000000" pitchFamily="2" charset="2"/>
              <a:buChar char="ü"/>
            </a:pPr>
            <a:r>
              <a:rPr lang="id-ID" sz="2000" b="1" dirty="0" smtClean="0"/>
              <a:t>Driver</a:t>
            </a:r>
            <a:endParaRPr lang="id-ID" sz="2400" dirty="0">
              <a:effectLst>
                <a:outerShdw blurRad="38100" dist="38100" dir="2700000" algn="tl">
                  <a:srgbClr val="000000">
                    <a:alpha val="43137"/>
                  </a:srgbClr>
                </a:outerShdw>
              </a:effectLst>
            </a:endParaRPr>
          </a:p>
          <a:p>
            <a:pPr marL="342900" lvl="0" indent="-342900">
              <a:buFont typeface="Wingdings" panose="05000000000000000000" pitchFamily="2" charset="2"/>
              <a:buChar char="ü"/>
            </a:pPr>
            <a:r>
              <a:rPr lang="id-ID" sz="2000" b="1" dirty="0" smtClean="0"/>
              <a:t>Disk Cleaner</a:t>
            </a:r>
            <a:endParaRPr lang="id-ID" sz="2000" dirty="0" smtClean="0"/>
          </a:p>
          <a:p>
            <a:pPr marL="342900" lvl="0" indent="-342900">
              <a:buFont typeface="Wingdings" panose="05000000000000000000" pitchFamily="2" charset="2"/>
              <a:buChar char="ü"/>
            </a:pPr>
            <a:r>
              <a:rPr lang="id-ID" sz="2000" b="1" dirty="0" smtClean="0"/>
              <a:t>Partisi Disk</a:t>
            </a:r>
            <a:endParaRPr lang="id-ID" sz="2000" dirty="0" smtClean="0"/>
          </a:p>
          <a:p>
            <a:pPr marL="342900" lvl="0" indent="-342900">
              <a:buFont typeface="Wingdings" panose="05000000000000000000" pitchFamily="2" charset="2"/>
              <a:buChar char="ü"/>
            </a:pPr>
            <a:r>
              <a:rPr lang="id-ID" sz="2000" b="1" dirty="0" smtClean="0"/>
              <a:t>Backup </a:t>
            </a:r>
            <a:r>
              <a:rPr lang="id-ID" sz="2000" b="1" dirty="0"/>
              <a:t>utilitas</a:t>
            </a:r>
            <a:endParaRPr lang="id-ID" sz="2000" dirty="0"/>
          </a:p>
        </p:txBody>
      </p:sp>
      <p:grpSp>
        <p:nvGrpSpPr>
          <p:cNvPr id="10" name="Group 9"/>
          <p:cNvGrpSpPr/>
          <p:nvPr/>
        </p:nvGrpSpPr>
        <p:grpSpPr>
          <a:xfrm>
            <a:off x="-155713" y="-142461"/>
            <a:ext cx="12503429" cy="7142915"/>
            <a:chOff x="12032" y="84331"/>
            <a:chExt cx="11937134" cy="6738022"/>
          </a:xfrm>
        </p:grpSpPr>
        <p:grpSp>
          <p:nvGrpSpPr>
            <p:cNvPr id="13" name="Group 12"/>
            <p:cNvGrpSpPr/>
            <p:nvPr/>
          </p:nvGrpSpPr>
          <p:grpSpPr>
            <a:xfrm>
              <a:off x="13623" y="84331"/>
              <a:ext cx="11917940" cy="445476"/>
              <a:chOff x="0" y="-9454"/>
              <a:chExt cx="11917940" cy="445476"/>
            </a:xfrm>
          </p:grpSpPr>
          <p:pic>
            <p:nvPicPr>
              <p:cNvPr id="36" name="Picture 35"/>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37" name="Picture 36"/>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38" name="Picture 37"/>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10530814" y="-9454"/>
                <a:ext cx="1387126" cy="426568"/>
              </a:xfrm>
              <a:prstGeom prst="rect">
                <a:avLst/>
              </a:prstGeom>
            </p:spPr>
          </p:pic>
          <p:pic>
            <p:nvPicPr>
              <p:cNvPr id="39" name="Picture 38"/>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40" name="Picture 39"/>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41" name="Picture 40"/>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9190580" y="0"/>
                <a:ext cx="1387126" cy="426568"/>
              </a:xfrm>
              <a:prstGeom prst="rect">
                <a:avLst/>
              </a:prstGeom>
            </p:spPr>
          </p:pic>
          <p:pic>
            <p:nvPicPr>
              <p:cNvPr id="42" name="Picture 41"/>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7850346" y="0"/>
                <a:ext cx="1387126" cy="426568"/>
              </a:xfrm>
              <a:prstGeom prst="rect">
                <a:avLst/>
              </a:prstGeom>
            </p:spPr>
          </p:pic>
          <p:pic>
            <p:nvPicPr>
              <p:cNvPr id="43" name="Picture 42"/>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6510112" y="0"/>
                <a:ext cx="1387126" cy="426568"/>
              </a:xfrm>
              <a:prstGeom prst="rect">
                <a:avLst/>
              </a:prstGeom>
            </p:spPr>
          </p:pic>
          <p:pic>
            <p:nvPicPr>
              <p:cNvPr id="44" name="Picture 43"/>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14" name="Group 13"/>
            <p:cNvGrpSpPr/>
            <p:nvPr/>
          </p:nvGrpSpPr>
          <p:grpSpPr>
            <a:xfrm>
              <a:off x="12032" y="6376877"/>
              <a:ext cx="11936757" cy="445476"/>
              <a:chOff x="0" y="-9454"/>
              <a:chExt cx="11917940" cy="445476"/>
            </a:xfrm>
          </p:grpSpPr>
          <p:pic>
            <p:nvPicPr>
              <p:cNvPr id="27" name="Picture 26"/>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28" name="Picture 27"/>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29" name="Picture 28"/>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10530814" y="-9454"/>
                <a:ext cx="1387126" cy="426568"/>
              </a:xfrm>
              <a:prstGeom prst="rect">
                <a:avLst/>
              </a:prstGeom>
            </p:spPr>
          </p:pic>
          <p:pic>
            <p:nvPicPr>
              <p:cNvPr id="30" name="Picture 29"/>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31" name="Picture 30"/>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32" name="Picture 31"/>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9190580" y="0"/>
                <a:ext cx="1387126" cy="426568"/>
              </a:xfrm>
              <a:prstGeom prst="rect">
                <a:avLst/>
              </a:prstGeom>
            </p:spPr>
          </p:pic>
          <p:pic>
            <p:nvPicPr>
              <p:cNvPr id="33" name="Picture 32"/>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7850346" y="0"/>
                <a:ext cx="1387126" cy="426568"/>
              </a:xfrm>
              <a:prstGeom prst="rect">
                <a:avLst/>
              </a:prstGeom>
            </p:spPr>
          </p:pic>
          <p:pic>
            <p:nvPicPr>
              <p:cNvPr id="34" name="Picture 33"/>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6510112" y="0"/>
                <a:ext cx="1387126" cy="426568"/>
              </a:xfrm>
              <a:prstGeom prst="rect">
                <a:avLst/>
              </a:prstGeom>
            </p:spPr>
          </p:pic>
          <p:pic>
            <p:nvPicPr>
              <p:cNvPr id="35" name="Picture 34"/>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15" name="Group 14"/>
            <p:cNvGrpSpPr/>
            <p:nvPr/>
          </p:nvGrpSpPr>
          <p:grpSpPr>
            <a:xfrm rot="16200000">
              <a:off x="-3041886" y="3241717"/>
              <a:ext cx="6545281" cy="436022"/>
              <a:chOff x="0" y="0"/>
              <a:chExt cx="6545281" cy="436022"/>
            </a:xfrm>
          </p:grpSpPr>
          <p:pic>
            <p:nvPicPr>
              <p:cNvPr id="22" name="Picture 21"/>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24" name="Picture 23"/>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25" name="Picture 24"/>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26"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16" name="Group 15"/>
            <p:cNvGrpSpPr/>
            <p:nvPr/>
          </p:nvGrpSpPr>
          <p:grpSpPr>
            <a:xfrm rot="16200000">
              <a:off x="8458514" y="3169525"/>
              <a:ext cx="6545281" cy="436022"/>
              <a:chOff x="0" y="0"/>
              <a:chExt cx="6545281" cy="436022"/>
            </a:xfrm>
          </p:grpSpPr>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2438401" y="9076"/>
                <a:ext cx="1387126" cy="426568"/>
              </a:xfrm>
              <a:prstGeom prst="rect">
                <a:avLst/>
              </a:prstGeom>
            </p:spPr>
          </p:pic>
          <p:pic>
            <p:nvPicPr>
              <p:cNvPr id="20" name="Picture 19"/>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21" name="Picture 20"/>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spTree>
    <p:extLst>
      <p:ext uri="{BB962C8B-B14F-4D97-AF65-F5344CB8AC3E}">
        <p14:creationId xmlns:p14="http://schemas.microsoft.com/office/powerpoint/2010/main" val="39996396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Effect transition="in" filter="fade">
                                      <p:cBhvr>
                                        <p:cTn id="15" dur="1000"/>
                                        <p:tgtEl>
                                          <p:spTgt spid="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6"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xmlns="" id="{CA612495-1A75-4572-9D85-30AE00EBCE84}"/>
              </a:ext>
            </a:extLst>
          </p:cNvPr>
          <p:cNvSpPr>
            <a:spLocks/>
          </p:cNvSpPr>
          <p:nvPr/>
        </p:nvSpPr>
        <p:spPr bwMode="auto">
          <a:xfrm>
            <a:off x="7127876" y="65172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231F20"/>
          </a:solidFill>
          <a:ln w="1588" cap="flat">
            <a:solidFill>
              <a:srgbClr val="2E319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Arrow: Pentagon 9">
            <a:extLst>
              <a:ext uri="{FF2B5EF4-FFF2-40B4-BE49-F238E27FC236}">
                <a16:creationId xmlns:a16="http://schemas.microsoft.com/office/drawing/2014/main" xmlns="" id="{07FBDF3A-122A-4469-80ED-ED3F5D148D4E}"/>
              </a:ext>
            </a:extLst>
          </p:cNvPr>
          <p:cNvSpPr/>
          <p:nvPr/>
        </p:nvSpPr>
        <p:spPr>
          <a:xfrm>
            <a:off x="218362" y="1092954"/>
            <a:ext cx="2853773" cy="610067"/>
          </a:xfrm>
          <a:prstGeom prst="flowChartDelay">
            <a:avLst/>
          </a:prstGeom>
          <a:solidFill>
            <a:srgbClr val="FF5BA4"/>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Freeware</a:t>
            </a:r>
            <a:endParaRPr lang="en-US" altLang="ko-KR" b="1" dirty="0">
              <a:solidFill>
                <a:schemeClr val="bg1"/>
              </a:solidFill>
              <a:effectLst>
                <a:outerShdw blurRad="38100" dist="38100" dir="2700000" algn="tl">
                  <a:srgbClr val="000000">
                    <a:alpha val="43137"/>
                  </a:srgbClr>
                </a:outerShdw>
              </a:effectLst>
            </a:endParaRPr>
          </a:p>
        </p:txBody>
      </p:sp>
      <p:sp>
        <p:nvSpPr>
          <p:cNvPr id="11" name="Arrow: Pentagon 10">
            <a:extLst>
              <a:ext uri="{FF2B5EF4-FFF2-40B4-BE49-F238E27FC236}">
                <a16:creationId xmlns:a16="http://schemas.microsoft.com/office/drawing/2014/main" xmlns="" id="{3294BECF-1506-4056-A455-EDE18EE0D458}"/>
              </a:ext>
            </a:extLst>
          </p:cNvPr>
          <p:cNvSpPr/>
          <p:nvPr/>
        </p:nvSpPr>
        <p:spPr>
          <a:xfrm>
            <a:off x="218362" y="5036571"/>
            <a:ext cx="2853773" cy="610067"/>
          </a:xfrm>
          <a:prstGeom prst="flowChartDelay">
            <a:avLst/>
          </a:prstGeom>
          <a:solidFill>
            <a:srgbClr val="00000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Propietary </a:t>
            </a:r>
            <a:r>
              <a:rPr lang="id-ID" dirty="0" smtClean="0"/>
              <a:t>software</a:t>
            </a:r>
            <a:endParaRPr lang="en-US" altLang="ko-KR" b="1" dirty="0">
              <a:solidFill>
                <a:schemeClr val="tx1"/>
              </a:solidFill>
            </a:endParaRPr>
          </a:p>
        </p:txBody>
      </p:sp>
      <p:sp>
        <p:nvSpPr>
          <p:cNvPr id="12" name="TextBox 11">
            <a:extLst>
              <a:ext uri="{FF2B5EF4-FFF2-40B4-BE49-F238E27FC236}">
                <a16:creationId xmlns:a16="http://schemas.microsoft.com/office/drawing/2014/main" xmlns="" id="{0AF9A4D9-516C-4793-A485-8A6233852673}"/>
              </a:ext>
            </a:extLst>
          </p:cNvPr>
          <p:cNvSpPr txBox="1"/>
          <p:nvPr/>
        </p:nvSpPr>
        <p:spPr>
          <a:xfrm>
            <a:off x="218363" y="1835411"/>
            <a:ext cx="5445457" cy="1077218"/>
          </a:xfrm>
          <a:prstGeom prst="rect">
            <a:avLst/>
          </a:prstGeom>
          <a:noFill/>
        </p:spPr>
        <p:txBody>
          <a:bodyPr wrap="square" rtlCol="0">
            <a:spAutoFit/>
          </a:bodyPr>
          <a:lstStyle/>
          <a:p>
            <a:pPr marL="285750" lvl="0" indent="-285750">
              <a:buFont typeface="Wingdings" panose="05000000000000000000" pitchFamily="2" charset="2"/>
              <a:buChar char="Ø"/>
            </a:pPr>
            <a:r>
              <a:rPr lang="id-ID" sz="1600" dirty="0" smtClean="0"/>
              <a:t>dapat </a:t>
            </a:r>
            <a:r>
              <a:rPr lang="id-ID" sz="1600" dirty="0"/>
              <a:t>digunakan tanpa </a:t>
            </a:r>
            <a:r>
              <a:rPr lang="id-ID" sz="1600" dirty="0" smtClean="0"/>
              <a:t>biaya</a:t>
            </a:r>
          </a:p>
          <a:p>
            <a:pPr marL="285750" lvl="0" indent="-285750">
              <a:buFont typeface="Wingdings" panose="05000000000000000000" pitchFamily="2" charset="2"/>
              <a:buChar char="Ø"/>
            </a:pPr>
            <a:r>
              <a:rPr lang="id-ID" sz="1600" dirty="0" smtClean="0"/>
              <a:t>masih </a:t>
            </a:r>
            <a:r>
              <a:rPr lang="id-ID" sz="1600" dirty="0"/>
              <a:t>memiliki batasan atas hak cipta </a:t>
            </a:r>
            <a:r>
              <a:rPr lang="id-ID" sz="1600" dirty="0" smtClean="0"/>
              <a:t>pengguna</a:t>
            </a:r>
          </a:p>
          <a:p>
            <a:pPr marL="285750" lvl="0" indent="-285750">
              <a:buFont typeface="Wingdings" panose="05000000000000000000" pitchFamily="2" charset="2"/>
              <a:buChar char="Ø"/>
            </a:pPr>
            <a:r>
              <a:rPr lang="id-ID" sz="1600" dirty="0" smtClean="0"/>
              <a:t>Contoh: Rocket Dock, Paint, Ccleaner.</a:t>
            </a:r>
          </a:p>
          <a:p>
            <a:pPr marL="285750" indent="-285750">
              <a:buFont typeface="Wingdings" panose="05000000000000000000" pitchFamily="2" charset="2"/>
              <a:buChar char="Ø"/>
            </a:pPr>
            <a:endParaRPr lang="ko-KR" altLang="en-US" sz="1600" dirty="0">
              <a:cs typeface="Arial" pitchFamily="34" charset="0"/>
            </a:endParaRPr>
          </a:p>
        </p:txBody>
      </p:sp>
      <p:sp>
        <p:nvSpPr>
          <p:cNvPr id="13" name="TextBox 12">
            <a:extLst>
              <a:ext uri="{FF2B5EF4-FFF2-40B4-BE49-F238E27FC236}">
                <a16:creationId xmlns:a16="http://schemas.microsoft.com/office/drawing/2014/main" xmlns="" id="{BD6E37B8-7D79-4520-AE54-1F1D32F3A769}"/>
              </a:ext>
            </a:extLst>
          </p:cNvPr>
          <p:cNvSpPr txBox="1"/>
          <p:nvPr/>
        </p:nvSpPr>
        <p:spPr>
          <a:xfrm>
            <a:off x="218362" y="5735443"/>
            <a:ext cx="5702673" cy="830997"/>
          </a:xfrm>
          <a:prstGeom prst="rect">
            <a:avLst/>
          </a:prstGeom>
          <a:noFill/>
        </p:spPr>
        <p:txBody>
          <a:bodyPr wrap="square" rtlCol="0">
            <a:spAutoFit/>
          </a:bodyPr>
          <a:lstStyle/>
          <a:p>
            <a:pPr marL="285750" lvl="0" indent="-285750">
              <a:buFont typeface="Wingdings" panose="05000000000000000000" pitchFamily="2" charset="2"/>
              <a:buChar char="Ø"/>
            </a:pPr>
            <a:r>
              <a:rPr lang="id-ID" sz="1600" dirty="0" smtClean="0"/>
              <a:t>Dapat digunakan jika sudah dibeli</a:t>
            </a:r>
          </a:p>
          <a:p>
            <a:pPr marL="285750" lvl="0" indent="-285750">
              <a:buFont typeface="Wingdings" panose="05000000000000000000" pitchFamily="2" charset="2"/>
              <a:buChar char="Ø"/>
            </a:pPr>
            <a:r>
              <a:rPr lang="id-ID" sz="1600" dirty="0" smtClean="0"/>
              <a:t>dibatasi </a:t>
            </a:r>
            <a:r>
              <a:rPr lang="id-ID" sz="1600" dirty="0"/>
              <a:t>oleh hak </a:t>
            </a:r>
            <a:r>
              <a:rPr lang="id-ID" sz="1600" dirty="0" smtClean="0"/>
              <a:t>cipta</a:t>
            </a:r>
          </a:p>
          <a:p>
            <a:pPr marL="285750" lvl="0" indent="-285750">
              <a:buFont typeface="Wingdings" panose="05000000000000000000" pitchFamily="2" charset="2"/>
              <a:buChar char="Ø"/>
            </a:pPr>
            <a:r>
              <a:rPr lang="id-ID" sz="1600" dirty="0" smtClean="0"/>
              <a:t>software </a:t>
            </a:r>
            <a:r>
              <a:rPr lang="id-ID" sz="1600" dirty="0"/>
              <a:t>ini tidak disertai dengan kode </a:t>
            </a:r>
            <a:r>
              <a:rPr lang="id-ID" sz="1600" dirty="0" smtClean="0"/>
              <a:t>sumber</a:t>
            </a:r>
            <a:endParaRPr lang="id-ID" sz="1600" dirty="0"/>
          </a:p>
        </p:txBody>
      </p:sp>
      <p:sp>
        <p:nvSpPr>
          <p:cNvPr id="14" name="Text Placeholder 4">
            <a:extLst>
              <a:ext uri="{FF2B5EF4-FFF2-40B4-BE49-F238E27FC236}">
                <a16:creationId xmlns:a16="http://schemas.microsoft.com/office/drawing/2014/main" xmlns="" id="{4A270A25-6361-4626-A767-3CF9DC268EF2}"/>
              </a:ext>
            </a:extLst>
          </p:cNvPr>
          <p:cNvSpPr txBox="1">
            <a:spLocks/>
          </p:cNvSpPr>
          <p:nvPr/>
        </p:nvSpPr>
        <p:spPr>
          <a:xfrm>
            <a:off x="1205313" y="1675128"/>
            <a:ext cx="2128838" cy="43204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altLang="ko-KR" sz="2400" b="1" dirty="0">
              <a:solidFill>
                <a:schemeClr val="bg1"/>
              </a:solidFill>
            </a:endParaRPr>
          </a:p>
        </p:txBody>
      </p:sp>
      <p:sp>
        <p:nvSpPr>
          <p:cNvPr id="15" name="Text Placeholder 4">
            <a:extLst>
              <a:ext uri="{FF2B5EF4-FFF2-40B4-BE49-F238E27FC236}">
                <a16:creationId xmlns:a16="http://schemas.microsoft.com/office/drawing/2014/main" xmlns="" id="{F8642333-53E1-481B-A3FE-3A2F8FCDA6F4}"/>
              </a:ext>
            </a:extLst>
          </p:cNvPr>
          <p:cNvSpPr txBox="1">
            <a:spLocks/>
          </p:cNvSpPr>
          <p:nvPr/>
        </p:nvSpPr>
        <p:spPr>
          <a:xfrm>
            <a:off x="8857849" y="1675128"/>
            <a:ext cx="2128838" cy="43204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altLang="ko-KR" sz="2400" b="1" dirty="0">
              <a:solidFill>
                <a:schemeClr val="tx1"/>
              </a:solidFill>
            </a:endParaRPr>
          </a:p>
        </p:txBody>
      </p:sp>
      <p:sp>
        <p:nvSpPr>
          <p:cNvPr id="20" name="TextBox 19">
            <a:extLst>
              <a:ext uri="{FF2B5EF4-FFF2-40B4-BE49-F238E27FC236}">
                <a16:creationId xmlns:a16="http://schemas.microsoft.com/office/drawing/2014/main" xmlns="" id="{8EECE482-8909-4836-AB05-FEC6EEB68E20}"/>
              </a:ext>
            </a:extLst>
          </p:cNvPr>
          <p:cNvSpPr txBox="1"/>
          <p:nvPr/>
        </p:nvSpPr>
        <p:spPr>
          <a:xfrm>
            <a:off x="218364" y="320904"/>
            <a:ext cx="11792465" cy="800219"/>
          </a:xfrm>
          <a:prstGeom prst="rect">
            <a:avLst/>
          </a:prstGeom>
          <a:noFill/>
        </p:spPr>
        <p:txBody>
          <a:bodyPr wrap="square" rtlCol="0">
            <a:spAutoFit/>
          </a:bodyPr>
          <a:lstStyle/>
          <a:p>
            <a:r>
              <a:rPr lang="id-ID" sz="2300" b="1" dirty="0">
                <a:effectLst>
                  <a:outerShdw blurRad="38100" dist="38100" dir="2700000" algn="tl">
                    <a:srgbClr val="000000">
                      <a:alpha val="43137"/>
                    </a:srgbClr>
                  </a:outerShdw>
                </a:effectLst>
              </a:rPr>
              <a:t>Menurut cara memperolehnya, software dapat dibedakan menjadi beberapa </a:t>
            </a:r>
            <a:r>
              <a:rPr lang="id-ID" sz="2300" b="1" dirty="0" smtClean="0">
                <a:effectLst>
                  <a:outerShdw blurRad="38100" dist="38100" dir="2700000" algn="tl">
                    <a:srgbClr val="000000">
                      <a:alpha val="43137"/>
                    </a:srgbClr>
                  </a:outerShdw>
                </a:effectLst>
              </a:rPr>
              <a:t>jenis</a:t>
            </a:r>
            <a:endParaRPr lang="id-ID" sz="2300" b="1" dirty="0">
              <a:effectLst>
                <a:outerShdw blurRad="38100" dist="38100" dir="2700000" algn="tl">
                  <a:srgbClr val="000000">
                    <a:alpha val="43137"/>
                  </a:srgbClr>
                </a:outerShdw>
              </a:effectLst>
            </a:endParaRPr>
          </a:p>
          <a:p>
            <a:endParaRPr lang="en-US" sz="2300" b="1" dirty="0">
              <a:solidFill>
                <a:srgbClr val="000000"/>
              </a:solidFill>
              <a:effectLst>
                <a:outerShdw blurRad="38100" dist="38100" dir="2700000" algn="tl">
                  <a:srgbClr val="000000">
                    <a:alpha val="43137"/>
                  </a:srgbClr>
                </a:outerShdw>
              </a:effectLst>
            </a:endParaRPr>
          </a:p>
        </p:txBody>
      </p:sp>
      <p:sp>
        <p:nvSpPr>
          <p:cNvPr id="22" name="Arrow: Pentagon 9">
            <a:extLst>
              <a:ext uri="{FF2B5EF4-FFF2-40B4-BE49-F238E27FC236}">
                <a16:creationId xmlns:a16="http://schemas.microsoft.com/office/drawing/2014/main" xmlns="" id="{07FBDF3A-122A-4469-80ED-ED3F5D148D4E}"/>
              </a:ext>
            </a:extLst>
          </p:cNvPr>
          <p:cNvSpPr/>
          <p:nvPr/>
        </p:nvSpPr>
        <p:spPr>
          <a:xfrm>
            <a:off x="218362" y="2772501"/>
            <a:ext cx="2853773" cy="610067"/>
          </a:xfrm>
          <a:prstGeom prst="flowChartDelay">
            <a:avLst/>
          </a:prstGeom>
          <a:solidFill>
            <a:schemeClr val="accent3">
              <a:lumMod val="7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Shareware</a:t>
            </a:r>
            <a:endParaRPr lang="en-US" altLang="ko-KR" b="1" dirty="0">
              <a:solidFill>
                <a:schemeClr val="bg1"/>
              </a:solidFill>
              <a:effectLst>
                <a:outerShdw blurRad="38100" dist="38100" dir="2700000" algn="tl">
                  <a:srgbClr val="000000">
                    <a:alpha val="43137"/>
                  </a:srgbClr>
                </a:outerShdw>
              </a:effectLst>
            </a:endParaRPr>
          </a:p>
        </p:txBody>
      </p:sp>
      <p:sp>
        <p:nvSpPr>
          <p:cNvPr id="23" name="TextBox 22">
            <a:extLst>
              <a:ext uri="{FF2B5EF4-FFF2-40B4-BE49-F238E27FC236}">
                <a16:creationId xmlns:a16="http://schemas.microsoft.com/office/drawing/2014/main" xmlns="" id="{0AF9A4D9-516C-4793-A485-8A6233852673}"/>
              </a:ext>
            </a:extLst>
          </p:cNvPr>
          <p:cNvSpPr txBox="1"/>
          <p:nvPr/>
        </p:nvSpPr>
        <p:spPr>
          <a:xfrm>
            <a:off x="218362" y="3466911"/>
            <a:ext cx="5445457" cy="1569660"/>
          </a:xfrm>
          <a:prstGeom prst="rect">
            <a:avLst/>
          </a:prstGeom>
          <a:noFill/>
        </p:spPr>
        <p:txBody>
          <a:bodyPr wrap="square" rtlCol="0">
            <a:spAutoFit/>
          </a:bodyPr>
          <a:lstStyle/>
          <a:p>
            <a:pPr marL="285750" lvl="0" indent="-285750">
              <a:buFont typeface="Wingdings" panose="05000000000000000000" pitchFamily="2" charset="2"/>
              <a:buChar char="Ø"/>
            </a:pPr>
            <a:r>
              <a:rPr lang="id-ID" sz="1600" dirty="0" smtClean="0"/>
              <a:t>dapat </a:t>
            </a:r>
            <a:r>
              <a:rPr lang="id-ID" sz="1600" dirty="0"/>
              <a:t>digunakan tanpa biaya dalam jangka waktu </a:t>
            </a:r>
            <a:r>
              <a:rPr lang="id-ID" sz="1600" dirty="0" smtClean="0"/>
              <a:t>tertentu, </a:t>
            </a:r>
            <a:r>
              <a:rPr lang="id-ID" sz="1600" dirty="0"/>
              <a:t>s</a:t>
            </a:r>
            <a:r>
              <a:rPr lang="id-ID" sz="1600" dirty="0" smtClean="0"/>
              <a:t>etelah waktu selesai</a:t>
            </a:r>
            <a:r>
              <a:rPr lang="id-ID" sz="1600" dirty="0"/>
              <a:t>, pengguna diberi pilihan, </a:t>
            </a:r>
            <a:r>
              <a:rPr lang="id-ID" sz="1600" dirty="0" smtClean="0"/>
              <a:t>melanjutkan/tidak </a:t>
            </a:r>
            <a:r>
              <a:rPr lang="id-ID" sz="1600" dirty="0"/>
              <a:t>menggunakan software tersebut </a:t>
            </a:r>
            <a:r>
              <a:rPr lang="id-ID" sz="1600" dirty="0" smtClean="0"/>
              <a:t>(jika ya </a:t>
            </a:r>
            <a:r>
              <a:rPr lang="id-ID" sz="1600" dirty="0"/>
              <a:t>konsekuensi membayar) </a:t>
            </a:r>
          </a:p>
          <a:p>
            <a:pPr marL="285750" lvl="0" indent="-285750">
              <a:buFont typeface="Wingdings" panose="05000000000000000000" pitchFamily="2" charset="2"/>
              <a:buChar char="Ø"/>
            </a:pPr>
            <a:r>
              <a:rPr lang="id-ID" sz="1600" dirty="0" smtClean="0"/>
              <a:t>contoh Window </a:t>
            </a:r>
            <a:r>
              <a:rPr lang="id-ID" sz="1600" dirty="0"/>
              <a:t>Blinds</a:t>
            </a:r>
            <a:r>
              <a:rPr lang="id-ID" sz="1600" dirty="0" smtClean="0"/>
              <a:t>, I-Spring, </a:t>
            </a:r>
            <a:r>
              <a:rPr lang="id-ID" sz="1600" dirty="0"/>
              <a:t>WinRAR.</a:t>
            </a:r>
          </a:p>
          <a:p>
            <a:pPr marL="342900" indent="-342900">
              <a:buFont typeface="Wingdings" panose="05000000000000000000" pitchFamily="2" charset="2"/>
              <a:buChar char="Ø"/>
            </a:pPr>
            <a:endParaRPr lang="ko-KR" altLang="en-US" sz="1600" dirty="0">
              <a:cs typeface="Arial" pitchFamily="34" charset="0"/>
            </a:endParaRPr>
          </a:p>
        </p:txBody>
      </p:sp>
      <p:sp>
        <p:nvSpPr>
          <p:cNvPr id="24" name="Text Placeholder 4">
            <a:extLst>
              <a:ext uri="{FF2B5EF4-FFF2-40B4-BE49-F238E27FC236}">
                <a16:creationId xmlns:a16="http://schemas.microsoft.com/office/drawing/2014/main" xmlns="" id="{4A270A25-6361-4626-A767-3CF9DC268EF2}"/>
              </a:ext>
            </a:extLst>
          </p:cNvPr>
          <p:cNvSpPr txBox="1">
            <a:spLocks/>
          </p:cNvSpPr>
          <p:nvPr/>
        </p:nvSpPr>
        <p:spPr>
          <a:xfrm>
            <a:off x="1219995" y="4165783"/>
            <a:ext cx="2128838" cy="43204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altLang="ko-KR" sz="2400" b="1" dirty="0">
              <a:solidFill>
                <a:schemeClr val="bg1"/>
              </a:solidFill>
            </a:endParaRPr>
          </a:p>
        </p:txBody>
      </p:sp>
      <p:sp>
        <p:nvSpPr>
          <p:cNvPr id="25" name="Arrow: Pentagon 10">
            <a:extLst>
              <a:ext uri="{FF2B5EF4-FFF2-40B4-BE49-F238E27FC236}">
                <a16:creationId xmlns:a16="http://schemas.microsoft.com/office/drawing/2014/main" xmlns="" id="{3294BECF-1506-4056-A455-EDE18EE0D458}"/>
              </a:ext>
            </a:extLst>
          </p:cNvPr>
          <p:cNvSpPr/>
          <p:nvPr/>
        </p:nvSpPr>
        <p:spPr>
          <a:xfrm flipH="1">
            <a:off x="9048392" y="1208465"/>
            <a:ext cx="2853773" cy="610067"/>
          </a:xfrm>
          <a:prstGeom prst="flowChartDelay">
            <a:avLst/>
          </a:prstGeom>
          <a:solidFill>
            <a:srgbClr val="0070C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Open source software</a:t>
            </a:r>
            <a:endParaRPr lang="en-US" altLang="ko-KR" b="1" dirty="0">
              <a:solidFill>
                <a:schemeClr val="tx1"/>
              </a:solidFill>
            </a:endParaRPr>
          </a:p>
        </p:txBody>
      </p:sp>
      <p:sp>
        <p:nvSpPr>
          <p:cNvPr id="26" name="TextBox 25">
            <a:extLst>
              <a:ext uri="{FF2B5EF4-FFF2-40B4-BE49-F238E27FC236}">
                <a16:creationId xmlns:a16="http://schemas.microsoft.com/office/drawing/2014/main" xmlns="" id="{BD6E37B8-7D79-4520-AE54-1F1D32F3A769}"/>
              </a:ext>
            </a:extLst>
          </p:cNvPr>
          <p:cNvSpPr txBox="1"/>
          <p:nvPr/>
        </p:nvSpPr>
        <p:spPr>
          <a:xfrm>
            <a:off x="8133548" y="2182104"/>
            <a:ext cx="3877281" cy="3785652"/>
          </a:xfrm>
          <a:prstGeom prst="rect">
            <a:avLst/>
          </a:prstGeom>
          <a:noFill/>
        </p:spPr>
        <p:txBody>
          <a:bodyPr wrap="square" rtlCol="0">
            <a:spAutoFit/>
          </a:bodyPr>
          <a:lstStyle/>
          <a:p>
            <a:pPr marL="285750" lvl="0" indent="-285750">
              <a:buFont typeface="Wingdings" panose="05000000000000000000" pitchFamily="2" charset="2"/>
              <a:buChar char="Ø"/>
            </a:pPr>
            <a:r>
              <a:rPr lang="id-ID" sz="1600" dirty="0" smtClean="0"/>
              <a:t>memberikan </a:t>
            </a:r>
            <a:r>
              <a:rPr lang="id-ID" sz="1600" dirty="0"/>
              <a:t>kebebasan kepada kita untuk menggunakan, mengubah sesuai dengan kebutuhan, dan medistribusikan kembali, baik software aslinya maupun yang telah kita ubah. Biasanya software yang bersifat open source menyertakan kode sumber dalam pendistribusiannya. </a:t>
            </a:r>
            <a:endParaRPr lang="id-ID" sz="1600" dirty="0" smtClean="0"/>
          </a:p>
          <a:p>
            <a:pPr marL="285750" lvl="0" indent="-285750">
              <a:buFont typeface="Wingdings" panose="05000000000000000000" pitchFamily="2" charset="2"/>
              <a:buChar char="Ø"/>
            </a:pPr>
            <a:r>
              <a:rPr lang="id-ID" sz="1600" dirty="0" smtClean="0"/>
              <a:t>Tujuan </a:t>
            </a:r>
            <a:r>
              <a:rPr lang="id-ID" sz="1600" dirty="0"/>
              <a:t>pembuatan open source software biasanya bukan untuk tujuan komersil, namun lebih ke tujuan sosial </a:t>
            </a:r>
            <a:r>
              <a:rPr lang="id-ID" sz="1600" dirty="0" smtClean="0"/>
              <a:t>Beberapa </a:t>
            </a:r>
            <a:r>
              <a:rPr lang="id-ID" sz="1600" dirty="0"/>
              <a:t>contoh open source software misalnya Pidgin, qGo, Inkscape, gimp, </a:t>
            </a:r>
            <a:r>
              <a:rPr lang="id-ID" sz="1600" dirty="0" smtClean="0"/>
              <a:t>dll.</a:t>
            </a:r>
            <a:endParaRPr lang="id-ID" sz="1600" dirty="0"/>
          </a:p>
        </p:txBody>
      </p:sp>
      <p:sp>
        <p:nvSpPr>
          <p:cNvPr id="27" name="Text Placeholder 4">
            <a:extLst>
              <a:ext uri="{FF2B5EF4-FFF2-40B4-BE49-F238E27FC236}">
                <a16:creationId xmlns:a16="http://schemas.microsoft.com/office/drawing/2014/main" xmlns="" id="{F8642333-53E1-481B-A3FE-3A2F8FCDA6F4}"/>
              </a:ext>
            </a:extLst>
          </p:cNvPr>
          <p:cNvSpPr txBox="1">
            <a:spLocks/>
          </p:cNvSpPr>
          <p:nvPr/>
        </p:nvSpPr>
        <p:spPr>
          <a:xfrm>
            <a:off x="8683624" y="4192213"/>
            <a:ext cx="2128838" cy="43204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altLang="ko-KR" sz="2000" b="1" dirty="0">
              <a:solidFill>
                <a:schemeClr val="tx1"/>
              </a:solidFill>
            </a:endParaRPr>
          </a:p>
        </p:txBody>
      </p:sp>
      <p:grpSp>
        <p:nvGrpSpPr>
          <p:cNvPr id="16" name="Group 15"/>
          <p:cNvGrpSpPr/>
          <p:nvPr/>
        </p:nvGrpSpPr>
        <p:grpSpPr>
          <a:xfrm>
            <a:off x="-155713" y="-142461"/>
            <a:ext cx="12503429" cy="7142915"/>
            <a:chOff x="12032" y="84331"/>
            <a:chExt cx="11937134" cy="6738022"/>
          </a:xfrm>
        </p:grpSpPr>
        <p:grpSp>
          <p:nvGrpSpPr>
            <p:cNvPr id="17" name="Group 16"/>
            <p:cNvGrpSpPr/>
            <p:nvPr/>
          </p:nvGrpSpPr>
          <p:grpSpPr>
            <a:xfrm>
              <a:off x="13623" y="84331"/>
              <a:ext cx="11917940" cy="445476"/>
              <a:chOff x="0" y="-9454"/>
              <a:chExt cx="11917940" cy="445476"/>
            </a:xfrm>
          </p:grpSpPr>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48" name="Picture 47"/>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49" name="Picture 48"/>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10530814" y="-9454"/>
                <a:ext cx="1387126" cy="426568"/>
              </a:xfrm>
              <a:prstGeom prst="rect">
                <a:avLst/>
              </a:prstGeom>
            </p:spPr>
          </p:pic>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51" name="Picture 50"/>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52" name="Picture 51"/>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9190580" y="0"/>
                <a:ext cx="1387126" cy="426568"/>
              </a:xfrm>
              <a:prstGeom prst="rect">
                <a:avLst/>
              </a:prstGeom>
            </p:spPr>
          </p:pic>
          <p:pic>
            <p:nvPicPr>
              <p:cNvPr id="53" name="Picture 52"/>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7850346" y="0"/>
                <a:ext cx="1387126" cy="426568"/>
              </a:xfrm>
              <a:prstGeom prst="rect">
                <a:avLst/>
              </a:prstGeom>
            </p:spPr>
          </p:pic>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6510112" y="0"/>
                <a:ext cx="1387126" cy="426568"/>
              </a:xfrm>
              <a:prstGeom prst="rect">
                <a:avLst/>
              </a:prstGeom>
            </p:spPr>
          </p:pic>
          <p:pic>
            <p:nvPicPr>
              <p:cNvPr id="55" name="Picture 54"/>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18" name="Group 17"/>
            <p:cNvGrpSpPr/>
            <p:nvPr/>
          </p:nvGrpSpPr>
          <p:grpSpPr>
            <a:xfrm>
              <a:off x="12032" y="6376877"/>
              <a:ext cx="11936757" cy="445476"/>
              <a:chOff x="0" y="-9454"/>
              <a:chExt cx="11917940" cy="445476"/>
            </a:xfrm>
          </p:grpSpPr>
          <p:pic>
            <p:nvPicPr>
              <p:cNvPr id="38" name="Picture 37"/>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39" name="Picture 38"/>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40" name="Picture 39"/>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10530814" y="-9454"/>
                <a:ext cx="1387126" cy="426568"/>
              </a:xfrm>
              <a:prstGeom prst="rect">
                <a:avLst/>
              </a:prstGeom>
            </p:spPr>
          </p:pic>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42" name="Picture 41"/>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43" name="Picture 42"/>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9190580" y="0"/>
                <a:ext cx="1387126" cy="426568"/>
              </a:xfrm>
              <a:prstGeom prst="rect">
                <a:avLst/>
              </a:prstGeom>
            </p:spPr>
          </p:pic>
          <p:pic>
            <p:nvPicPr>
              <p:cNvPr id="44" name="Picture 43"/>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7850346" y="0"/>
                <a:ext cx="1387126" cy="426568"/>
              </a:xfrm>
              <a:prstGeom prst="rect">
                <a:avLst/>
              </a:prstGeom>
            </p:spPr>
          </p:pic>
          <p:pic>
            <p:nvPicPr>
              <p:cNvPr id="45" name="Picture 44"/>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6510112" y="0"/>
                <a:ext cx="1387126" cy="426568"/>
              </a:xfrm>
              <a:prstGeom prst="rect">
                <a:avLst/>
              </a:prstGeom>
            </p:spPr>
          </p:pic>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19" name="Group 18"/>
            <p:cNvGrpSpPr/>
            <p:nvPr/>
          </p:nvGrpSpPr>
          <p:grpSpPr>
            <a:xfrm rot="16200000">
              <a:off x="-3041886" y="3241717"/>
              <a:ext cx="6545281" cy="436022"/>
              <a:chOff x="0" y="0"/>
              <a:chExt cx="6545281" cy="436022"/>
            </a:xfrm>
          </p:grpSpPr>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34" name="Picture 33"/>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36" name="Picture 35"/>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37" name="Picture 36"/>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21" name="Group 20"/>
            <p:cNvGrpSpPr/>
            <p:nvPr/>
          </p:nvGrpSpPr>
          <p:grpSpPr>
            <a:xfrm rot="16200000">
              <a:off x="8458514" y="3169525"/>
              <a:ext cx="6545281" cy="436022"/>
              <a:chOff x="0" y="0"/>
              <a:chExt cx="6545281" cy="436022"/>
            </a:xfrm>
          </p:grpSpPr>
          <p:pic>
            <p:nvPicPr>
              <p:cNvPr id="28" name="Picture 27"/>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29" name="Picture 28"/>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2438401" y="9076"/>
                <a:ext cx="1387126" cy="426568"/>
              </a:xfrm>
              <a:prstGeom prst="rect">
                <a:avLst/>
              </a:prstGeom>
            </p:spPr>
          </p:pic>
          <p:pic>
            <p:nvPicPr>
              <p:cNvPr id="31" name="Picture 30"/>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32" name="Picture 31"/>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spTree>
    <p:extLst>
      <p:ext uri="{BB962C8B-B14F-4D97-AF65-F5344CB8AC3E}">
        <p14:creationId xmlns:p14="http://schemas.microsoft.com/office/powerpoint/2010/main" val="2634115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2"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1+#ppt_w/2"/>
                                          </p:val>
                                        </p:tav>
                                        <p:tav tm="100000">
                                          <p:val>
                                            <p:strVal val="#ppt_x"/>
                                          </p:val>
                                        </p:tav>
                                      </p:tavLst>
                                    </p:anim>
                                    <p:anim calcmode="lin" valueType="num">
                                      <p:cBhvr additive="base">
                                        <p:cTn id="31" dur="500" fill="hold"/>
                                        <p:tgtEl>
                                          <p:spTgt spid="25"/>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0-#ppt_w/2"/>
                                          </p:val>
                                        </p:tav>
                                        <p:tav tm="100000">
                                          <p:val>
                                            <p:strVal val="#ppt_x"/>
                                          </p:val>
                                        </p:tav>
                                      </p:tavLst>
                                    </p:anim>
                                    <p:anim calcmode="lin" valueType="num">
                                      <p:cBhvr additive="base">
                                        <p:cTn id="35" dur="500" fill="hold"/>
                                        <p:tgtEl>
                                          <p:spTgt spid="22"/>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0-#ppt_w/2"/>
                                          </p:val>
                                        </p:tav>
                                        <p:tav tm="100000">
                                          <p:val>
                                            <p:strVal val="#ppt_x"/>
                                          </p:val>
                                        </p:tav>
                                      </p:tavLst>
                                    </p:anim>
                                    <p:anim calcmode="lin" valueType="num">
                                      <p:cBhvr additive="base">
                                        <p:cTn id="40" dur="500" fill="hold"/>
                                        <p:tgtEl>
                                          <p:spTgt spid="23"/>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1+#ppt_w/2"/>
                                          </p:val>
                                        </p:tav>
                                        <p:tav tm="100000">
                                          <p:val>
                                            <p:strVal val="#ppt_x"/>
                                          </p:val>
                                        </p:tav>
                                      </p:tavLst>
                                    </p:anim>
                                    <p:anim calcmode="lin" valueType="num">
                                      <p:cBhvr additive="base">
                                        <p:cTn id="44"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20" grpId="0"/>
      <p:bldP spid="22" grpId="0" animBg="1"/>
      <p:bldP spid="23" grpId="0"/>
      <p:bldP spid="25" grpId="0" animBg="1"/>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248003"/>
            <a:ext cx="12192000" cy="1238206"/>
            <a:chOff x="0" y="248003"/>
            <a:chExt cx="12192000" cy="1089478"/>
          </a:xfrm>
        </p:grpSpPr>
        <p:sp>
          <p:nvSpPr>
            <p:cNvPr id="8" name="Rectangle 7"/>
            <p:cNvSpPr/>
            <p:nvPr/>
          </p:nvSpPr>
          <p:spPr>
            <a:xfrm>
              <a:off x="0" y="248003"/>
              <a:ext cx="10542512" cy="108947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9" name="Rectangle 8"/>
            <p:cNvSpPr/>
            <p:nvPr/>
          </p:nvSpPr>
          <p:spPr>
            <a:xfrm>
              <a:off x="10664941" y="248003"/>
              <a:ext cx="1527059" cy="1089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aphicFrame>
        <p:nvGraphicFramePr>
          <p:cNvPr id="2" name="Diagram 1">
            <a:extLst>
              <a:ext uri="{FF2B5EF4-FFF2-40B4-BE49-F238E27FC236}">
                <a16:creationId xmlns:a16="http://schemas.microsoft.com/office/drawing/2014/main" xmlns="" id="{8E54618D-F88F-406E-BD32-A93D680C0D51}"/>
              </a:ext>
            </a:extLst>
          </p:cNvPr>
          <p:cNvGraphicFramePr/>
          <p:nvPr>
            <p:extLst>
              <p:ext uri="{D42A27DB-BD31-4B8C-83A1-F6EECF244321}">
                <p14:modId xmlns:p14="http://schemas.microsoft.com/office/powerpoint/2010/main" val="3832293770"/>
              </p:ext>
            </p:extLst>
          </p:nvPr>
        </p:nvGraphicFramePr>
        <p:xfrm>
          <a:off x="1084614" y="1883390"/>
          <a:ext cx="9457898" cy="4311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xmlns="" id="{664B9593-A175-473E-8EB8-1000077A9D64}"/>
              </a:ext>
            </a:extLst>
          </p:cNvPr>
          <p:cNvSpPr txBox="1"/>
          <p:nvPr/>
        </p:nvSpPr>
        <p:spPr>
          <a:xfrm>
            <a:off x="3634592" y="543940"/>
            <a:ext cx="5850602" cy="646331"/>
          </a:xfrm>
          <a:prstGeom prst="rect">
            <a:avLst/>
          </a:prstGeom>
          <a:noFill/>
        </p:spPr>
        <p:txBody>
          <a:bodyPr wrap="square" rtlCol="0">
            <a:spAutoFit/>
          </a:bodyPr>
          <a:lstStyle/>
          <a:p>
            <a:pPr lvl="0"/>
            <a:r>
              <a:rPr lang="id-ID" sz="3600" b="1" dirty="0" smtClean="0"/>
              <a:t>Software Aplikasi</a:t>
            </a:r>
            <a:endParaRPr lang="id-ID" sz="3600" dirty="0"/>
          </a:p>
        </p:txBody>
      </p:sp>
      <p:sp>
        <p:nvSpPr>
          <p:cNvPr id="11" name="Rectangle 10"/>
          <p:cNvSpPr/>
          <p:nvPr/>
        </p:nvSpPr>
        <p:spPr>
          <a:xfrm>
            <a:off x="4910135" y="4216007"/>
            <a:ext cx="6096000" cy="2308324"/>
          </a:xfrm>
          <a:prstGeom prst="rect">
            <a:avLst/>
          </a:prstGeom>
        </p:spPr>
        <p:txBody>
          <a:bodyPr>
            <a:spAutoFit/>
          </a:bodyPr>
          <a:lstStyle/>
          <a:p>
            <a:pPr lvl="0"/>
            <a:r>
              <a:rPr lang="id-ID" sz="2400" dirty="0" smtClean="0">
                <a:effectLst>
                  <a:outerShdw blurRad="38100" dist="38100" dir="2700000" algn="tl">
                    <a:srgbClr val="000000">
                      <a:alpha val="43137"/>
                    </a:srgbClr>
                  </a:outerShdw>
                </a:effectLst>
              </a:rPr>
              <a:t>Contoh:</a:t>
            </a:r>
          </a:p>
          <a:p>
            <a:pPr marL="285750" lvl="0" indent="-285750">
              <a:buFont typeface="Wingdings" panose="05000000000000000000" pitchFamily="2" charset="2"/>
              <a:buChar char="ü"/>
            </a:pPr>
            <a:r>
              <a:rPr lang="id-ID" b="1" dirty="0" smtClean="0"/>
              <a:t>Word </a:t>
            </a:r>
            <a:r>
              <a:rPr lang="id-ID" b="1" dirty="0"/>
              <a:t>Processing (Pemrosesan Kata) </a:t>
            </a:r>
            <a:endParaRPr lang="id-ID" sz="1600" dirty="0"/>
          </a:p>
          <a:p>
            <a:pPr marL="285750" lvl="0" indent="-285750">
              <a:buFont typeface="Wingdings" panose="05000000000000000000" pitchFamily="2" charset="2"/>
              <a:buChar char="ü"/>
            </a:pPr>
            <a:r>
              <a:rPr lang="id-ID" b="1" dirty="0" smtClean="0"/>
              <a:t>Program Speadsheet</a:t>
            </a:r>
            <a:endParaRPr lang="id-ID" sz="1600" dirty="0"/>
          </a:p>
          <a:p>
            <a:pPr marL="285750" lvl="0" indent="-285750">
              <a:buFont typeface="Wingdings" panose="05000000000000000000" pitchFamily="2" charset="2"/>
              <a:buChar char="ü"/>
            </a:pPr>
            <a:r>
              <a:rPr lang="id-ID" b="1" dirty="0" smtClean="0"/>
              <a:t>Database </a:t>
            </a:r>
            <a:r>
              <a:rPr lang="id-ID" b="1" dirty="0"/>
              <a:t>Management </a:t>
            </a:r>
            <a:r>
              <a:rPr lang="id-ID" b="1" dirty="0" smtClean="0"/>
              <a:t>System</a:t>
            </a:r>
          </a:p>
          <a:p>
            <a:pPr marL="285750" lvl="0" indent="-285750">
              <a:buFont typeface="Wingdings" panose="05000000000000000000" pitchFamily="2" charset="2"/>
              <a:buChar char="ü"/>
            </a:pPr>
            <a:r>
              <a:rPr lang="id-ID" b="1" dirty="0" smtClean="0"/>
              <a:t>Graphics</a:t>
            </a:r>
          </a:p>
          <a:p>
            <a:pPr marL="285750" lvl="0" indent="-285750">
              <a:buFont typeface="Wingdings" panose="05000000000000000000" pitchFamily="2" charset="2"/>
              <a:buChar char="ü"/>
            </a:pPr>
            <a:r>
              <a:rPr lang="id-ID" sz="1600" b="1" dirty="0" smtClean="0"/>
              <a:t>Multimedia</a:t>
            </a:r>
          </a:p>
          <a:p>
            <a:pPr marL="285750" lvl="0" indent="-285750">
              <a:buFont typeface="Wingdings" panose="05000000000000000000" pitchFamily="2" charset="2"/>
              <a:buChar char="ü"/>
            </a:pPr>
            <a:r>
              <a:rPr lang="id-ID" sz="1600" b="1" dirty="0" smtClean="0"/>
              <a:t>Game</a:t>
            </a:r>
          </a:p>
          <a:p>
            <a:pPr marL="285750" lvl="0" indent="-285750">
              <a:buFont typeface="Wingdings" panose="05000000000000000000" pitchFamily="2" charset="2"/>
              <a:buChar char="ü"/>
            </a:pPr>
            <a:r>
              <a:rPr lang="id-ID" sz="1600" b="1" dirty="0" smtClean="0"/>
              <a:t>dll</a:t>
            </a:r>
            <a:endParaRPr lang="id-ID" sz="1600" dirty="0"/>
          </a:p>
        </p:txBody>
      </p:sp>
      <p:grpSp>
        <p:nvGrpSpPr>
          <p:cNvPr id="12" name="Group 11"/>
          <p:cNvGrpSpPr/>
          <p:nvPr/>
        </p:nvGrpSpPr>
        <p:grpSpPr>
          <a:xfrm>
            <a:off x="-155713" y="-142461"/>
            <a:ext cx="12503429" cy="7142915"/>
            <a:chOff x="12032" y="84331"/>
            <a:chExt cx="11937134" cy="6738022"/>
          </a:xfrm>
        </p:grpSpPr>
        <p:grpSp>
          <p:nvGrpSpPr>
            <p:cNvPr id="13" name="Group 12"/>
            <p:cNvGrpSpPr/>
            <p:nvPr/>
          </p:nvGrpSpPr>
          <p:grpSpPr>
            <a:xfrm>
              <a:off x="13623" y="84331"/>
              <a:ext cx="11917940" cy="445476"/>
              <a:chOff x="0" y="-9454"/>
              <a:chExt cx="11917940" cy="445476"/>
            </a:xfrm>
          </p:grpSpPr>
          <p:pic>
            <p:nvPicPr>
              <p:cNvPr id="36" name="Picture 35"/>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37" name="Picture 36"/>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38" name="Picture 37"/>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10530814" y="-9454"/>
                <a:ext cx="1387126" cy="426568"/>
              </a:xfrm>
              <a:prstGeom prst="rect">
                <a:avLst/>
              </a:prstGeom>
            </p:spPr>
          </p:pic>
          <p:pic>
            <p:nvPicPr>
              <p:cNvPr id="39" name="Picture 38"/>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40" name="Picture 39"/>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41" name="Picture 40"/>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9190580" y="0"/>
                <a:ext cx="1387126" cy="426568"/>
              </a:xfrm>
              <a:prstGeom prst="rect">
                <a:avLst/>
              </a:prstGeom>
            </p:spPr>
          </p:pic>
          <p:pic>
            <p:nvPicPr>
              <p:cNvPr id="42" name="Picture 41"/>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7850346" y="0"/>
                <a:ext cx="1387126" cy="426568"/>
              </a:xfrm>
              <a:prstGeom prst="rect">
                <a:avLst/>
              </a:prstGeom>
            </p:spPr>
          </p:pic>
          <p:pic>
            <p:nvPicPr>
              <p:cNvPr id="43" name="Picture 42"/>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6510112" y="0"/>
                <a:ext cx="1387126" cy="426568"/>
              </a:xfrm>
              <a:prstGeom prst="rect">
                <a:avLst/>
              </a:prstGeom>
            </p:spPr>
          </p:pic>
          <p:pic>
            <p:nvPicPr>
              <p:cNvPr id="44" name="Picture 43"/>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14" name="Group 13"/>
            <p:cNvGrpSpPr/>
            <p:nvPr/>
          </p:nvGrpSpPr>
          <p:grpSpPr>
            <a:xfrm>
              <a:off x="12032" y="6376877"/>
              <a:ext cx="11936757" cy="445476"/>
              <a:chOff x="0" y="-9454"/>
              <a:chExt cx="11917940" cy="445476"/>
            </a:xfrm>
          </p:grpSpPr>
          <p:pic>
            <p:nvPicPr>
              <p:cNvPr id="27" name="Picture 26"/>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28" name="Picture 27"/>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29" name="Picture 28"/>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10530814" y="-9454"/>
                <a:ext cx="1387126" cy="426568"/>
              </a:xfrm>
              <a:prstGeom prst="rect">
                <a:avLst/>
              </a:prstGeom>
            </p:spPr>
          </p:pic>
          <p:pic>
            <p:nvPicPr>
              <p:cNvPr id="30" name="Picture 29"/>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31" name="Picture 30"/>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32" name="Picture 31"/>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9190580" y="0"/>
                <a:ext cx="1387126" cy="426568"/>
              </a:xfrm>
              <a:prstGeom prst="rect">
                <a:avLst/>
              </a:prstGeom>
            </p:spPr>
          </p:pic>
          <p:pic>
            <p:nvPicPr>
              <p:cNvPr id="33" name="Picture 32"/>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7850346" y="0"/>
                <a:ext cx="1387126" cy="426568"/>
              </a:xfrm>
              <a:prstGeom prst="rect">
                <a:avLst/>
              </a:prstGeom>
            </p:spPr>
          </p:pic>
          <p:pic>
            <p:nvPicPr>
              <p:cNvPr id="34" name="Picture 33"/>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6510112" y="0"/>
                <a:ext cx="1387126" cy="426568"/>
              </a:xfrm>
              <a:prstGeom prst="rect">
                <a:avLst/>
              </a:prstGeom>
            </p:spPr>
          </p:pic>
          <p:pic>
            <p:nvPicPr>
              <p:cNvPr id="35" name="Picture 34"/>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15" name="Group 14"/>
            <p:cNvGrpSpPr/>
            <p:nvPr/>
          </p:nvGrpSpPr>
          <p:grpSpPr>
            <a:xfrm rot="16200000">
              <a:off x="-3041886" y="3241717"/>
              <a:ext cx="6545281" cy="436022"/>
              <a:chOff x="0" y="0"/>
              <a:chExt cx="6545281" cy="436022"/>
            </a:xfrm>
          </p:grpSpPr>
          <p:pic>
            <p:nvPicPr>
              <p:cNvPr id="22" name="Picture 21"/>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24" name="Picture 23"/>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25" name="Picture 24"/>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26"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16" name="Group 15"/>
            <p:cNvGrpSpPr/>
            <p:nvPr/>
          </p:nvGrpSpPr>
          <p:grpSpPr>
            <a:xfrm rot="16200000">
              <a:off x="8458514" y="3169525"/>
              <a:ext cx="6545281" cy="436022"/>
              <a:chOff x="0" y="0"/>
              <a:chExt cx="6545281" cy="436022"/>
            </a:xfrm>
          </p:grpSpPr>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2438401" y="9076"/>
                <a:ext cx="1387126" cy="426568"/>
              </a:xfrm>
              <a:prstGeom prst="rect">
                <a:avLst/>
              </a:prstGeom>
            </p:spPr>
          </p:pic>
          <p:pic>
            <p:nvPicPr>
              <p:cNvPr id="20" name="Picture 19"/>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21" name="Picture 20"/>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spTree>
    <p:extLst>
      <p:ext uri="{BB962C8B-B14F-4D97-AF65-F5344CB8AC3E}">
        <p14:creationId xmlns:p14="http://schemas.microsoft.com/office/powerpoint/2010/main" val="5220268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Effect transition="in" filter="fade">
                                      <p:cBhvr>
                                        <p:cTn id="15" dur="1000"/>
                                        <p:tgtEl>
                                          <p:spTgt spid="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6"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36205" y="2967335"/>
            <a:ext cx="1319592" cy="923330"/>
          </a:xfrm>
          <a:prstGeom prst="rect">
            <a:avLst/>
          </a:prstGeom>
          <a:noFill/>
        </p:spPr>
        <p:txBody>
          <a:bodyPr wrap="none" lIns="91440" tIns="45720" rIns="91440" bIns="45720">
            <a:spAutoFit/>
          </a:bodyPr>
          <a:lstStyle/>
          <a:p>
            <a:pPr algn="ctr"/>
            <a:r>
              <a:rPr lang="id-ID" sz="5400" b="0" cap="none" spc="0" dirty="0" smtClean="0">
                <a:ln w="0"/>
                <a:solidFill>
                  <a:schemeClr val="accent1"/>
                </a:solidFill>
                <a:effectLst>
                  <a:outerShdw blurRad="38100" dist="25400" dir="5400000" algn="ctr" rotWithShape="0">
                    <a:srgbClr val="6E747A">
                      <a:alpha val="43000"/>
                    </a:srgbClr>
                  </a:outerShdw>
                </a:effectLst>
              </a:rPr>
              <a:t>End</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grpSp>
        <p:nvGrpSpPr>
          <p:cNvPr id="3" name="Group 2"/>
          <p:cNvGrpSpPr/>
          <p:nvPr/>
        </p:nvGrpSpPr>
        <p:grpSpPr>
          <a:xfrm>
            <a:off x="-155713" y="-142461"/>
            <a:ext cx="12503429" cy="7142915"/>
            <a:chOff x="12032" y="84331"/>
            <a:chExt cx="11937134" cy="6738022"/>
          </a:xfrm>
        </p:grpSpPr>
        <p:grpSp>
          <p:nvGrpSpPr>
            <p:cNvPr id="5" name="Group 4"/>
            <p:cNvGrpSpPr/>
            <p:nvPr/>
          </p:nvGrpSpPr>
          <p:grpSpPr>
            <a:xfrm>
              <a:off x="13623" y="84331"/>
              <a:ext cx="11917940" cy="445476"/>
              <a:chOff x="0" y="-9454"/>
              <a:chExt cx="11917940" cy="445476"/>
            </a:xfrm>
          </p:grpSpPr>
          <p:pic>
            <p:nvPicPr>
              <p:cNvPr id="28" name="Picture 27"/>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29" name="Picture 28"/>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10530814" y="-9454"/>
                <a:ext cx="1387126" cy="426568"/>
              </a:xfrm>
              <a:prstGeom prst="rect">
                <a:avLst/>
              </a:prstGeom>
            </p:spPr>
          </p:pic>
          <p:pic>
            <p:nvPicPr>
              <p:cNvPr id="31" name="Picture 30"/>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32" name="Picture 31"/>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9190580" y="0"/>
                <a:ext cx="1387126" cy="426568"/>
              </a:xfrm>
              <a:prstGeom prst="rect">
                <a:avLst/>
              </a:prstGeom>
            </p:spPr>
          </p:pic>
          <p:pic>
            <p:nvPicPr>
              <p:cNvPr id="34" name="Picture 33"/>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7850346" y="0"/>
                <a:ext cx="1387126" cy="426568"/>
              </a:xfrm>
              <a:prstGeom prst="rect">
                <a:avLst/>
              </a:prstGeom>
            </p:spPr>
          </p:pic>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6510112" y="0"/>
                <a:ext cx="1387126" cy="426568"/>
              </a:xfrm>
              <a:prstGeom prst="rect">
                <a:avLst/>
              </a:prstGeom>
            </p:spPr>
          </p:pic>
          <p:pic>
            <p:nvPicPr>
              <p:cNvPr id="36" name="Picture 35"/>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6" name="Group 5"/>
            <p:cNvGrpSpPr/>
            <p:nvPr/>
          </p:nvGrpSpPr>
          <p:grpSpPr>
            <a:xfrm>
              <a:off x="12032" y="6376877"/>
              <a:ext cx="11936757" cy="445476"/>
              <a:chOff x="0" y="-9454"/>
              <a:chExt cx="11917940" cy="445476"/>
            </a:xfrm>
          </p:grpSpPr>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10530814" y="-9454"/>
                <a:ext cx="1387126" cy="426568"/>
              </a:xfrm>
              <a:prstGeom prst="rect">
                <a:avLst/>
              </a:prstGeom>
            </p:spPr>
          </p:pic>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24" name="Picture 23"/>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9190580" y="0"/>
                <a:ext cx="1387126" cy="426568"/>
              </a:xfrm>
              <a:prstGeom prst="rect">
                <a:avLst/>
              </a:prstGeom>
            </p:spPr>
          </p:pic>
          <p:pic>
            <p:nvPicPr>
              <p:cNvPr id="25" name="Picture 24"/>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7850346" y="0"/>
                <a:ext cx="1387126" cy="426568"/>
              </a:xfrm>
              <a:prstGeom prst="rect">
                <a:avLst/>
              </a:prstGeom>
            </p:spPr>
          </p:pic>
          <p:pic>
            <p:nvPicPr>
              <p:cNvPr id="26" name="Picture 25"/>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6510112" y="0"/>
                <a:ext cx="1387126" cy="426568"/>
              </a:xfrm>
              <a:prstGeom prst="rect">
                <a:avLst/>
              </a:prstGeom>
            </p:spPr>
          </p:pic>
          <p:pic>
            <p:nvPicPr>
              <p:cNvPr id="27" name="Picture 26"/>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7" name="Group 6"/>
            <p:cNvGrpSpPr/>
            <p:nvPr/>
          </p:nvGrpSpPr>
          <p:grpSpPr>
            <a:xfrm rot="16200000">
              <a:off x="-3041886" y="3241717"/>
              <a:ext cx="6545281" cy="436022"/>
              <a:chOff x="0" y="0"/>
              <a:chExt cx="6545281" cy="436022"/>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8" name="Group 7"/>
            <p:cNvGrpSpPr/>
            <p:nvPr/>
          </p:nvGrpSpPr>
          <p:grpSpPr>
            <a:xfrm rot="16200000">
              <a:off x="8458514" y="3169525"/>
              <a:ext cx="6545281" cy="436022"/>
              <a:chOff x="0" y="0"/>
              <a:chExt cx="6545281" cy="436022"/>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2438401" y="9076"/>
                <a:ext cx="1387126" cy="426568"/>
              </a:xfrm>
              <a:prstGeom prst="rect">
                <a:avLst/>
              </a:prstGeom>
            </p:spPr>
          </p:pic>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spTree>
    <p:extLst>
      <p:ext uri="{BB962C8B-B14F-4D97-AF65-F5344CB8AC3E}">
        <p14:creationId xmlns:p14="http://schemas.microsoft.com/office/powerpoint/2010/main" val="2327944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2799" b="2799"/>
          <a:stretch>
            <a:fillRect/>
          </a:stretch>
        </p:blipFill>
        <p:spPr/>
      </p:pic>
      <p:grpSp>
        <p:nvGrpSpPr>
          <p:cNvPr id="7" name="Group 6"/>
          <p:cNvGrpSpPr/>
          <p:nvPr/>
        </p:nvGrpSpPr>
        <p:grpSpPr>
          <a:xfrm>
            <a:off x="0" y="248003"/>
            <a:ext cx="12192000" cy="1238206"/>
            <a:chOff x="0" y="248003"/>
            <a:chExt cx="12192000" cy="1089478"/>
          </a:xfrm>
        </p:grpSpPr>
        <p:sp>
          <p:nvSpPr>
            <p:cNvPr id="8" name="Rectangle 7"/>
            <p:cNvSpPr/>
            <p:nvPr/>
          </p:nvSpPr>
          <p:spPr>
            <a:xfrm>
              <a:off x="0" y="248003"/>
              <a:ext cx="10542512" cy="108947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9" name="Rectangle 8"/>
            <p:cNvSpPr/>
            <p:nvPr/>
          </p:nvSpPr>
          <p:spPr>
            <a:xfrm>
              <a:off x="10664941" y="248003"/>
              <a:ext cx="1527059" cy="1089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6" name="TextBox 5">
            <a:extLst>
              <a:ext uri="{FF2B5EF4-FFF2-40B4-BE49-F238E27FC236}">
                <a16:creationId xmlns:a16="http://schemas.microsoft.com/office/drawing/2014/main" xmlns="" id="{664B9593-A175-473E-8EB8-1000077A9D64}"/>
              </a:ext>
            </a:extLst>
          </p:cNvPr>
          <p:cNvSpPr txBox="1"/>
          <p:nvPr/>
        </p:nvSpPr>
        <p:spPr>
          <a:xfrm>
            <a:off x="2333767" y="543940"/>
            <a:ext cx="7151427" cy="646331"/>
          </a:xfrm>
          <a:prstGeom prst="rect">
            <a:avLst/>
          </a:prstGeom>
          <a:noFill/>
        </p:spPr>
        <p:txBody>
          <a:bodyPr wrap="square" rtlCol="0">
            <a:spAutoFit/>
          </a:bodyPr>
          <a:lstStyle/>
          <a:p>
            <a:pPr lvl="0"/>
            <a:r>
              <a:rPr lang="id-ID" sz="3600" b="1" dirty="0" smtClean="0"/>
              <a:t>Perangkat Lunak </a:t>
            </a:r>
            <a:r>
              <a:rPr lang="id-ID" sz="3600" b="1" i="1" dirty="0" smtClean="0"/>
              <a:t>(Software)</a:t>
            </a:r>
            <a:endParaRPr lang="id-ID" sz="3600" i="1" dirty="0"/>
          </a:p>
        </p:txBody>
      </p:sp>
      <p:sp>
        <p:nvSpPr>
          <p:cNvPr id="14" name="Rectangle 13"/>
          <p:cNvSpPr/>
          <p:nvPr/>
        </p:nvSpPr>
        <p:spPr>
          <a:xfrm>
            <a:off x="300251" y="2112034"/>
            <a:ext cx="5377218" cy="3416320"/>
          </a:xfrm>
          <a:prstGeom prst="rect">
            <a:avLst/>
          </a:prstGeom>
        </p:spPr>
        <p:txBody>
          <a:bodyPr wrap="square">
            <a:spAutoFit/>
          </a:bodyPr>
          <a:lstStyle/>
          <a:p>
            <a:pPr lvl="0"/>
            <a:endParaRPr lang="en-US" sz="2400" dirty="0">
              <a:solidFill>
                <a:schemeClr val="bg1"/>
              </a:solidFill>
              <a:latin typeface="Bodoni MT" panose="02070603080606020203" pitchFamily="18" charset="0"/>
            </a:endParaRPr>
          </a:p>
          <a:p>
            <a:pPr lvl="1"/>
            <a:r>
              <a:rPr lang="id-ID" sz="2400" dirty="0" smtClean="0">
                <a:latin typeface="Bodoni MT" panose="02070603080606020203" pitchFamily="18" charset="0"/>
              </a:rPr>
              <a:t>Perangkat </a:t>
            </a:r>
            <a:r>
              <a:rPr lang="id-ID" sz="2400" dirty="0">
                <a:latin typeface="Bodoni MT" panose="02070603080606020203" pitchFamily="18" charset="0"/>
              </a:rPr>
              <a:t>lunak (</a:t>
            </a:r>
            <a:r>
              <a:rPr lang="id-ID" sz="2400" i="1" dirty="0">
                <a:latin typeface="Bodoni MT" panose="02070603080606020203" pitchFamily="18" charset="0"/>
              </a:rPr>
              <a:t>Software</a:t>
            </a:r>
            <a:r>
              <a:rPr lang="id-ID" sz="2400" dirty="0">
                <a:latin typeface="Bodoni MT" panose="02070603080606020203" pitchFamily="18" charset="0"/>
              </a:rPr>
              <a:t>) merupakan serangkaian program yang mengontrol operasi dari sistem komputer. Juga merupakan rangkaian prosedur dan dokumentasi program yang berfungsi untuk menyelesaikan masalah yang dikehendaki. </a:t>
            </a:r>
            <a:endParaRPr lang="en-US" sz="2400" dirty="0">
              <a:effectLst>
                <a:outerShdw blurRad="38100" dist="38100" dir="2700000" algn="tl">
                  <a:srgbClr val="000000">
                    <a:alpha val="43137"/>
                  </a:srgbClr>
                </a:outerShdw>
              </a:effectLst>
              <a:latin typeface="Bodoni MT" panose="02070603080606020203" pitchFamily="18" charset="0"/>
            </a:endParaRPr>
          </a:p>
        </p:txBody>
      </p:sp>
      <p:pic>
        <p:nvPicPr>
          <p:cNvPr id="18" name="Picture Placeholder 17"/>
          <p:cNvPicPr>
            <a:picLocks noGrp="1" noChangeAspect="1"/>
          </p:cNvPicPr>
          <p:nvPr>
            <p:ph type="pic" sz="quarter" idx="14"/>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t="10761" r="21831" b="10761"/>
          <a:stretch/>
        </p:blipFill>
        <p:spPr>
          <a:xfrm>
            <a:off x="5786651" y="3589362"/>
            <a:ext cx="1869744" cy="1076334"/>
          </a:xfrm>
        </p:spPr>
      </p:pic>
      <p:grpSp>
        <p:nvGrpSpPr>
          <p:cNvPr id="10" name="Group 9"/>
          <p:cNvGrpSpPr/>
          <p:nvPr/>
        </p:nvGrpSpPr>
        <p:grpSpPr>
          <a:xfrm>
            <a:off x="-155713" y="-142461"/>
            <a:ext cx="12503429" cy="7142915"/>
            <a:chOff x="12032" y="84331"/>
            <a:chExt cx="11937134" cy="6738022"/>
          </a:xfrm>
        </p:grpSpPr>
        <p:grpSp>
          <p:nvGrpSpPr>
            <p:cNvPr id="11" name="Group 10"/>
            <p:cNvGrpSpPr/>
            <p:nvPr/>
          </p:nvGrpSpPr>
          <p:grpSpPr>
            <a:xfrm>
              <a:off x="13623" y="84331"/>
              <a:ext cx="11917940" cy="445476"/>
              <a:chOff x="0" y="-9454"/>
              <a:chExt cx="11917940" cy="445476"/>
            </a:xfrm>
          </p:grpSpPr>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38" name="Picture 37"/>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39" name="Picture 38"/>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10530814" y="-9454"/>
                <a:ext cx="1387126" cy="426568"/>
              </a:xfrm>
              <a:prstGeom prst="rect">
                <a:avLst/>
              </a:prstGeom>
            </p:spPr>
          </p:pic>
          <p:pic>
            <p:nvPicPr>
              <p:cNvPr id="40" name="Picture 39"/>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41" name="Picture 40"/>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42" name="Picture 41"/>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9190580" y="0"/>
                <a:ext cx="1387126" cy="426568"/>
              </a:xfrm>
              <a:prstGeom prst="rect">
                <a:avLst/>
              </a:prstGeom>
            </p:spPr>
          </p:pic>
          <p:pic>
            <p:nvPicPr>
              <p:cNvPr id="43" name="Picture 42"/>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7850346" y="0"/>
                <a:ext cx="1387126" cy="426568"/>
              </a:xfrm>
              <a:prstGeom prst="rect">
                <a:avLst/>
              </a:prstGeom>
            </p:spPr>
          </p:pic>
          <p:pic>
            <p:nvPicPr>
              <p:cNvPr id="44" name="Picture 43"/>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6510112" y="0"/>
                <a:ext cx="1387126" cy="426568"/>
              </a:xfrm>
              <a:prstGeom prst="rect">
                <a:avLst/>
              </a:prstGeom>
            </p:spPr>
          </p:pic>
          <p:pic>
            <p:nvPicPr>
              <p:cNvPr id="45" name="Picture 44"/>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12" name="Group 11"/>
            <p:cNvGrpSpPr/>
            <p:nvPr/>
          </p:nvGrpSpPr>
          <p:grpSpPr>
            <a:xfrm>
              <a:off x="12032" y="6376877"/>
              <a:ext cx="11936757" cy="445476"/>
              <a:chOff x="0" y="-9454"/>
              <a:chExt cx="11917940" cy="445476"/>
            </a:xfrm>
          </p:grpSpPr>
          <p:pic>
            <p:nvPicPr>
              <p:cNvPr id="28" name="Picture 27"/>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29" name="Picture 28"/>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30" name="Picture 29"/>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10530814" y="-9454"/>
                <a:ext cx="1387126" cy="426568"/>
              </a:xfrm>
              <a:prstGeom prst="rect">
                <a:avLst/>
              </a:prstGeom>
            </p:spPr>
          </p:pic>
          <p:pic>
            <p:nvPicPr>
              <p:cNvPr id="31" name="Picture 30"/>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9190580" y="0"/>
                <a:ext cx="1387126" cy="426568"/>
              </a:xfrm>
              <a:prstGeom prst="rect">
                <a:avLst/>
              </a:prstGeom>
            </p:spPr>
          </p:pic>
          <p:pic>
            <p:nvPicPr>
              <p:cNvPr id="34" name="Picture 33"/>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7850346" y="0"/>
                <a:ext cx="1387126" cy="426568"/>
              </a:xfrm>
              <a:prstGeom prst="rect">
                <a:avLst/>
              </a:prstGeom>
            </p:spPr>
          </p:pic>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6510112" y="0"/>
                <a:ext cx="1387126" cy="42656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13" name="Group 12"/>
            <p:cNvGrpSpPr/>
            <p:nvPr/>
          </p:nvGrpSpPr>
          <p:grpSpPr>
            <a:xfrm rot="16200000">
              <a:off x="-3041886" y="3241717"/>
              <a:ext cx="6545281" cy="436022"/>
              <a:chOff x="0" y="0"/>
              <a:chExt cx="6545281" cy="436022"/>
            </a:xfrm>
          </p:grpSpPr>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24" name="Picture 23"/>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27" name="Picture 26"/>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15" name="Group 14"/>
            <p:cNvGrpSpPr/>
            <p:nvPr/>
          </p:nvGrpSpPr>
          <p:grpSpPr>
            <a:xfrm rot="16200000">
              <a:off x="8458514" y="3169525"/>
              <a:ext cx="6545281" cy="436022"/>
              <a:chOff x="0" y="0"/>
              <a:chExt cx="6545281" cy="436022"/>
            </a:xfrm>
          </p:grpSpPr>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2438401" y="9076"/>
                <a:ext cx="1387126" cy="426568"/>
              </a:xfrm>
              <a:prstGeom prst="rect">
                <a:avLst/>
              </a:prstGeom>
            </p:spPr>
          </p:pic>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spTree>
    <p:extLst>
      <p:ext uri="{BB962C8B-B14F-4D97-AF65-F5344CB8AC3E}">
        <p14:creationId xmlns:p14="http://schemas.microsoft.com/office/powerpoint/2010/main" val="30536539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ppt_x"/>
                                          </p:val>
                                        </p:tav>
                                        <p:tav tm="100000">
                                          <p:val>
                                            <p:strVal val="#ppt_x"/>
                                          </p:val>
                                        </p:tav>
                                      </p:tavLst>
                                    </p:anim>
                                    <p:anim calcmode="lin" valueType="num">
                                      <p:cBhvr additive="base">
                                        <p:cTn id="12"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2B63E5CC-A664-4D7A-A6C8-882BD563B80F}"/>
              </a:ext>
            </a:extLst>
          </p:cNvPr>
          <p:cNvSpPr/>
          <p:nvPr/>
        </p:nvSpPr>
        <p:spPr>
          <a:xfrm>
            <a:off x="656492" y="2352844"/>
            <a:ext cx="1048872" cy="933048"/>
          </a:xfrm>
          <a:prstGeom prst="ellipse">
            <a:avLst/>
          </a:prstGeom>
          <a:blipFill>
            <a:blip r:embed="rId2"/>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smtClean="0">
                <a:solidFill>
                  <a:schemeClr val="bg2"/>
                </a:solidFill>
                <a:effectLst>
                  <a:outerShdw blurRad="38100" dist="38100" dir="2700000" algn="tl">
                    <a:srgbClr val="000000">
                      <a:alpha val="43137"/>
                    </a:srgbClr>
                  </a:outerShdw>
                </a:effectLst>
                <a:latin typeface="Rockwell" panose="02060603020205020403" pitchFamily="18" charset="0"/>
                <a:cs typeface="Segoe UI Semibold" panose="020B0702040204020203" pitchFamily="34" charset="0"/>
              </a:rPr>
              <a:t>1</a:t>
            </a:r>
            <a:endParaRPr lang="en-US" sz="2000" b="1" dirty="0">
              <a:solidFill>
                <a:schemeClr val="bg2"/>
              </a:solidFill>
              <a:effectLst>
                <a:outerShdw blurRad="38100" dist="38100" dir="2700000" algn="tl">
                  <a:srgbClr val="000000">
                    <a:alpha val="43137"/>
                  </a:srgbClr>
                </a:outerShdw>
              </a:effectLst>
              <a:latin typeface="Rockwell" panose="02060603020205020403" pitchFamily="18" charset="0"/>
              <a:cs typeface="Segoe UI Semibold" panose="020B0702040204020203" pitchFamily="34" charset="0"/>
            </a:endParaRPr>
          </a:p>
        </p:txBody>
      </p:sp>
      <p:sp>
        <p:nvSpPr>
          <p:cNvPr id="5" name="Freeform: Shape 4">
            <a:extLst>
              <a:ext uri="{FF2B5EF4-FFF2-40B4-BE49-F238E27FC236}">
                <a16:creationId xmlns:a16="http://schemas.microsoft.com/office/drawing/2014/main" xmlns="" id="{E926C9AF-5025-427C-BF64-FC0D8616766D}"/>
              </a:ext>
            </a:extLst>
          </p:cNvPr>
          <p:cNvSpPr/>
          <p:nvPr/>
        </p:nvSpPr>
        <p:spPr>
          <a:xfrm>
            <a:off x="1957754" y="2250831"/>
            <a:ext cx="9822484" cy="1246078"/>
          </a:xfrm>
          <a:prstGeom prst="flowChartOnlineStorage">
            <a:avLst/>
          </a:prstGeom>
          <a:gradFill flip="none" rotWithShape="1">
            <a:gsLst>
              <a:gs pos="0">
                <a:srgbClr val="35B5CF">
                  <a:shade val="30000"/>
                  <a:satMod val="115000"/>
                </a:srgbClr>
              </a:gs>
              <a:gs pos="50000">
                <a:srgbClr val="35B5CF">
                  <a:shade val="67500"/>
                  <a:satMod val="115000"/>
                </a:srgbClr>
              </a:gs>
              <a:gs pos="100000">
                <a:srgbClr val="35B5CF">
                  <a:shade val="100000"/>
                  <a:satMod val="115000"/>
                </a:srgbClr>
              </a:gs>
            </a:gsLst>
            <a:lin ang="16200000" scaled="1"/>
            <a:tileRect/>
          </a:gradFill>
          <a:ln w="9525" cap="flat">
            <a:noFill/>
            <a:prstDash val="solid"/>
            <a:miter/>
          </a:ln>
          <a:effectLst>
            <a:outerShdw blurRad="63500" sx="102000" sy="102000" algn="ctr" rotWithShape="0">
              <a:prstClr val="black">
                <a:alpha val="40000"/>
              </a:prstClr>
            </a:outerShdw>
          </a:effectLst>
        </p:spPr>
        <p:txBody>
          <a:bodyPr rtlCol="0" anchor="ctr"/>
          <a:lstStyle/>
          <a:p>
            <a:r>
              <a:rPr lang="id-ID" dirty="0" smtClean="0"/>
              <a:t>Melakukan </a:t>
            </a:r>
            <a:r>
              <a:rPr lang="id-ID" dirty="0"/>
              <a:t>aktifitas bersama-sama dengan </a:t>
            </a:r>
            <a:r>
              <a:rPr lang="id-ID" dirty="0" smtClean="0"/>
              <a:t>hardware</a:t>
            </a:r>
            <a:endParaRPr lang="id-ID" dirty="0"/>
          </a:p>
        </p:txBody>
      </p:sp>
      <p:sp>
        <p:nvSpPr>
          <p:cNvPr id="6" name="Oval 5">
            <a:extLst>
              <a:ext uri="{FF2B5EF4-FFF2-40B4-BE49-F238E27FC236}">
                <a16:creationId xmlns:a16="http://schemas.microsoft.com/office/drawing/2014/main" xmlns="" id="{205F3819-B3BE-472C-8957-5E10F2224457}"/>
              </a:ext>
            </a:extLst>
          </p:cNvPr>
          <p:cNvSpPr/>
          <p:nvPr/>
        </p:nvSpPr>
        <p:spPr>
          <a:xfrm>
            <a:off x="672317" y="3779854"/>
            <a:ext cx="1033048" cy="1014731"/>
          </a:xfrm>
          <a:prstGeom prst="ellipse">
            <a:avLst/>
          </a:prstGeom>
          <a:blipFill>
            <a:blip r:embed="rId2"/>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defTabSz="914400" fontAlgn="base">
              <a:spcBef>
                <a:spcPct val="0"/>
              </a:spcBef>
              <a:spcAft>
                <a:spcPct val="0"/>
              </a:spcAft>
              <a:buClr>
                <a:schemeClr val="accent2"/>
              </a:buClr>
              <a:buSzPct val="65000"/>
              <a:tabLst>
                <a:tab pos="-914400" algn="l"/>
                <a:tab pos="-457200" algn="l"/>
              </a:tabLst>
            </a:pPr>
            <a:r>
              <a:rPr lang="en-US" sz="2000" dirty="0" smtClean="0">
                <a:solidFill>
                  <a:schemeClr val="bg2"/>
                </a:solidFill>
                <a:effectLst>
                  <a:outerShdw blurRad="38100" dist="38100" dir="2700000" algn="tl">
                    <a:srgbClr val="000000">
                      <a:alpha val="43137"/>
                    </a:srgbClr>
                  </a:outerShdw>
                </a:effectLst>
                <a:latin typeface="Rockwell" panose="02060603020205020403" pitchFamily="18" charset="0"/>
                <a:cs typeface="Segoe UI Semibold" panose="020B0702040204020203" pitchFamily="34" charset="0"/>
              </a:rPr>
              <a:t>2</a:t>
            </a:r>
            <a:endParaRPr lang="en-US" sz="2000" dirty="0">
              <a:solidFill>
                <a:schemeClr val="bg2"/>
              </a:solidFill>
              <a:effectLst>
                <a:outerShdw blurRad="38100" dist="38100" dir="2700000" algn="tl">
                  <a:srgbClr val="000000">
                    <a:alpha val="43137"/>
                  </a:srgbClr>
                </a:outerShdw>
              </a:effectLst>
              <a:latin typeface="Rockwell" panose="02060603020205020403" pitchFamily="18" charset="0"/>
              <a:cs typeface="Segoe UI Semibold" panose="020B0702040204020203" pitchFamily="34" charset="0"/>
            </a:endParaRPr>
          </a:p>
        </p:txBody>
      </p:sp>
      <p:sp>
        <p:nvSpPr>
          <p:cNvPr id="7" name="Freeform: Shape 7">
            <a:extLst>
              <a:ext uri="{FF2B5EF4-FFF2-40B4-BE49-F238E27FC236}">
                <a16:creationId xmlns:a16="http://schemas.microsoft.com/office/drawing/2014/main" xmlns="" id="{9F5C1B59-0D8E-4803-A768-CD6166E0B539}"/>
              </a:ext>
            </a:extLst>
          </p:cNvPr>
          <p:cNvSpPr/>
          <p:nvPr/>
        </p:nvSpPr>
        <p:spPr>
          <a:xfrm>
            <a:off x="1932210" y="3669277"/>
            <a:ext cx="9873571" cy="1235886"/>
          </a:xfrm>
          <a:prstGeom prst="flowChartOnlineStorage">
            <a:avLst/>
          </a:prstGeom>
          <a:gradFill flip="none" rotWithShape="1">
            <a:gsLst>
              <a:gs pos="0">
                <a:srgbClr val="35B5CF">
                  <a:shade val="30000"/>
                  <a:satMod val="115000"/>
                </a:srgbClr>
              </a:gs>
              <a:gs pos="50000">
                <a:srgbClr val="35B5CF">
                  <a:shade val="67500"/>
                  <a:satMod val="115000"/>
                </a:srgbClr>
              </a:gs>
              <a:gs pos="100000">
                <a:srgbClr val="35B5CF">
                  <a:shade val="100000"/>
                  <a:satMod val="115000"/>
                </a:srgbClr>
              </a:gs>
            </a:gsLst>
            <a:lin ang="16200000" scaled="1"/>
            <a:tileRect/>
          </a:gradFill>
          <a:ln w="9525" cap="flat">
            <a:noFill/>
            <a:prstDash val="solid"/>
            <a:miter/>
          </a:ln>
          <a:effectLst>
            <a:outerShdw blurRad="63500" sx="102000" sy="102000" algn="ctr" rotWithShape="0">
              <a:prstClr val="black">
                <a:alpha val="40000"/>
              </a:prstClr>
            </a:outerShdw>
          </a:effectLst>
        </p:spPr>
        <p:txBody>
          <a:bodyPr rtlCol="0" anchor="ctr"/>
          <a:lstStyle/>
          <a:p>
            <a:r>
              <a:rPr lang="id-ID" dirty="0" smtClean="0"/>
              <a:t>Menyediakan </a:t>
            </a:r>
            <a:r>
              <a:rPr lang="id-ID" dirty="0"/>
              <a:t>segala sumber daya yang bisa digunakan pada sebuah </a:t>
            </a:r>
            <a:r>
              <a:rPr lang="id-ID" dirty="0" smtClean="0"/>
              <a:t>komputer</a:t>
            </a:r>
            <a:endParaRPr lang="id-ID" dirty="0"/>
          </a:p>
        </p:txBody>
      </p:sp>
      <p:sp>
        <p:nvSpPr>
          <p:cNvPr id="8" name="Oval 7">
            <a:extLst>
              <a:ext uri="{FF2B5EF4-FFF2-40B4-BE49-F238E27FC236}">
                <a16:creationId xmlns:a16="http://schemas.microsoft.com/office/drawing/2014/main" xmlns="" id="{9162AB30-D604-4222-B051-4E0953C0AC55}"/>
              </a:ext>
            </a:extLst>
          </p:cNvPr>
          <p:cNvSpPr/>
          <p:nvPr/>
        </p:nvSpPr>
        <p:spPr>
          <a:xfrm>
            <a:off x="674311" y="5238855"/>
            <a:ext cx="1033048" cy="964411"/>
          </a:xfrm>
          <a:prstGeom prst="ellipse">
            <a:avLst/>
          </a:prstGeom>
          <a:blipFill>
            <a:blip r:embed="rId2"/>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lvl="0" indent="-342900" algn="ctr" defTabSz="914400" fontAlgn="base">
              <a:spcBef>
                <a:spcPct val="0"/>
              </a:spcBef>
              <a:spcAft>
                <a:spcPct val="0"/>
              </a:spcAft>
              <a:buSzPct val="65000"/>
              <a:tabLst>
                <a:tab pos="-914400" algn="l"/>
                <a:tab pos="-457200" algn="l"/>
                <a:tab pos="269875" algn="l"/>
              </a:tabLst>
            </a:pPr>
            <a:r>
              <a:rPr lang="id-ID" sz="2000" dirty="0" smtClean="0">
                <a:solidFill>
                  <a:schemeClr val="bg2"/>
                </a:solidFill>
                <a:effectLst>
                  <a:outerShdw blurRad="38100" dist="38100" dir="2700000" algn="tl">
                    <a:srgbClr val="000000">
                      <a:alpha val="43137"/>
                    </a:srgbClr>
                  </a:outerShdw>
                </a:effectLst>
                <a:latin typeface="Rockwell" panose="02060603020205020403" pitchFamily="18" charset="0"/>
                <a:cs typeface="Segoe UI Semibold" panose="020B0702040204020203" pitchFamily="34" charset="0"/>
              </a:rPr>
              <a:t>3</a:t>
            </a:r>
            <a:endParaRPr lang="en-US" sz="2000" dirty="0">
              <a:solidFill>
                <a:schemeClr val="bg2"/>
              </a:solidFill>
              <a:effectLst>
                <a:outerShdw blurRad="38100" dist="38100" dir="2700000" algn="tl">
                  <a:srgbClr val="000000">
                    <a:alpha val="43137"/>
                  </a:srgbClr>
                </a:outerShdw>
              </a:effectLst>
              <a:latin typeface="Rockwell" panose="02060603020205020403" pitchFamily="18" charset="0"/>
              <a:cs typeface="Segoe UI Semibold" panose="020B0702040204020203" pitchFamily="34" charset="0"/>
            </a:endParaRPr>
          </a:p>
        </p:txBody>
      </p:sp>
      <p:sp>
        <p:nvSpPr>
          <p:cNvPr id="9" name="Freeform: Shape 9">
            <a:extLst>
              <a:ext uri="{FF2B5EF4-FFF2-40B4-BE49-F238E27FC236}">
                <a16:creationId xmlns:a16="http://schemas.microsoft.com/office/drawing/2014/main" xmlns="" id="{A07F0A33-401F-4BEF-BF59-F84B9BB0F698}"/>
              </a:ext>
            </a:extLst>
          </p:cNvPr>
          <p:cNvSpPr/>
          <p:nvPr/>
        </p:nvSpPr>
        <p:spPr>
          <a:xfrm>
            <a:off x="1957754" y="5094707"/>
            <a:ext cx="9873571" cy="1172925"/>
          </a:xfrm>
          <a:prstGeom prst="flowChartOnlineStorage">
            <a:avLst/>
          </a:prstGeom>
          <a:gradFill flip="none" rotWithShape="1">
            <a:gsLst>
              <a:gs pos="0">
                <a:srgbClr val="35B5CF">
                  <a:shade val="30000"/>
                  <a:satMod val="115000"/>
                </a:srgbClr>
              </a:gs>
              <a:gs pos="50000">
                <a:srgbClr val="35B5CF">
                  <a:shade val="67500"/>
                  <a:satMod val="115000"/>
                </a:srgbClr>
              </a:gs>
              <a:gs pos="100000">
                <a:srgbClr val="35B5CF">
                  <a:shade val="100000"/>
                  <a:satMod val="115000"/>
                </a:srgbClr>
              </a:gs>
            </a:gsLst>
            <a:lin ang="16200000" scaled="1"/>
            <a:tileRect/>
          </a:gradFill>
          <a:ln w="9525" cap="flat">
            <a:noFill/>
            <a:prstDash val="solid"/>
            <a:miter/>
          </a:ln>
          <a:effectLst>
            <a:outerShdw blurRad="63500" sx="102000" sy="102000" algn="ctr" rotWithShape="0">
              <a:prstClr val="black">
                <a:alpha val="40000"/>
              </a:prstClr>
            </a:outerShdw>
          </a:effectLst>
        </p:spPr>
        <p:txBody>
          <a:bodyPr rtlCol="0" anchor="ctr"/>
          <a:lstStyle/>
          <a:p>
            <a:r>
              <a:rPr lang="id-ID" dirty="0"/>
              <a:t>Bertindak sebagai perantara antara pengguna (</a:t>
            </a:r>
            <a:r>
              <a:rPr lang="id-ID" i="1" dirty="0"/>
              <a:t>user</a:t>
            </a:r>
            <a:r>
              <a:rPr lang="id-ID" dirty="0"/>
              <a:t>) dengan perangkat keras (</a:t>
            </a:r>
            <a:r>
              <a:rPr lang="id-ID" i="1" dirty="0"/>
              <a:t>hardware</a:t>
            </a:r>
            <a:r>
              <a:rPr lang="id-ID" dirty="0"/>
              <a:t>) untuk melakukan aktifitas dengan perintah yang harus dilakukan dalam </a:t>
            </a:r>
            <a:r>
              <a:rPr lang="id-ID" i="1" dirty="0"/>
              <a:t>software </a:t>
            </a:r>
            <a:r>
              <a:rPr lang="id-ID" dirty="0"/>
              <a:t>komputer.</a:t>
            </a:r>
          </a:p>
        </p:txBody>
      </p:sp>
      <p:sp>
        <p:nvSpPr>
          <p:cNvPr id="12" name="TextBox 11">
            <a:extLst>
              <a:ext uri="{FF2B5EF4-FFF2-40B4-BE49-F238E27FC236}">
                <a16:creationId xmlns:a16="http://schemas.microsoft.com/office/drawing/2014/main" xmlns="" id="{98A5C3FD-5B30-48C3-9B51-AB1164ADB56D}"/>
              </a:ext>
            </a:extLst>
          </p:cNvPr>
          <p:cNvSpPr txBox="1"/>
          <p:nvPr/>
        </p:nvSpPr>
        <p:spPr>
          <a:xfrm>
            <a:off x="1078523" y="984342"/>
            <a:ext cx="7942647" cy="523220"/>
          </a:xfrm>
          <a:prstGeom prst="rect">
            <a:avLst/>
          </a:prstGeom>
          <a:noFill/>
        </p:spPr>
        <p:txBody>
          <a:bodyPr wrap="square" rtlCol="0">
            <a:spAutoFit/>
          </a:bodyPr>
          <a:lstStyle/>
          <a:p>
            <a:r>
              <a:rPr lang="id-ID" sz="2800" dirty="0">
                <a:solidFill>
                  <a:srgbClr val="FFC000"/>
                </a:solidFill>
                <a:effectLst>
                  <a:outerShdw blurRad="38100" dist="38100" dir="2700000" algn="tl">
                    <a:srgbClr val="000000">
                      <a:alpha val="43137"/>
                    </a:srgbClr>
                  </a:outerShdw>
                </a:effectLst>
              </a:rPr>
              <a:t>Fungsi </a:t>
            </a:r>
            <a:r>
              <a:rPr lang="id-ID" sz="2800" dirty="0" smtClean="0">
                <a:solidFill>
                  <a:srgbClr val="FFC000"/>
                </a:solidFill>
                <a:effectLst>
                  <a:outerShdw blurRad="38100" dist="38100" dir="2700000" algn="tl">
                    <a:srgbClr val="000000">
                      <a:alpha val="43137"/>
                    </a:srgbClr>
                  </a:outerShdw>
                </a:effectLst>
              </a:rPr>
              <a:t>utama dari </a:t>
            </a:r>
            <a:r>
              <a:rPr lang="id-ID" sz="2800" dirty="0">
                <a:solidFill>
                  <a:srgbClr val="FFC000"/>
                </a:solidFill>
                <a:effectLst>
                  <a:outerShdw blurRad="38100" dist="38100" dir="2700000" algn="tl">
                    <a:srgbClr val="000000">
                      <a:alpha val="43137"/>
                    </a:srgbClr>
                  </a:outerShdw>
                </a:effectLst>
              </a:rPr>
              <a:t>software </a:t>
            </a:r>
            <a:r>
              <a:rPr lang="id-ID" sz="2800" dirty="0" smtClean="0">
                <a:solidFill>
                  <a:srgbClr val="FFC000"/>
                </a:solidFill>
                <a:effectLst>
                  <a:outerShdw blurRad="38100" dist="38100" dir="2700000" algn="tl">
                    <a:srgbClr val="000000">
                      <a:alpha val="43137"/>
                    </a:srgbClr>
                  </a:outerShdw>
                </a:effectLst>
              </a:rPr>
              <a:t>komputer, yaitu:</a:t>
            </a:r>
            <a:endParaRPr lang="en-US" sz="2800" dirty="0">
              <a:solidFill>
                <a:srgbClr val="FFC000"/>
              </a:solidFill>
              <a:effectLst>
                <a:outerShdw blurRad="38100" dist="38100" dir="2700000" algn="tl">
                  <a:srgbClr val="000000">
                    <a:alpha val="43137"/>
                  </a:srgbClr>
                </a:outerShdw>
              </a:effectLst>
            </a:endParaRPr>
          </a:p>
        </p:txBody>
      </p:sp>
      <p:grpSp>
        <p:nvGrpSpPr>
          <p:cNvPr id="10" name="Group 9"/>
          <p:cNvGrpSpPr/>
          <p:nvPr/>
        </p:nvGrpSpPr>
        <p:grpSpPr>
          <a:xfrm>
            <a:off x="-155713" y="-142461"/>
            <a:ext cx="12503429" cy="7142915"/>
            <a:chOff x="12032" y="84331"/>
            <a:chExt cx="11937134" cy="6738022"/>
          </a:xfrm>
        </p:grpSpPr>
        <p:grpSp>
          <p:nvGrpSpPr>
            <p:cNvPr id="11" name="Group 10"/>
            <p:cNvGrpSpPr/>
            <p:nvPr/>
          </p:nvGrpSpPr>
          <p:grpSpPr>
            <a:xfrm>
              <a:off x="13623" y="84331"/>
              <a:ext cx="11917940" cy="445476"/>
              <a:chOff x="0" y="-9454"/>
              <a:chExt cx="11917940" cy="445476"/>
            </a:xfrm>
          </p:grpSpPr>
          <p:pic>
            <p:nvPicPr>
              <p:cNvPr id="35" name="Picture 34"/>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36" name="Picture 35"/>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37" name="Picture 36"/>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10530814" y="-9454"/>
                <a:ext cx="1387126" cy="426568"/>
              </a:xfrm>
              <a:prstGeom prst="rect">
                <a:avLst/>
              </a:prstGeom>
            </p:spPr>
          </p:pic>
          <p:pic>
            <p:nvPicPr>
              <p:cNvPr id="38" name="Picture 37"/>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39" name="Picture 38"/>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40" name="Picture 39"/>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9190580" y="0"/>
                <a:ext cx="1387126" cy="426568"/>
              </a:xfrm>
              <a:prstGeom prst="rect">
                <a:avLst/>
              </a:prstGeom>
            </p:spPr>
          </p:pic>
          <p:pic>
            <p:nvPicPr>
              <p:cNvPr id="41" name="Picture 40"/>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7850346" y="0"/>
                <a:ext cx="1387126" cy="426568"/>
              </a:xfrm>
              <a:prstGeom prst="rect">
                <a:avLst/>
              </a:prstGeom>
            </p:spPr>
          </p:pic>
          <p:pic>
            <p:nvPicPr>
              <p:cNvPr id="42" name="Picture 41"/>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6510112" y="0"/>
                <a:ext cx="1387126" cy="426568"/>
              </a:xfrm>
              <a:prstGeom prst="rect">
                <a:avLst/>
              </a:prstGeom>
            </p:spPr>
          </p:pic>
          <p:pic>
            <p:nvPicPr>
              <p:cNvPr id="43" name="Picture 42"/>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13" name="Group 12"/>
            <p:cNvGrpSpPr/>
            <p:nvPr/>
          </p:nvGrpSpPr>
          <p:grpSpPr>
            <a:xfrm>
              <a:off x="12032" y="6376877"/>
              <a:ext cx="11936757" cy="445476"/>
              <a:chOff x="0" y="-9454"/>
              <a:chExt cx="11917940" cy="445476"/>
            </a:xfrm>
          </p:grpSpPr>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28" name="Picture 27"/>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10530814" y="-9454"/>
                <a:ext cx="1387126" cy="426568"/>
              </a:xfrm>
              <a:prstGeom prst="rect">
                <a:avLst/>
              </a:prstGeom>
            </p:spPr>
          </p:pic>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30" name="Picture 29"/>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31" name="Picture 30"/>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9190580" y="0"/>
                <a:ext cx="1387126" cy="426568"/>
              </a:xfrm>
              <a:prstGeom prst="rect">
                <a:avLst/>
              </a:prstGeom>
            </p:spPr>
          </p:pic>
          <p:pic>
            <p:nvPicPr>
              <p:cNvPr id="32" name="Picture 31"/>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7850346" y="0"/>
                <a:ext cx="1387126" cy="426568"/>
              </a:xfrm>
              <a:prstGeom prst="rect">
                <a:avLst/>
              </a:prstGeom>
            </p:spPr>
          </p:pic>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6510112" y="0"/>
                <a:ext cx="1387126" cy="426568"/>
              </a:xfrm>
              <a:prstGeom prst="rect">
                <a:avLst/>
              </a:prstGeom>
            </p:spPr>
          </p:pic>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14" name="Group 13"/>
            <p:cNvGrpSpPr/>
            <p:nvPr/>
          </p:nvGrpSpPr>
          <p:grpSpPr>
            <a:xfrm rot="16200000">
              <a:off x="-3041886" y="3241717"/>
              <a:ext cx="6545281" cy="436022"/>
              <a:chOff x="0" y="0"/>
              <a:chExt cx="6545281" cy="436022"/>
            </a:xfrm>
          </p:grpSpPr>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15" name="Group 14"/>
            <p:cNvGrpSpPr/>
            <p:nvPr/>
          </p:nvGrpSpPr>
          <p:grpSpPr>
            <a:xfrm rot="16200000">
              <a:off x="8458514" y="3169525"/>
              <a:ext cx="6545281" cy="436022"/>
              <a:chOff x="0" y="0"/>
              <a:chExt cx="6545281" cy="436022"/>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2438401" y="9076"/>
                <a:ext cx="1387126" cy="426568"/>
              </a:xfrm>
              <a:prstGeom prst="rect">
                <a:avLst/>
              </a:prstGeom>
            </p:spPr>
          </p:pic>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spTree>
    <p:extLst>
      <p:ext uri="{BB962C8B-B14F-4D97-AF65-F5344CB8AC3E}">
        <p14:creationId xmlns:p14="http://schemas.microsoft.com/office/powerpoint/2010/main" val="182833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elay 7"/>
          <p:cNvSpPr/>
          <p:nvPr/>
        </p:nvSpPr>
        <p:spPr>
          <a:xfrm flipH="1">
            <a:off x="5036023" y="299538"/>
            <a:ext cx="7113797" cy="6635261"/>
          </a:xfrm>
          <a:custGeom>
            <a:avLst/>
            <a:gdLst>
              <a:gd name="connsiteX0" fmla="*/ 0 w 7291754"/>
              <a:gd name="connsiteY0" fmla="*/ 0 h 6389077"/>
              <a:gd name="connsiteX1" fmla="*/ 3645877 w 7291754"/>
              <a:gd name="connsiteY1" fmla="*/ 0 h 6389077"/>
              <a:gd name="connsiteX2" fmla="*/ 7291754 w 7291754"/>
              <a:gd name="connsiteY2" fmla="*/ 3194539 h 6389077"/>
              <a:gd name="connsiteX3" fmla="*/ 3645877 w 7291754"/>
              <a:gd name="connsiteY3" fmla="*/ 6389078 h 6389077"/>
              <a:gd name="connsiteX4" fmla="*/ 0 w 7291754"/>
              <a:gd name="connsiteY4" fmla="*/ 6389077 h 6389077"/>
              <a:gd name="connsiteX5" fmla="*/ 0 w 7291754"/>
              <a:gd name="connsiteY5" fmla="*/ 0 h 6389077"/>
              <a:gd name="connsiteX0" fmla="*/ 0 w 7330550"/>
              <a:gd name="connsiteY0" fmla="*/ 0 h 6389078"/>
              <a:gd name="connsiteX1" fmla="*/ 4888523 w 7330550"/>
              <a:gd name="connsiteY1" fmla="*/ 35170 h 6389078"/>
              <a:gd name="connsiteX2" fmla="*/ 7291754 w 7330550"/>
              <a:gd name="connsiteY2" fmla="*/ 3194539 h 6389078"/>
              <a:gd name="connsiteX3" fmla="*/ 3645877 w 7330550"/>
              <a:gd name="connsiteY3" fmla="*/ 6389078 h 6389078"/>
              <a:gd name="connsiteX4" fmla="*/ 0 w 7330550"/>
              <a:gd name="connsiteY4" fmla="*/ 6389077 h 6389078"/>
              <a:gd name="connsiteX5" fmla="*/ 0 w 7330550"/>
              <a:gd name="connsiteY5" fmla="*/ 0 h 6389078"/>
              <a:gd name="connsiteX0" fmla="*/ 0 w 7394445"/>
              <a:gd name="connsiteY0" fmla="*/ 0 h 6494586"/>
              <a:gd name="connsiteX1" fmla="*/ 4888523 w 7394445"/>
              <a:gd name="connsiteY1" fmla="*/ 35170 h 6494586"/>
              <a:gd name="connsiteX2" fmla="*/ 7291754 w 7394445"/>
              <a:gd name="connsiteY2" fmla="*/ 3194539 h 6494586"/>
              <a:gd name="connsiteX3" fmla="*/ 5720861 w 7394445"/>
              <a:gd name="connsiteY3" fmla="*/ 6494586 h 6494586"/>
              <a:gd name="connsiteX4" fmla="*/ 0 w 7394445"/>
              <a:gd name="connsiteY4" fmla="*/ 6389077 h 6494586"/>
              <a:gd name="connsiteX5" fmla="*/ 0 w 7394445"/>
              <a:gd name="connsiteY5" fmla="*/ 0 h 6494586"/>
              <a:gd name="connsiteX0" fmla="*/ 0 w 7051656"/>
              <a:gd name="connsiteY0" fmla="*/ 0 h 6494586"/>
              <a:gd name="connsiteX1" fmla="*/ 4888523 w 7051656"/>
              <a:gd name="connsiteY1" fmla="*/ 35170 h 6494586"/>
              <a:gd name="connsiteX2" fmla="*/ 6764216 w 7051656"/>
              <a:gd name="connsiteY2" fmla="*/ 3112478 h 6494586"/>
              <a:gd name="connsiteX3" fmla="*/ 5720861 w 7051656"/>
              <a:gd name="connsiteY3" fmla="*/ 6494586 h 6494586"/>
              <a:gd name="connsiteX4" fmla="*/ 0 w 7051656"/>
              <a:gd name="connsiteY4" fmla="*/ 6389077 h 6494586"/>
              <a:gd name="connsiteX5" fmla="*/ 0 w 7051656"/>
              <a:gd name="connsiteY5" fmla="*/ 0 h 6494586"/>
              <a:gd name="connsiteX0" fmla="*/ 0 w 7083882"/>
              <a:gd name="connsiteY0" fmla="*/ 0 h 6494586"/>
              <a:gd name="connsiteX1" fmla="*/ 4888523 w 7083882"/>
              <a:gd name="connsiteY1" fmla="*/ 35170 h 6494586"/>
              <a:gd name="connsiteX2" fmla="*/ 6822832 w 7083882"/>
              <a:gd name="connsiteY2" fmla="*/ 3100755 h 6494586"/>
              <a:gd name="connsiteX3" fmla="*/ 5720861 w 7083882"/>
              <a:gd name="connsiteY3" fmla="*/ 6494586 h 6494586"/>
              <a:gd name="connsiteX4" fmla="*/ 0 w 7083882"/>
              <a:gd name="connsiteY4" fmla="*/ 6389077 h 6494586"/>
              <a:gd name="connsiteX5" fmla="*/ 0 w 7083882"/>
              <a:gd name="connsiteY5" fmla="*/ 0 h 6494586"/>
              <a:gd name="connsiteX0" fmla="*/ 0 w 7073076"/>
              <a:gd name="connsiteY0" fmla="*/ 0 h 6494586"/>
              <a:gd name="connsiteX1" fmla="*/ 5049783 w 7073076"/>
              <a:gd name="connsiteY1" fmla="*/ 58616 h 6494586"/>
              <a:gd name="connsiteX2" fmla="*/ 6822832 w 7073076"/>
              <a:gd name="connsiteY2" fmla="*/ 3100755 h 6494586"/>
              <a:gd name="connsiteX3" fmla="*/ 5720861 w 7073076"/>
              <a:gd name="connsiteY3" fmla="*/ 6494586 h 6494586"/>
              <a:gd name="connsiteX4" fmla="*/ 0 w 7073076"/>
              <a:gd name="connsiteY4" fmla="*/ 6389077 h 6494586"/>
              <a:gd name="connsiteX5" fmla="*/ 0 w 7073076"/>
              <a:gd name="connsiteY5" fmla="*/ 0 h 6494586"/>
              <a:gd name="connsiteX0" fmla="*/ 0 w 6917686"/>
              <a:gd name="connsiteY0" fmla="*/ 0 h 6494586"/>
              <a:gd name="connsiteX1" fmla="*/ 5049783 w 6917686"/>
              <a:gd name="connsiteY1" fmla="*/ 58616 h 6494586"/>
              <a:gd name="connsiteX2" fmla="*/ 6511833 w 6917686"/>
              <a:gd name="connsiteY2" fmla="*/ 3159370 h 6494586"/>
              <a:gd name="connsiteX3" fmla="*/ 5720861 w 6917686"/>
              <a:gd name="connsiteY3" fmla="*/ 6494586 h 6494586"/>
              <a:gd name="connsiteX4" fmla="*/ 0 w 6917686"/>
              <a:gd name="connsiteY4" fmla="*/ 6389077 h 6494586"/>
              <a:gd name="connsiteX5" fmla="*/ 0 w 6917686"/>
              <a:gd name="connsiteY5" fmla="*/ 0 h 6494586"/>
              <a:gd name="connsiteX0" fmla="*/ 0 w 6938625"/>
              <a:gd name="connsiteY0" fmla="*/ 0 h 6494586"/>
              <a:gd name="connsiteX1" fmla="*/ 5049783 w 6938625"/>
              <a:gd name="connsiteY1" fmla="*/ 58616 h 6494586"/>
              <a:gd name="connsiteX2" fmla="*/ 6557908 w 6938625"/>
              <a:gd name="connsiteY2" fmla="*/ 3382109 h 6494586"/>
              <a:gd name="connsiteX3" fmla="*/ 5720861 w 6938625"/>
              <a:gd name="connsiteY3" fmla="*/ 6494586 h 6494586"/>
              <a:gd name="connsiteX4" fmla="*/ 0 w 6938625"/>
              <a:gd name="connsiteY4" fmla="*/ 6389077 h 6494586"/>
              <a:gd name="connsiteX5" fmla="*/ 0 w 6938625"/>
              <a:gd name="connsiteY5" fmla="*/ 0 h 6494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38625" h="6494586">
                <a:moveTo>
                  <a:pt x="0" y="0"/>
                </a:moveTo>
                <a:lnTo>
                  <a:pt x="5049783" y="58616"/>
                </a:lnTo>
                <a:cubicBezTo>
                  <a:pt x="7063345" y="58616"/>
                  <a:pt x="6446062" y="2309447"/>
                  <a:pt x="6557908" y="3382109"/>
                </a:cubicBezTo>
                <a:cubicBezTo>
                  <a:pt x="6669754" y="4454771"/>
                  <a:pt x="7734423" y="6494586"/>
                  <a:pt x="5720861" y="6494586"/>
                </a:cubicBezTo>
                <a:lnTo>
                  <a:pt x="0" y="6389077"/>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2" name="Diagram 1">
            <a:extLst>
              <a:ext uri="{FF2B5EF4-FFF2-40B4-BE49-F238E27FC236}">
                <a16:creationId xmlns:a16="http://schemas.microsoft.com/office/drawing/2014/main" xmlns="" id="{F96CA8D2-51AE-4A3D-B101-0BB2DF191E54}"/>
              </a:ext>
            </a:extLst>
          </p:cNvPr>
          <p:cNvGraphicFramePr/>
          <p:nvPr>
            <p:extLst>
              <p:ext uri="{D42A27DB-BD31-4B8C-83A1-F6EECF244321}">
                <p14:modId xmlns:p14="http://schemas.microsoft.com/office/powerpoint/2010/main" val="382222674"/>
              </p:ext>
            </p:extLst>
          </p:nvPr>
        </p:nvGraphicFramePr>
        <p:xfrm>
          <a:off x="0" y="1606358"/>
          <a:ext cx="5826369" cy="4115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a:extLst>
              <a:ext uri="{FF2B5EF4-FFF2-40B4-BE49-F238E27FC236}">
                <a16:creationId xmlns:a16="http://schemas.microsoft.com/office/drawing/2014/main" xmlns="" id="{093A374F-189C-423A-A36B-BB206B555D43}"/>
              </a:ext>
            </a:extLst>
          </p:cNvPr>
          <p:cNvGrpSpPr/>
          <p:nvPr/>
        </p:nvGrpSpPr>
        <p:grpSpPr>
          <a:xfrm>
            <a:off x="5597896" y="795016"/>
            <a:ext cx="5225370" cy="931881"/>
            <a:chOff x="3765339" y="0"/>
            <a:chExt cx="1933400" cy="931881"/>
          </a:xfrm>
        </p:grpSpPr>
        <p:sp>
          <p:nvSpPr>
            <p:cNvPr id="4" name="Rectangle 3">
              <a:extLst>
                <a:ext uri="{FF2B5EF4-FFF2-40B4-BE49-F238E27FC236}">
                  <a16:creationId xmlns:a16="http://schemas.microsoft.com/office/drawing/2014/main" xmlns="" id="{98F7807E-5F1E-4CA7-9098-4FA24111A619}"/>
                </a:ext>
              </a:extLst>
            </p:cNvPr>
            <p:cNvSpPr/>
            <p:nvPr/>
          </p:nvSpPr>
          <p:spPr>
            <a:xfrm>
              <a:off x="4155401" y="0"/>
              <a:ext cx="1543338" cy="9002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TextBox 4">
              <a:extLst>
                <a:ext uri="{FF2B5EF4-FFF2-40B4-BE49-F238E27FC236}">
                  <a16:creationId xmlns:a16="http://schemas.microsoft.com/office/drawing/2014/main" xmlns="" id="{5CFBF8AC-200C-4C32-8954-2752DDFA7A14}"/>
                </a:ext>
              </a:extLst>
            </p:cNvPr>
            <p:cNvSpPr txBox="1"/>
            <p:nvPr/>
          </p:nvSpPr>
          <p:spPr>
            <a:xfrm>
              <a:off x="3765339" y="31601"/>
              <a:ext cx="1543338" cy="9002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9136" tIns="35560" rIns="35560" bIns="35560" numCol="1" spcCol="1270" anchor="ctr" anchorCtr="0">
              <a:noAutofit/>
            </a:bodyPr>
            <a:lstStyle/>
            <a:p>
              <a:pPr lvl="0" defTabSz="1244600">
                <a:lnSpc>
                  <a:spcPct val="90000"/>
                </a:lnSpc>
                <a:spcBef>
                  <a:spcPct val="0"/>
                </a:spcBef>
                <a:spcAft>
                  <a:spcPct val="35000"/>
                </a:spcAft>
              </a:pPr>
              <a:r>
                <a:rPr lang="id-ID" sz="2000" dirty="0">
                  <a:solidFill>
                    <a:schemeClr val="tx1"/>
                  </a:solidFill>
                  <a:effectLst>
                    <a:outerShdw blurRad="38100" dist="38100" dir="2700000" algn="tl">
                      <a:srgbClr val="000000">
                        <a:alpha val="43137"/>
                      </a:srgbClr>
                    </a:outerShdw>
                  </a:effectLst>
                </a:rPr>
                <a:t>Sistem Operasi </a:t>
              </a:r>
              <a:r>
                <a:rPr lang="id-ID" sz="2000" i="1" dirty="0">
                  <a:solidFill>
                    <a:schemeClr val="tx1"/>
                  </a:solidFill>
                  <a:effectLst>
                    <a:outerShdw blurRad="38100" dist="38100" dir="2700000" algn="tl">
                      <a:srgbClr val="000000">
                        <a:alpha val="43137"/>
                      </a:srgbClr>
                    </a:outerShdw>
                  </a:effectLst>
                </a:rPr>
                <a:t>(</a:t>
              </a:r>
              <a:r>
                <a:rPr lang="id-ID" sz="2000" b="1" i="1" dirty="0">
                  <a:solidFill>
                    <a:schemeClr val="tx1"/>
                  </a:solidFill>
                  <a:effectLst>
                    <a:outerShdw blurRad="38100" dist="38100" dir="2700000" algn="tl">
                      <a:srgbClr val="000000">
                        <a:alpha val="43137"/>
                      </a:srgbClr>
                    </a:outerShdw>
                  </a:effectLst>
                </a:rPr>
                <a:t>Operating System)</a:t>
              </a:r>
              <a:endParaRPr lang="en-US" sz="2000" i="1" dirty="0">
                <a:solidFill>
                  <a:schemeClr val="tx1"/>
                </a:solidFill>
                <a:effectLst>
                  <a:outerShdw blurRad="38100" dist="38100" dir="2700000" algn="tl">
                    <a:srgbClr val="000000">
                      <a:alpha val="43137"/>
                    </a:srgbClr>
                  </a:outerShdw>
                </a:effectLst>
              </a:endParaRPr>
            </a:p>
            <a:p>
              <a:pPr defTabSz="1244600">
                <a:lnSpc>
                  <a:spcPct val="90000"/>
                </a:lnSpc>
                <a:spcBef>
                  <a:spcPct val="0"/>
                </a:spcBef>
                <a:spcAft>
                  <a:spcPct val="35000"/>
                </a:spcAft>
              </a:pPr>
              <a:endParaRPr lang="id-ID" sz="2000" dirty="0"/>
            </a:p>
          </p:txBody>
        </p:sp>
      </p:grpSp>
      <p:grpSp>
        <p:nvGrpSpPr>
          <p:cNvPr id="6" name="Group 5">
            <a:extLst>
              <a:ext uri="{FF2B5EF4-FFF2-40B4-BE49-F238E27FC236}">
                <a16:creationId xmlns:a16="http://schemas.microsoft.com/office/drawing/2014/main" xmlns="" id="{25D84B94-69A7-44C7-9B07-BF625752A96E}"/>
              </a:ext>
            </a:extLst>
          </p:cNvPr>
          <p:cNvGrpSpPr/>
          <p:nvPr/>
        </p:nvGrpSpPr>
        <p:grpSpPr>
          <a:xfrm>
            <a:off x="5588276" y="2301372"/>
            <a:ext cx="4181836" cy="958993"/>
            <a:chOff x="3628125" y="900280"/>
            <a:chExt cx="2070614" cy="958993"/>
          </a:xfrm>
        </p:grpSpPr>
        <p:sp>
          <p:nvSpPr>
            <p:cNvPr id="10" name="Rectangle 9">
              <a:extLst>
                <a:ext uri="{FF2B5EF4-FFF2-40B4-BE49-F238E27FC236}">
                  <a16:creationId xmlns:a16="http://schemas.microsoft.com/office/drawing/2014/main" xmlns="" id="{F9045744-C2C6-4B5E-B154-060347B2BF41}"/>
                </a:ext>
              </a:extLst>
            </p:cNvPr>
            <p:cNvSpPr/>
            <p:nvPr/>
          </p:nvSpPr>
          <p:spPr>
            <a:xfrm>
              <a:off x="4155401" y="900280"/>
              <a:ext cx="1543338" cy="9002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TextBox 10">
              <a:extLst>
                <a:ext uri="{FF2B5EF4-FFF2-40B4-BE49-F238E27FC236}">
                  <a16:creationId xmlns:a16="http://schemas.microsoft.com/office/drawing/2014/main" xmlns="" id="{9E72B139-7623-4CB4-BDF0-5C536CDF6D87}"/>
                </a:ext>
              </a:extLst>
            </p:cNvPr>
            <p:cNvSpPr txBox="1"/>
            <p:nvPr/>
          </p:nvSpPr>
          <p:spPr>
            <a:xfrm>
              <a:off x="3628125" y="958993"/>
              <a:ext cx="1543338" cy="9002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9136" tIns="35560" rIns="35560" bIns="35560" numCol="1" spcCol="1270" anchor="ctr" anchorCtr="0">
              <a:noAutofit/>
            </a:bodyPr>
            <a:lstStyle/>
            <a:p>
              <a:pPr defTabSz="1244600">
                <a:lnSpc>
                  <a:spcPct val="90000"/>
                </a:lnSpc>
                <a:spcBef>
                  <a:spcPct val="0"/>
                </a:spcBef>
                <a:spcAft>
                  <a:spcPct val="35000"/>
                </a:spcAft>
              </a:pPr>
              <a:r>
                <a:rPr lang="id-ID" sz="2000" b="1" dirty="0">
                  <a:solidFill>
                    <a:srgbClr val="FF6699"/>
                  </a:solidFill>
                  <a:effectLst>
                    <a:outerShdw blurRad="38100" dist="38100" dir="2700000" algn="tl">
                      <a:srgbClr val="000000">
                        <a:alpha val="43137"/>
                      </a:srgbClr>
                    </a:outerShdw>
                  </a:effectLst>
                </a:rPr>
                <a:t>Bahasa Pemograman</a:t>
              </a:r>
              <a:endParaRPr lang="en-US" sz="2000" dirty="0">
                <a:solidFill>
                  <a:srgbClr val="FF6699"/>
                </a:solidFill>
                <a:effectLst>
                  <a:outerShdw blurRad="38100" dist="38100" dir="2700000" algn="tl">
                    <a:srgbClr val="000000">
                      <a:alpha val="43137"/>
                    </a:srgbClr>
                  </a:outerShdw>
                </a:effectLst>
              </a:endParaRPr>
            </a:p>
            <a:p>
              <a:pPr marL="0" lvl="0" indent="0" defTabSz="1244600">
                <a:lnSpc>
                  <a:spcPct val="90000"/>
                </a:lnSpc>
                <a:spcBef>
                  <a:spcPct val="0"/>
                </a:spcBef>
                <a:spcAft>
                  <a:spcPct val="35000"/>
                </a:spcAft>
                <a:buNone/>
              </a:pPr>
              <a:endParaRPr lang="en-US" sz="2000" kern="1200" dirty="0">
                <a:solidFill>
                  <a:srgbClr val="FF5BA4"/>
                </a:solidFill>
              </a:endParaRPr>
            </a:p>
          </p:txBody>
        </p:sp>
      </p:grpSp>
      <p:sp>
        <p:nvSpPr>
          <p:cNvPr id="9" name="TextBox 8">
            <a:extLst>
              <a:ext uri="{FF2B5EF4-FFF2-40B4-BE49-F238E27FC236}">
                <a16:creationId xmlns:a16="http://schemas.microsoft.com/office/drawing/2014/main" xmlns="" id="{BF252762-D61C-4CBE-A361-925A1F83559C}"/>
              </a:ext>
            </a:extLst>
          </p:cNvPr>
          <p:cNvSpPr txBox="1"/>
          <p:nvPr/>
        </p:nvSpPr>
        <p:spPr>
          <a:xfrm>
            <a:off x="5597896" y="3732657"/>
            <a:ext cx="2451043" cy="5486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9136" tIns="35560" rIns="35560" bIns="35560" numCol="1" spcCol="1270" anchor="ctr" anchorCtr="0">
            <a:noAutofit/>
          </a:bodyPr>
          <a:lstStyle/>
          <a:p>
            <a:pPr lvl="0"/>
            <a:endParaRPr lang="en-US" sz="2000" dirty="0">
              <a:solidFill>
                <a:srgbClr val="00FFFF"/>
              </a:solidFill>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xmlns="" id="{F1EAF3C0-C36B-4D03-8F59-2F8B43F02394}"/>
              </a:ext>
            </a:extLst>
          </p:cNvPr>
          <p:cNvSpPr txBox="1"/>
          <p:nvPr/>
        </p:nvSpPr>
        <p:spPr>
          <a:xfrm>
            <a:off x="6114531" y="1406514"/>
            <a:ext cx="5432700" cy="830997"/>
          </a:xfrm>
          <a:prstGeom prst="rect">
            <a:avLst/>
          </a:prstGeom>
          <a:noFill/>
        </p:spPr>
        <p:txBody>
          <a:bodyPr wrap="square" rtlCol="0">
            <a:spAutoFit/>
          </a:bodyPr>
          <a:lstStyle/>
          <a:p>
            <a:r>
              <a:rPr lang="id-ID" sz="1600" dirty="0"/>
              <a:t>berfungsi </a:t>
            </a:r>
            <a:r>
              <a:rPr lang="id-ID" sz="1600" dirty="0" smtClean="0"/>
              <a:t>mengatur </a:t>
            </a:r>
            <a:r>
              <a:rPr lang="id-ID" sz="1600" dirty="0"/>
              <a:t>sistem kerja seluruh komputer seperti layaknya penerjemah antara hardware dan software.</a:t>
            </a:r>
            <a:endParaRPr lang="ko-KR" altLang="en-US" sz="1600" dirty="0">
              <a:solidFill>
                <a:schemeClr val="tx1">
                  <a:lumMod val="50000"/>
                  <a:lumOff val="50000"/>
                </a:schemeClr>
              </a:solidFill>
              <a:cs typeface="Arial" pitchFamily="34" charset="0"/>
            </a:endParaRPr>
          </a:p>
        </p:txBody>
      </p:sp>
      <p:sp>
        <p:nvSpPr>
          <p:cNvPr id="13" name="TextBox 12">
            <a:extLst>
              <a:ext uri="{FF2B5EF4-FFF2-40B4-BE49-F238E27FC236}">
                <a16:creationId xmlns:a16="http://schemas.microsoft.com/office/drawing/2014/main" xmlns="" id="{4309D27D-DA70-4789-82DD-8E13D093A123}"/>
              </a:ext>
            </a:extLst>
          </p:cNvPr>
          <p:cNvSpPr txBox="1"/>
          <p:nvPr/>
        </p:nvSpPr>
        <p:spPr>
          <a:xfrm>
            <a:off x="6114530" y="2709803"/>
            <a:ext cx="5237475" cy="830997"/>
          </a:xfrm>
          <a:prstGeom prst="rect">
            <a:avLst/>
          </a:prstGeom>
          <a:noFill/>
        </p:spPr>
        <p:txBody>
          <a:bodyPr wrap="square" rtlCol="0">
            <a:spAutoFit/>
          </a:bodyPr>
          <a:lstStyle/>
          <a:p>
            <a:r>
              <a:rPr lang="id-ID" sz="1600" dirty="0">
                <a:solidFill>
                  <a:srgbClr val="FF6699"/>
                </a:solidFill>
              </a:rPr>
              <a:t>digunakan </a:t>
            </a:r>
            <a:r>
              <a:rPr lang="id-ID" sz="1600" dirty="0" smtClean="0">
                <a:solidFill>
                  <a:srgbClr val="FF6699"/>
                </a:solidFill>
              </a:rPr>
              <a:t>untuk membuat </a:t>
            </a:r>
            <a:r>
              <a:rPr lang="id-ID" sz="1600" dirty="0">
                <a:solidFill>
                  <a:srgbClr val="FF6699"/>
                </a:solidFill>
              </a:rPr>
              <a:t>program sesuai dengan struktur dan</a:t>
            </a:r>
            <a:r>
              <a:rPr lang="id-ID" sz="1600" b="1" dirty="0">
                <a:solidFill>
                  <a:srgbClr val="FF6699"/>
                </a:solidFill>
              </a:rPr>
              <a:t> </a:t>
            </a:r>
            <a:r>
              <a:rPr lang="id-ID" sz="1600" dirty="0">
                <a:solidFill>
                  <a:srgbClr val="FF6699"/>
                </a:solidFill>
              </a:rPr>
              <a:t>metode yang dimiliki oleh bahasa program itu sendiri.</a:t>
            </a:r>
            <a:endParaRPr lang="ko-KR" altLang="en-US" sz="1600" dirty="0">
              <a:solidFill>
                <a:srgbClr val="FF6699"/>
              </a:solidFill>
              <a:cs typeface="Arial" pitchFamily="34" charset="0"/>
            </a:endParaRPr>
          </a:p>
        </p:txBody>
      </p:sp>
      <p:sp>
        <p:nvSpPr>
          <p:cNvPr id="14" name="TextBox 13">
            <a:extLst>
              <a:ext uri="{FF2B5EF4-FFF2-40B4-BE49-F238E27FC236}">
                <a16:creationId xmlns:a16="http://schemas.microsoft.com/office/drawing/2014/main" xmlns="" id="{7A5B93C0-38A8-434A-A307-8AFD2AF77C54}"/>
              </a:ext>
            </a:extLst>
          </p:cNvPr>
          <p:cNvSpPr txBox="1"/>
          <p:nvPr/>
        </p:nvSpPr>
        <p:spPr>
          <a:xfrm>
            <a:off x="6114531" y="4281316"/>
            <a:ext cx="5940284" cy="1077218"/>
          </a:xfrm>
          <a:prstGeom prst="rect">
            <a:avLst/>
          </a:prstGeom>
          <a:noFill/>
        </p:spPr>
        <p:txBody>
          <a:bodyPr wrap="square" rtlCol="0">
            <a:spAutoFit/>
          </a:bodyPr>
          <a:lstStyle/>
          <a:p>
            <a:r>
              <a:rPr lang="id-ID" sz="1600" dirty="0" smtClean="0">
                <a:solidFill>
                  <a:srgbClr val="00FFFF"/>
                </a:solidFill>
              </a:rPr>
              <a:t>Berfungsi untuk </a:t>
            </a:r>
            <a:r>
              <a:rPr lang="id-ID" sz="1600" dirty="0">
                <a:solidFill>
                  <a:srgbClr val="00FFFF"/>
                </a:solidFill>
              </a:rPr>
              <a:t>membantu mengelola dan menyesuaikan perangkat keras komputer, sistem operasi, atau perangkat lunak aplikasi dengan melakukan satu tugas atau serangkaian tugas</a:t>
            </a:r>
            <a:endParaRPr lang="ko-KR" altLang="en-US" sz="1600" dirty="0">
              <a:solidFill>
                <a:srgbClr val="00FFFF"/>
              </a:solidFill>
              <a:cs typeface="Arial" pitchFamily="34" charset="0"/>
            </a:endParaRPr>
          </a:p>
        </p:txBody>
      </p:sp>
      <p:sp>
        <p:nvSpPr>
          <p:cNvPr id="7" name="Rectangle 6"/>
          <p:cNvSpPr/>
          <p:nvPr/>
        </p:nvSpPr>
        <p:spPr>
          <a:xfrm>
            <a:off x="662272" y="653534"/>
            <a:ext cx="184731" cy="369332"/>
          </a:xfrm>
          <a:prstGeom prst="rect">
            <a:avLst/>
          </a:prstGeom>
        </p:spPr>
        <p:txBody>
          <a:bodyPr wrap="none">
            <a:spAutoFit/>
          </a:bodyPr>
          <a:lstStyle/>
          <a:p>
            <a:endParaRPr lang="id-ID" dirty="0"/>
          </a:p>
        </p:txBody>
      </p:sp>
      <p:sp>
        <p:nvSpPr>
          <p:cNvPr id="16" name="TextBox 15">
            <a:extLst>
              <a:ext uri="{FF2B5EF4-FFF2-40B4-BE49-F238E27FC236}">
                <a16:creationId xmlns:a16="http://schemas.microsoft.com/office/drawing/2014/main" xmlns="" id="{98A5C3FD-5B30-48C3-9B51-AB1164ADB56D}"/>
              </a:ext>
            </a:extLst>
          </p:cNvPr>
          <p:cNvSpPr txBox="1"/>
          <p:nvPr/>
        </p:nvSpPr>
        <p:spPr>
          <a:xfrm>
            <a:off x="222773" y="452407"/>
            <a:ext cx="5060607" cy="954107"/>
          </a:xfrm>
          <a:prstGeom prst="rect">
            <a:avLst/>
          </a:prstGeom>
          <a:noFill/>
        </p:spPr>
        <p:txBody>
          <a:bodyPr wrap="square" rtlCol="0">
            <a:spAutoFit/>
          </a:bodyPr>
          <a:lstStyle/>
          <a:p>
            <a:r>
              <a:rPr lang="id-ID" sz="28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a:t>
            </a:r>
            <a:r>
              <a:rPr lang="en-US" sz="2800" b="1" dirty="0" err="1"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oftware</a:t>
            </a:r>
            <a:r>
              <a:rPr lang="en-US" sz="28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dapat</a:t>
            </a:r>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di </a:t>
            </a:r>
            <a:r>
              <a:rPr lang="en-US" sz="2800" b="1"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kelompokkan</a:t>
            </a:r>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menjadi</a:t>
            </a:r>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4 </a:t>
            </a:r>
            <a:r>
              <a:rPr lang="en-US" sz="2800" b="1"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bagian</a:t>
            </a:r>
            <a:r>
              <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endParaRPr lang="id-ID" sz="2800" b="1" dirty="0">
              <a:effectLst>
                <a:outerShdw blurRad="38100" dist="38100" dir="2700000" algn="tl">
                  <a:srgbClr val="000000">
                    <a:alpha val="43137"/>
                  </a:srgbClr>
                </a:outerShdw>
              </a:effectLst>
            </a:endParaRPr>
          </a:p>
        </p:txBody>
      </p:sp>
      <p:sp>
        <p:nvSpPr>
          <p:cNvPr id="18" name="TextBox 17">
            <a:extLst>
              <a:ext uri="{FF2B5EF4-FFF2-40B4-BE49-F238E27FC236}">
                <a16:creationId xmlns:a16="http://schemas.microsoft.com/office/drawing/2014/main" xmlns="" id="{7A5B93C0-38A8-434A-A307-8AFD2AF77C54}"/>
              </a:ext>
            </a:extLst>
          </p:cNvPr>
          <p:cNvSpPr txBox="1"/>
          <p:nvPr/>
        </p:nvSpPr>
        <p:spPr>
          <a:xfrm>
            <a:off x="6114531" y="5907193"/>
            <a:ext cx="5940284" cy="830997"/>
          </a:xfrm>
          <a:prstGeom prst="rect">
            <a:avLst/>
          </a:prstGeom>
          <a:noFill/>
        </p:spPr>
        <p:txBody>
          <a:bodyPr wrap="square" rtlCol="0">
            <a:spAutoFit/>
          </a:bodyPr>
          <a:lstStyle/>
          <a:p>
            <a:r>
              <a:rPr lang="id-ID" sz="1600" dirty="0">
                <a:solidFill>
                  <a:srgbClr val="FFC000"/>
                </a:solidFill>
                <a:effectLst>
                  <a:outerShdw blurRad="38100" dist="38100" dir="2700000" algn="tl">
                    <a:srgbClr val="000000">
                      <a:alpha val="43137"/>
                    </a:srgbClr>
                  </a:outerShdw>
                </a:effectLst>
              </a:rPr>
              <a:t>merupakan perangkat lunak siap pakai yang nantinya akan digunakan untuk membantu melaksanakan pekerjaan penggunanya. </a:t>
            </a:r>
            <a:endParaRPr lang="ko-KR" altLang="en-US" sz="1600" dirty="0">
              <a:solidFill>
                <a:srgbClr val="FFC000"/>
              </a:solidFill>
              <a:effectLst>
                <a:outerShdw blurRad="38100" dist="38100" dir="2700000" algn="tl">
                  <a:srgbClr val="000000">
                    <a:alpha val="43137"/>
                  </a:srgbClr>
                </a:outerShdw>
              </a:effectLst>
              <a:cs typeface="Arial" pitchFamily="34" charset="0"/>
            </a:endParaRPr>
          </a:p>
        </p:txBody>
      </p:sp>
      <p:grpSp>
        <p:nvGrpSpPr>
          <p:cNvPr id="19" name="Group 18">
            <a:extLst>
              <a:ext uri="{FF2B5EF4-FFF2-40B4-BE49-F238E27FC236}">
                <a16:creationId xmlns:a16="http://schemas.microsoft.com/office/drawing/2014/main" xmlns="" id="{25D84B94-69A7-44C7-9B07-BF625752A96E}"/>
              </a:ext>
            </a:extLst>
          </p:cNvPr>
          <p:cNvGrpSpPr/>
          <p:nvPr/>
        </p:nvGrpSpPr>
        <p:grpSpPr>
          <a:xfrm>
            <a:off x="5616324" y="3617169"/>
            <a:ext cx="5967114" cy="965120"/>
            <a:chOff x="2744154" y="835440"/>
            <a:chExt cx="2954585" cy="965120"/>
          </a:xfrm>
        </p:grpSpPr>
        <p:sp>
          <p:nvSpPr>
            <p:cNvPr id="20" name="Rectangle 19">
              <a:extLst>
                <a:ext uri="{FF2B5EF4-FFF2-40B4-BE49-F238E27FC236}">
                  <a16:creationId xmlns:a16="http://schemas.microsoft.com/office/drawing/2014/main" xmlns="" id="{F9045744-C2C6-4B5E-B154-060347B2BF41}"/>
                </a:ext>
              </a:extLst>
            </p:cNvPr>
            <p:cNvSpPr/>
            <p:nvPr/>
          </p:nvSpPr>
          <p:spPr>
            <a:xfrm>
              <a:off x="4155401" y="900280"/>
              <a:ext cx="1543338" cy="9002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TextBox 20">
              <a:extLst>
                <a:ext uri="{FF2B5EF4-FFF2-40B4-BE49-F238E27FC236}">
                  <a16:creationId xmlns:a16="http://schemas.microsoft.com/office/drawing/2014/main" xmlns="" id="{9E72B139-7623-4CB4-BDF0-5C536CDF6D87}"/>
                </a:ext>
              </a:extLst>
            </p:cNvPr>
            <p:cNvSpPr txBox="1"/>
            <p:nvPr/>
          </p:nvSpPr>
          <p:spPr>
            <a:xfrm>
              <a:off x="2744154" y="835440"/>
              <a:ext cx="1543338" cy="9002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9136" tIns="35560" rIns="35560" bIns="35560" numCol="1" spcCol="1270" anchor="ctr" anchorCtr="0">
              <a:noAutofit/>
            </a:bodyPr>
            <a:lstStyle/>
            <a:p>
              <a:pPr lvl="0"/>
              <a:r>
                <a:rPr lang="id-ID" sz="2000" b="1" dirty="0">
                  <a:solidFill>
                    <a:srgbClr val="00FFFF"/>
                  </a:solidFill>
                  <a:effectLst>
                    <a:outerShdw blurRad="38100" dist="38100" dir="2700000" algn="tl">
                      <a:srgbClr val="000000">
                        <a:alpha val="43137"/>
                      </a:srgbClr>
                    </a:outerShdw>
                  </a:effectLst>
                </a:rPr>
                <a:t>Program </a:t>
              </a:r>
              <a:r>
                <a:rPr lang="id-ID" sz="2000" b="1" dirty="0" smtClean="0">
                  <a:solidFill>
                    <a:srgbClr val="00FFFF"/>
                  </a:solidFill>
                  <a:effectLst>
                    <a:outerShdw blurRad="38100" dist="38100" dir="2700000" algn="tl">
                      <a:srgbClr val="000000">
                        <a:alpha val="43137"/>
                      </a:srgbClr>
                    </a:outerShdw>
                  </a:effectLst>
                </a:rPr>
                <a:t>Utility</a:t>
              </a:r>
              <a:endParaRPr lang="en-US" sz="2000" dirty="0">
                <a:solidFill>
                  <a:srgbClr val="00FFFF"/>
                </a:solidFill>
                <a:effectLst>
                  <a:outerShdw blurRad="38100" dist="38100" dir="2700000" algn="tl">
                    <a:srgbClr val="000000">
                      <a:alpha val="43137"/>
                    </a:srgbClr>
                  </a:outerShdw>
                </a:effectLst>
              </a:endParaRPr>
            </a:p>
          </p:txBody>
        </p:sp>
      </p:grpSp>
      <p:grpSp>
        <p:nvGrpSpPr>
          <p:cNvPr id="24" name="Group 23">
            <a:extLst>
              <a:ext uri="{FF2B5EF4-FFF2-40B4-BE49-F238E27FC236}">
                <a16:creationId xmlns:a16="http://schemas.microsoft.com/office/drawing/2014/main" xmlns="" id="{25D84B94-69A7-44C7-9B07-BF625752A96E}"/>
              </a:ext>
            </a:extLst>
          </p:cNvPr>
          <p:cNvGrpSpPr/>
          <p:nvPr/>
        </p:nvGrpSpPr>
        <p:grpSpPr>
          <a:xfrm>
            <a:off x="5616324" y="5243564"/>
            <a:ext cx="5967114" cy="965120"/>
            <a:chOff x="2744154" y="835440"/>
            <a:chExt cx="2954585" cy="965120"/>
          </a:xfrm>
        </p:grpSpPr>
        <p:sp>
          <p:nvSpPr>
            <p:cNvPr id="25" name="Rectangle 24">
              <a:extLst>
                <a:ext uri="{FF2B5EF4-FFF2-40B4-BE49-F238E27FC236}">
                  <a16:creationId xmlns:a16="http://schemas.microsoft.com/office/drawing/2014/main" xmlns="" id="{F9045744-C2C6-4B5E-B154-060347B2BF41}"/>
                </a:ext>
              </a:extLst>
            </p:cNvPr>
            <p:cNvSpPr/>
            <p:nvPr/>
          </p:nvSpPr>
          <p:spPr>
            <a:xfrm>
              <a:off x="4155401" y="900280"/>
              <a:ext cx="1543338" cy="9002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TextBox 25">
              <a:extLst>
                <a:ext uri="{FF2B5EF4-FFF2-40B4-BE49-F238E27FC236}">
                  <a16:creationId xmlns:a16="http://schemas.microsoft.com/office/drawing/2014/main" xmlns="" id="{9E72B139-7623-4CB4-BDF0-5C536CDF6D87}"/>
                </a:ext>
              </a:extLst>
            </p:cNvPr>
            <p:cNvSpPr txBox="1"/>
            <p:nvPr/>
          </p:nvSpPr>
          <p:spPr>
            <a:xfrm>
              <a:off x="2744154" y="835440"/>
              <a:ext cx="1543338" cy="9002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9136" tIns="35560" rIns="35560" bIns="35560" numCol="1" spcCol="1270" anchor="ctr" anchorCtr="0">
              <a:noAutofit/>
            </a:bodyPr>
            <a:lstStyle/>
            <a:p>
              <a:r>
                <a:rPr lang="id-ID" sz="2000" b="1" dirty="0">
                  <a:solidFill>
                    <a:srgbClr val="FFC000"/>
                  </a:solidFill>
                </a:rPr>
                <a:t>Software </a:t>
              </a:r>
              <a:r>
                <a:rPr lang="id-ID" sz="2000" b="1" dirty="0" smtClean="0">
                  <a:solidFill>
                    <a:srgbClr val="FFC000"/>
                  </a:solidFill>
                </a:rPr>
                <a:t>Aplikasi</a:t>
              </a:r>
              <a:endParaRPr lang="en-US" sz="2000" dirty="0">
                <a:solidFill>
                  <a:srgbClr val="FFC000"/>
                </a:solidFill>
              </a:endParaRPr>
            </a:p>
          </p:txBody>
        </p:sp>
      </p:grpSp>
      <p:grpSp>
        <p:nvGrpSpPr>
          <p:cNvPr id="23" name="Group 22"/>
          <p:cNvGrpSpPr/>
          <p:nvPr/>
        </p:nvGrpSpPr>
        <p:grpSpPr>
          <a:xfrm>
            <a:off x="-155713" y="-142461"/>
            <a:ext cx="12503429" cy="7142915"/>
            <a:chOff x="12032" y="84331"/>
            <a:chExt cx="11937134" cy="6738022"/>
          </a:xfrm>
        </p:grpSpPr>
        <p:grpSp>
          <p:nvGrpSpPr>
            <p:cNvPr id="27" name="Group 26"/>
            <p:cNvGrpSpPr/>
            <p:nvPr/>
          </p:nvGrpSpPr>
          <p:grpSpPr>
            <a:xfrm>
              <a:off x="13623" y="84331"/>
              <a:ext cx="11917940" cy="445476"/>
              <a:chOff x="0" y="-9454"/>
              <a:chExt cx="11917940" cy="445476"/>
            </a:xfrm>
          </p:grpSpPr>
          <p:pic>
            <p:nvPicPr>
              <p:cNvPr id="50" name="Picture 49"/>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51" name="Picture 50"/>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52" name="Picture 51"/>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10530814" y="-9454"/>
                <a:ext cx="1387126" cy="426568"/>
              </a:xfrm>
              <a:prstGeom prst="rect">
                <a:avLst/>
              </a:prstGeom>
            </p:spPr>
          </p:pic>
          <p:pic>
            <p:nvPicPr>
              <p:cNvPr id="53" name="Picture 52"/>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54" name="Picture 53"/>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55" name="Picture 54"/>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9190580" y="0"/>
                <a:ext cx="1387126" cy="426568"/>
              </a:xfrm>
              <a:prstGeom prst="rect">
                <a:avLst/>
              </a:prstGeom>
            </p:spPr>
          </p:pic>
          <p:pic>
            <p:nvPicPr>
              <p:cNvPr id="56" name="Picture 55"/>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7850346" y="0"/>
                <a:ext cx="1387126" cy="426568"/>
              </a:xfrm>
              <a:prstGeom prst="rect">
                <a:avLst/>
              </a:prstGeom>
            </p:spPr>
          </p:pic>
          <p:pic>
            <p:nvPicPr>
              <p:cNvPr id="57" name="Picture 56"/>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6510112" y="0"/>
                <a:ext cx="1387126" cy="426568"/>
              </a:xfrm>
              <a:prstGeom prst="rect">
                <a:avLst/>
              </a:prstGeom>
            </p:spPr>
          </p:pic>
          <p:pic>
            <p:nvPicPr>
              <p:cNvPr id="58" name="Picture 57"/>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28" name="Group 27"/>
            <p:cNvGrpSpPr/>
            <p:nvPr/>
          </p:nvGrpSpPr>
          <p:grpSpPr>
            <a:xfrm>
              <a:off x="12032" y="6376877"/>
              <a:ext cx="11936757" cy="445476"/>
              <a:chOff x="0" y="-9454"/>
              <a:chExt cx="11917940" cy="445476"/>
            </a:xfrm>
          </p:grpSpPr>
          <p:pic>
            <p:nvPicPr>
              <p:cNvPr id="41" name="Picture 40"/>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42" name="Picture 41"/>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43" name="Picture 42"/>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10530814" y="-9454"/>
                <a:ext cx="1387126" cy="426568"/>
              </a:xfrm>
              <a:prstGeom prst="rect">
                <a:avLst/>
              </a:prstGeom>
            </p:spPr>
          </p:pic>
          <p:pic>
            <p:nvPicPr>
              <p:cNvPr id="44" name="Picture 43"/>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45" name="Picture 44"/>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46" name="Picture 45"/>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9190580" y="0"/>
                <a:ext cx="1387126" cy="426568"/>
              </a:xfrm>
              <a:prstGeom prst="rect">
                <a:avLst/>
              </a:prstGeom>
            </p:spPr>
          </p:pic>
          <p:pic>
            <p:nvPicPr>
              <p:cNvPr id="47" name="Picture 46"/>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7850346" y="0"/>
                <a:ext cx="1387126" cy="426568"/>
              </a:xfrm>
              <a:prstGeom prst="rect">
                <a:avLst/>
              </a:prstGeom>
            </p:spPr>
          </p:pic>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6510112" y="0"/>
                <a:ext cx="1387126" cy="426568"/>
              </a:xfrm>
              <a:prstGeom prst="rect">
                <a:avLst/>
              </a:prstGeom>
            </p:spPr>
          </p:pic>
          <p:pic>
            <p:nvPicPr>
              <p:cNvPr id="49" name="Picture 48"/>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29" name="Group 28"/>
            <p:cNvGrpSpPr/>
            <p:nvPr/>
          </p:nvGrpSpPr>
          <p:grpSpPr>
            <a:xfrm rot="16200000">
              <a:off x="-3041886" y="3241717"/>
              <a:ext cx="6545281" cy="436022"/>
              <a:chOff x="0" y="0"/>
              <a:chExt cx="6545281" cy="436022"/>
            </a:xfrm>
          </p:grpSpPr>
          <p:pic>
            <p:nvPicPr>
              <p:cNvPr id="36" name="Picture 35"/>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37" name="Picture 36"/>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38" name="Picture 37"/>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39" name="Picture 38"/>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40" name="Picture 39"/>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30" name="Group 29"/>
            <p:cNvGrpSpPr/>
            <p:nvPr/>
          </p:nvGrpSpPr>
          <p:grpSpPr>
            <a:xfrm rot="16200000">
              <a:off x="8458514" y="3169525"/>
              <a:ext cx="6545281" cy="436022"/>
              <a:chOff x="0" y="0"/>
              <a:chExt cx="6545281" cy="436022"/>
            </a:xfrm>
          </p:grpSpPr>
          <p:pic>
            <p:nvPicPr>
              <p:cNvPr id="31" name="Picture 30"/>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32" name="Picture 31"/>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33" name="Picture 32"/>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2438401" y="9076"/>
                <a:ext cx="1387126" cy="426568"/>
              </a:xfrm>
              <a:prstGeom prst="rect">
                <a:avLst/>
              </a:prstGeom>
            </p:spPr>
          </p:pic>
          <p:pic>
            <p:nvPicPr>
              <p:cNvPr id="34" name="Picture 33"/>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35" name="Picture 34"/>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spTree>
    <p:extLst>
      <p:ext uri="{BB962C8B-B14F-4D97-AF65-F5344CB8AC3E}">
        <p14:creationId xmlns:p14="http://schemas.microsoft.com/office/powerpoint/2010/main" val="176489295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1+#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1+#ppt_w/2"/>
                                          </p:val>
                                        </p:tav>
                                        <p:tav tm="100000">
                                          <p:val>
                                            <p:strVal val="#ppt_x"/>
                                          </p:val>
                                        </p:tav>
                                      </p:tavLst>
                                    </p:anim>
                                    <p:anim calcmode="lin" valueType="num">
                                      <p:cBhvr additive="base">
                                        <p:cTn id="29" dur="500" fill="hold"/>
                                        <p:tgtEl>
                                          <p:spTgt spid="1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1+#ppt_w/2"/>
                                          </p:val>
                                        </p:tav>
                                        <p:tav tm="100000">
                                          <p:val>
                                            <p:strVal val="#ppt_x"/>
                                          </p:val>
                                        </p:tav>
                                      </p:tavLst>
                                    </p:anim>
                                    <p:anim calcmode="lin" valueType="num">
                                      <p:cBhvr additive="base">
                                        <p:cTn id="39" dur="500" fill="hold"/>
                                        <p:tgtEl>
                                          <p:spTgt spid="14"/>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1+#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1+#ppt_w/2"/>
                                          </p:val>
                                        </p:tav>
                                        <p:tav tm="100000">
                                          <p:val>
                                            <p:strVal val="#ppt_x"/>
                                          </p:val>
                                        </p:tav>
                                      </p:tavLst>
                                    </p:anim>
                                    <p:anim calcmode="lin" valueType="num">
                                      <p:cBhvr additive="base">
                                        <p:cTn id="4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2" grpId="0"/>
      <p:bldP spid="13" grpId="0"/>
      <p:bldP spid="14"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944" y="913263"/>
            <a:ext cx="10985500" cy="890588"/>
          </a:xfrm>
        </p:spPr>
        <p:txBody>
          <a:bodyPr>
            <a:normAutofit/>
          </a:bodyPr>
          <a:lstStyle/>
          <a:p>
            <a:r>
              <a:rPr lang="id-ID" sz="2400" dirty="0"/>
              <a:t>Operating Sistem terdiri dari 2 </a:t>
            </a:r>
            <a:r>
              <a:rPr lang="id-ID" sz="2400" dirty="0" smtClean="0"/>
              <a:t>bagian:</a:t>
            </a:r>
            <a:endParaRPr lang="en-US" altLang="id-ID" sz="2400" b="1" dirty="0" smtClean="0">
              <a:ln>
                <a:noFill/>
              </a:ln>
              <a:solidFill>
                <a:schemeClr val="tx1"/>
              </a:solidFill>
              <a:latin typeface="Arial" panose="020B0604020202020204" pitchFamily="34" charset="0"/>
              <a:cs typeface="Arial" panose="020B0604020202020204" pitchFamily="34" charset="0"/>
            </a:endParaRPr>
          </a:p>
        </p:txBody>
      </p:sp>
      <p:sp>
        <p:nvSpPr>
          <p:cNvPr id="4" name="Arrow: Pentagon 9">
            <a:extLst>
              <a:ext uri="{FF2B5EF4-FFF2-40B4-BE49-F238E27FC236}">
                <a16:creationId xmlns:a16="http://schemas.microsoft.com/office/drawing/2014/main" xmlns="" id="{07FBDF3A-122A-4469-80ED-ED3F5D148D4E}"/>
              </a:ext>
            </a:extLst>
          </p:cNvPr>
          <p:cNvSpPr/>
          <p:nvPr/>
        </p:nvSpPr>
        <p:spPr>
          <a:xfrm>
            <a:off x="575069" y="2344917"/>
            <a:ext cx="2864168" cy="636496"/>
          </a:xfrm>
          <a:prstGeom prst="flowChartDelay">
            <a:avLst/>
          </a:prstGeom>
          <a:solidFill>
            <a:srgbClr val="FF5BA4"/>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sz="2400" u="sng" dirty="0"/>
              <a:t>control </a:t>
            </a:r>
            <a:r>
              <a:rPr lang="id-ID" sz="2400" u="sng" dirty="0" smtClean="0"/>
              <a:t>program</a:t>
            </a:r>
            <a:endParaRPr lang="id-ID" sz="2400" dirty="0"/>
          </a:p>
        </p:txBody>
      </p:sp>
      <p:sp>
        <p:nvSpPr>
          <p:cNvPr id="5" name="TextBox 4">
            <a:extLst>
              <a:ext uri="{FF2B5EF4-FFF2-40B4-BE49-F238E27FC236}">
                <a16:creationId xmlns:a16="http://schemas.microsoft.com/office/drawing/2014/main" xmlns="" id="{0AF9A4D9-516C-4793-A485-8A6233852673}"/>
              </a:ext>
            </a:extLst>
          </p:cNvPr>
          <p:cNvSpPr txBox="1"/>
          <p:nvPr/>
        </p:nvSpPr>
        <p:spPr>
          <a:xfrm>
            <a:off x="1296537" y="3085651"/>
            <a:ext cx="8925636" cy="1384995"/>
          </a:xfrm>
          <a:prstGeom prst="accentCallout1">
            <a:avLst>
              <a:gd name="adj1" fmla="val 60137"/>
              <a:gd name="adj2" fmla="val -3215"/>
              <a:gd name="adj3" fmla="val 112500"/>
              <a:gd name="adj4" fmla="val -38333"/>
            </a:avLst>
          </a:prstGeom>
          <a:noFill/>
        </p:spPr>
        <p:txBody>
          <a:bodyPr wrap="square" rtlCol="0">
            <a:spAutoFit/>
          </a:bodyPr>
          <a:lstStyle/>
          <a:p>
            <a:pPr marL="355600" lvl="0" indent="-355600"/>
            <a:r>
              <a:rPr lang="id-ID" sz="2400" dirty="0" smtClean="0">
                <a:effectLst>
                  <a:outerShdw blurRad="38100" dist="38100" dir="2700000" algn="tl">
                    <a:srgbClr val="000000">
                      <a:alpha val="43137"/>
                    </a:srgbClr>
                  </a:outerShdw>
                </a:effectLst>
              </a:rPr>
              <a:t>1. </a:t>
            </a:r>
            <a:r>
              <a:rPr lang="id-ID" sz="2000" dirty="0" smtClean="0">
                <a:effectLst>
                  <a:outerShdw blurRad="38100" dist="38100" dir="2700000" algn="tl">
                    <a:srgbClr val="000000">
                      <a:alpha val="43137"/>
                    </a:srgbClr>
                  </a:outerShdw>
                </a:effectLst>
              </a:rPr>
              <a:t>Control </a:t>
            </a:r>
            <a:r>
              <a:rPr lang="id-ID" sz="2000" dirty="0">
                <a:effectLst>
                  <a:outerShdw blurRad="38100" dist="38100" dir="2700000" algn="tl">
                    <a:srgbClr val="000000">
                      <a:alpha val="43137"/>
                    </a:srgbClr>
                  </a:outerShdw>
                </a:effectLst>
              </a:rPr>
              <a:t>Program tersimpan dalam ROM (Read Only Memory) disebut resident memory.</a:t>
            </a:r>
          </a:p>
          <a:p>
            <a:pPr marL="355600" indent="-355600"/>
            <a:r>
              <a:rPr lang="id-ID" sz="2000" dirty="0" smtClean="0">
                <a:effectLst>
                  <a:outerShdw blurRad="38100" dist="38100" dir="2700000" algn="tl">
                    <a:srgbClr val="000000">
                      <a:alpha val="43137"/>
                    </a:srgbClr>
                  </a:outerShdw>
                </a:effectLst>
              </a:rPr>
              <a:t>2. Control </a:t>
            </a:r>
            <a:r>
              <a:rPr lang="id-ID" sz="2000" dirty="0">
                <a:effectLst>
                  <a:outerShdw blurRad="38100" dist="38100" dir="2700000" algn="tl">
                    <a:srgbClr val="000000">
                      <a:alpha val="43137"/>
                    </a:srgbClr>
                  </a:outerShdw>
                </a:effectLst>
              </a:rPr>
              <a:t>Program tersimpan di disk disebut disk operating system (DOS)</a:t>
            </a:r>
          </a:p>
          <a:p>
            <a:pPr marL="355600" indent="-355600">
              <a:buFont typeface="Arial" panose="020B0604020202020204" pitchFamily="34" charset="0"/>
              <a:buChar char="•"/>
            </a:pPr>
            <a:endParaRPr lang="ko-KR" altLang="en-US" sz="2000" dirty="0">
              <a:cs typeface="Arial" pitchFamily="34" charset="0"/>
            </a:endParaRPr>
          </a:p>
        </p:txBody>
      </p:sp>
      <p:sp>
        <p:nvSpPr>
          <p:cNvPr id="6" name="Text Placeholder 4">
            <a:extLst>
              <a:ext uri="{FF2B5EF4-FFF2-40B4-BE49-F238E27FC236}">
                <a16:creationId xmlns:a16="http://schemas.microsoft.com/office/drawing/2014/main" xmlns="" id="{4A270A25-6361-4626-A767-3CF9DC268EF2}"/>
              </a:ext>
            </a:extLst>
          </p:cNvPr>
          <p:cNvSpPr txBox="1">
            <a:spLocks/>
          </p:cNvSpPr>
          <p:nvPr/>
        </p:nvSpPr>
        <p:spPr>
          <a:xfrm>
            <a:off x="741289" y="2371345"/>
            <a:ext cx="2128838" cy="43204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altLang="ko-KR" sz="2400" b="1" dirty="0">
              <a:solidFill>
                <a:schemeClr val="bg1"/>
              </a:solidFill>
            </a:endParaRPr>
          </a:p>
        </p:txBody>
      </p:sp>
      <p:sp>
        <p:nvSpPr>
          <p:cNvPr id="7" name="Arrow: Pentagon 9">
            <a:extLst>
              <a:ext uri="{FF2B5EF4-FFF2-40B4-BE49-F238E27FC236}">
                <a16:creationId xmlns:a16="http://schemas.microsoft.com/office/drawing/2014/main" xmlns="" id="{07FBDF3A-122A-4469-80ED-ED3F5D148D4E}"/>
              </a:ext>
            </a:extLst>
          </p:cNvPr>
          <p:cNvSpPr/>
          <p:nvPr/>
        </p:nvSpPr>
        <p:spPr>
          <a:xfrm>
            <a:off x="575069" y="4713327"/>
            <a:ext cx="2853773" cy="610067"/>
          </a:xfrm>
          <a:prstGeom prst="flowChartDelay">
            <a:avLst/>
          </a:prstGeom>
          <a:solidFill>
            <a:schemeClr val="accent3">
              <a:lumMod val="7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sz="2400" dirty="0"/>
              <a:t>user interface</a:t>
            </a:r>
          </a:p>
        </p:txBody>
      </p:sp>
      <p:sp>
        <p:nvSpPr>
          <p:cNvPr id="9" name="Text Placeholder 4">
            <a:extLst>
              <a:ext uri="{FF2B5EF4-FFF2-40B4-BE49-F238E27FC236}">
                <a16:creationId xmlns:a16="http://schemas.microsoft.com/office/drawing/2014/main" xmlns="" id="{4A270A25-6361-4626-A767-3CF9DC268EF2}"/>
              </a:ext>
            </a:extLst>
          </p:cNvPr>
          <p:cNvSpPr txBox="1">
            <a:spLocks/>
          </p:cNvSpPr>
          <p:nvPr/>
        </p:nvSpPr>
        <p:spPr>
          <a:xfrm>
            <a:off x="8369331" y="4247245"/>
            <a:ext cx="2128838" cy="43204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altLang="ko-KR" sz="2400" b="1" dirty="0">
              <a:solidFill>
                <a:schemeClr val="bg1"/>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0095" y="870283"/>
            <a:ext cx="919237" cy="9045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1" name="Group 10"/>
          <p:cNvGrpSpPr/>
          <p:nvPr/>
        </p:nvGrpSpPr>
        <p:grpSpPr>
          <a:xfrm>
            <a:off x="-155713" y="-142461"/>
            <a:ext cx="12503429" cy="7142915"/>
            <a:chOff x="12032" y="84331"/>
            <a:chExt cx="11937134" cy="6738022"/>
          </a:xfrm>
        </p:grpSpPr>
        <p:grpSp>
          <p:nvGrpSpPr>
            <p:cNvPr id="12" name="Group 11"/>
            <p:cNvGrpSpPr/>
            <p:nvPr/>
          </p:nvGrpSpPr>
          <p:grpSpPr>
            <a:xfrm>
              <a:off x="13623" y="84331"/>
              <a:ext cx="11917940" cy="445476"/>
              <a:chOff x="0" y="-9454"/>
              <a:chExt cx="11917940" cy="445476"/>
            </a:xfrm>
          </p:grpSpPr>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10530814" y="-9454"/>
                <a:ext cx="1387126" cy="426568"/>
              </a:xfrm>
              <a:prstGeom prst="rect">
                <a:avLst/>
              </a:prstGeom>
            </p:spPr>
          </p:pic>
          <p:pic>
            <p:nvPicPr>
              <p:cNvPr id="38" name="Picture 37"/>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39" name="Picture 38"/>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40" name="Picture 39"/>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9190580" y="0"/>
                <a:ext cx="1387126" cy="426568"/>
              </a:xfrm>
              <a:prstGeom prst="rect">
                <a:avLst/>
              </a:prstGeom>
            </p:spPr>
          </p:pic>
          <p:pic>
            <p:nvPicPr>
              <p:cNvPr id="41" name="Picture 40"/>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7850346" y="0"/>
                <a:ext cx="1387126" cy="426568"/>
              </a:xfrm>
              <a:prstGeom prst="rect">
                <a:avLst/>
              </a:prstGeom>
            </p:spPr>
          </p:pic>
          <p:pic>
            <p:nvPicPr>
              <p:cNvPr id="42" name="Picture 41"/>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6510112" y="0"/>
                <a:ext cx="1387126" cy="426568"/>
              </a:xfrm>
              <a:prstGeom prst="rect">
                <a:avLst/>
              </a:prstGeom>
            </p:spPr>
          </p:pic>
          <p:pic>
            <p:nvPicPr>
              <p:cNvPr id="43" name="Picture 42"/>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13" name="Group 12"/>
            <p:cNvGrpSpPr/>
            <p:nvPr/>
          </p:nvGrpSpPr>
          <p:grpSpPr>
            <a:xfrm>
              <a:off x="12032" y="6376877"/>
              <a:ext cx="11936757" cy="445476"/>
              <a:chOff x="0" y="-9454"/>
              <a:chExt cx="11917940" cy="445476"/>
            </a:xfrm>
          </p:grpSpPr>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27" name="Picture 26"/>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28" name="Picture 27"/>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10530814" y="-9454"/>
                <a:ext cx="1387126" cy="426568"/>
              </a:xfrm>
              <a:prstGeom prst="rect">
                <a:avLst/>
              </a:prstGeom>
            </p:spPr>
          </p:pic>
          <p:pic>
            <p:nvPicPr>
              <p:cNvPr id="29" name="Picture 28"/>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30" name="Picture 29"/>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31" name="Picture 30"/>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9190580" y="0"/>
                <a:ext cx="1387126" cy="426568"/>
              </a:xfrm>
              <a:prstGeom prst="rect">
                <a:avLst/>
              </a:prstGeom>
            </p:spPr>
          </p:pic>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7850346" y="0"/>
                <a:ext cx="1387126" cy="42656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6510112" y="0"/>
                <a:ext cx="1387126" cy="426568"/>
              </a:xfrm>
              <a:prstGeom prst="rect">
                <a:avLst/>
              </a:prstGeom>
            </p:spPr>
          </p:pic>
          <p:pic>
            <p:nvPicPr>
              <p:cNvPr id="34" name="Picture 33"/>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14" name="Group 13"/>
            <p:cNvGrpSpPr/>
            <p:nvPr/>
          </p:nvGrpSpPr>
          <p:grpSpPr>
            <a:xfrm rot="16200000">
              <a:off x="-3041886" y="3241717"/>
              <a:ext cx="6545281" cy="436022"/>
              <a:chOff x="0" y="0"/>
              <a:chExt cx="6545281" cy="436022"/>
            </a:xfrm>
          </p:grpSpPr>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24" name="Picture 23"/>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15" name="Group 14"/>
            <p:cNvGrpSpPr/>
            <p:nvPr/>
          </p:nvGrpSpPr>
          <p:grpSpPr>
            <a:xfrm rot="16200000">
              <a:off x="8458514" y="3169525"/>
              <a:ext cx="6545281" cy="436022"/>
              <a:chOff x="0" y="0"/>
              <a:chExt cx="6545281" cy="436022"/>
            </a:xfrm>
          </p:grpSpPr>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2438401" y="9076"/>
                <a:ext cx="1387126" cy="426568"/>
              </a:xfrm>
              <a:prstGeom prst="rect">
                <a:avLst/>
              </a:prstGeom>
            </p:spPr>
          </p:pic>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spTree>
    <p:custDataLst>
      <p:tags r:id="rId1"/>
    </p:custDataLst>
    <p:extLst>
      <p:ext uri="{BB962C8B-B14F-4D97-AF65-F5344CB8AC3E}">
        <p14:creationId xmlns:p14="http://schemas.microsoft.com/office/powerpoint/2010/main" val="3883310471"/>
      </p:ext>
    </p:extLst>
  </p:cSld>
  <p:clrMapOvr>
    <a:masterClrMapping/>
  </p:clrMapOvr>
  <p:transition spd="slow" advTm="13877">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0-#ppt_w/2"/>
                                          </p:val>
                                        </p:tav>
                                        <p:tav tm="100000">
                                          <p:val>
                                            <p:strVal val="#ppt_x"/>
                                          </p:val>
                                        </p:tav>
                                      </p:tavLst>
                                    </p:anim>
                                    <p:anim calcmode="lin" valueType="num">
                                      <p:cBhvr additive="base">
                                        <p:cTn id="11" dur="500" fill="hold"/>
                                        <p:tgtEl>
                                          <p:spTgt spid="4"/>
                                        </p:tgtEl>
                                        <p:attrNameLst>
                                          <p:attrName>ppt_y</p:attrName>
                                        </p:attrNameLst>
                                      </p:cBhvr>
                                      <p:tavLst>
                                        <p:tav tm="0">
                                          <p:val>
                                            <p:strVal val="#ppt_y"/>
                                          </p:val>
                                        </p:tav>
                                        <p:tav tm="100000">
                                          <p:val>
                                            <p:strVal val="#ppt_y"/>
                                          </p:val>
                                        </p:tav>
                                      </p:tavLst>
                                    </p:anim>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lowchart: Terminator 24"/>
          <p:cNvSpPr/>
          <p:nvPr/>
        </p:nvSpPr>
        <p:spPr>
          <a:xfrm>
            <a:off x="397824" y="1829738"/>
            <a:ext cx="11742057" cy="2555271"/>
          </a:xfrm>
          <a:prstGeom prst="flowChartTerminator">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Flowchart: Terminator 1"/>
          <p:cNvSpPr/>
          <p:nvPr/>
        </p:nvSpPr>
        <p:spPr>
          <a:xfrm>
            <a:off x="140742" y="1662824"/>
            <a:ext cx="11742057" cy="2555271"/>
          </a:xfrm>
          <a:prstGeom prst="flowChartTermina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Freeform 5">
            <a:extLst>
              <a:ext uri="{FF2B5EF4-FFF2-40B4-BE49-F238E27FC236}">
                <a16:creationId xmlns:a16="http://schemas.microsoft.com/office/drawing/2014/main" xmlns="" id="{6051C5AA-8F7C-497E-BD8E-8E1523C50C4C}"/>
              </a:ext>
            </a:extLst>
          </p:cNvPr>
          <p:cNvSpPr>
            <a:spLocks/>
          </p:cNvSpPr>
          <p:nvPr/>
        </p:nvSpPr>
        <p:spPr bwMode="auto">
          <a:xfrm>
            <a:off x="1390788" y="2055269"/>
            <a:ext cx="1309003" cy="1116374"/>
          </a:xfrm>
          <a:custGeom>
            <a:avLst/>
            <a:gdLst>
              <a:gd name="T0" fmla="*/ 277 w 1232"/>
              <a:gd name="T1" fmla="*/ 81 h 1174"/>
              <a:gd name="T2" fmla="*/ 178 w 1232"/>
              <a:gd name="T3" fmla="*/ 158 h 1174"/>
              <a:gd name="T4" fmla="*/ 54 w 1232"/>
              <a:gd name="T5" fmla="*/ 383 h 1174"/>
              <a:gd name="T6" fmla="*/ 39 w 1232"/>
              <a:gd name="T7" fmla="*/ 453 h 1174"/>
              <a:gd name="T8" fmla="*/ 22 w 1232"/>
              <a:gd name="T9" fmla="*/ 542 h 1174"/>
              <a:gd name="T10" fmla="*/ 9 w 1232"/>
              <a:gd name="T11" fmla="*/ 637 h 1174"/>
              <a:gd name="T12" fmla="*/ 18 w 1232"/>
              <a:gd name="T13" fmla="*/ 703 h 1174"/>
              <a:gd name="T14" fmla="*/ 22 w 1232"/>
              <a:gd name="T15" fmla="*/ 757 h 1174"/>
              <a:gd name="T16" fmla="*/ 78 w 1232"/>
              <a:gd name="T17" fmla="*/ 872 h 1174"/>
              <a:gd name="T18" fmla="*/ 109 w 1232"/>
              <a:gd name="T19" fmla="*/ 916 h 1174"/>
              <a:gd name="T20" fmla="*/ 171 w 1232"/>
              <a:gd name="T21" fmla="*/ 994 h 1174"/>
              <a:gd name="T22" fmla="*/ 243 w 1232"/>
              <a:gd name="T23" fmla="*/ 1051 h 1174"/>
              <a:gd name="T24" fmla="*/ 357 w 1232"/>
              <a:gd name="T25" fmla="*/ 1110 h 1174"/>
              <a:gd name="T26" fmla="*/ 727 w 1232"/>
              <a:gd name="T27" fmla="*/ 1158 h 1174"/>
              <a:gd name="T28" fmla="*/ 1076 w 1232"/>
              <a:gd name="T29" fmla="*/ 977 h 1174"/>
              <a:gd name="T30" fmla="*/ 1125 w 1232"/>
              <a:gd name="T31" fmla="*/ 905 h 1174"/>
              <a:gd name="T32" fmla="*/ 1155 w 1232"/>
              <a:gd name="T33" fmla="*/ 874 h 1174"/>
              <a:gd name="T34" fmla="*/ 1220 w 1232"/>
              <a:gd name="T35" fmla="*/ 781 h 1174"/>
              <a:gd name="T36" fmla="*/ 1223 w 1232"/>
              <a:gd name="T37" fmla="*/ 648 h 1174"/>
              <a:gd name="T38" fmla="*/ 1153 w 1232"/>
              <a:gd name="T39" fmla="*/ 590 h 1174"/>
              <a:gd name="T40" fmla="*/ 1125 w 1232"/>
              <a:gd name="T41" fmla="*/ 668 h 1174"/>
              <a:gd name="T42" fmla="*/ 1103 w 1232"/>
              <a:gd name="T43" fmla="*/ 677 h 1174"/>
              <a:gd name="T44" fmla="*/ 1083 w 1232"/>
              <a:gd name="T45" fmla="*/ 674 h 1174"/>
              <a:gd name="T46" fmla="*/ 976 w 1232"/>
              <a:gd name="T47" fmla="*/ 882 h 1174"/>
              <a:gd name="T48" fmla="*/ 944 w 1232"/>
              <a:gd name="T49" fmla="*/ 953 h 1174"/>
              <a:gd name="T50" fmla="*/ 882 w 1232"/>
              <a:gd name="T51" fmla="*/ 992 h 1174"/>
              <a:gd name="T52" fmla="*/ 816 w 1232"/>
              <a:gd name="T53" fmla="*/ 1036 h 1174"/>
              <a:gd name="T54" fmla="*/ 775 w 1232"/>
              <a:gd name="T55" fmla="*/ 1066 h 1174"/>
              <a:gd name="T56" fmla="*/ 636 w 1232"/>
              <a:gd name="T57" fmla="*/ 1103 h 1174"/>
              <a:gd name="T58" fmla="*/ 409 w 1232"/>
              <a:gd name="T59" fmla="*/ 1067 h 1174"/>
              <a:gd name="T60" fmla="*/ 375 w 1232"/>
              <a:gd name="T61" fmla="*/ 1051 h 1174"/>
              <a:gd name="T62" fmla="*/ 141 w 1232"/>
              <a:gd name="T63" fmla="*/ 371 h 1174"/>
              <a:gd name="T64" fmla="*/ 601 w 1232"/>
              <a:gd name="T65" fmla="*/ 63 h 1174"/>
              <a:gd name="T66" fmla="*/ 1033 w 1232"/>
              <a:gd name="T67" fmla="*/ 311 h 1174"/>
              <a:gd name="T68" fmla="*/ 1110 w 1232"/>
              <a:gd name="T69" fmla="*/ 592 h 1174"/>
              <a:gd name="T70" fmla="*/ 1107 w 1232"/>
              <a:gd name="T71" fmla="*/ 454 h 1174"/>
              <a:gd name="T72" fmla="*/ 1029 w 1232"/>
              <a:gd name="T73" fmla="*/ 274 h 1174"/>
              <a:gd name="T74" fmla="*/ 939 w 1232"/>
              <a:gd name="T75" fmla="*/ 175 h 1174"/>
              <a:gd name="T76" fmla="*/ 877 w 1232"/>
              <a:gd name="T77" fmla="*/ 128 h 1174"/>
              <a:gd name="T78" fmla="*/ 786 w 1232"/>
              <a:gd name="T79" fmla="*/ 81 h 1174"/>
              <a:gd name="T80" fmla="*/ 781 w 1232"/>
              <a:gd name="T81" fmla="*/ 78 h 1174"/>
              <a:gd name="T82" fmla="*/ 849 w 1232"/>
              <a:gd name="T83" fmla="*/ 89 h 1174"/>
              <a:gd name="T84" fmla="*/ 490 w 1232"/>
              <a:gd name="T85" fmla="*/ 42 h 1174"/>
              <a:gd name="T86" fmla="*/ 142 w 1232"/>
              <a:gd name="T87" fmla="*/ 262 h 1174"/>
              <a:gd name="T88" fmla="*/ 203 w 1232"/>
              <a:gd name="T89" fmla="*/ 185 h 1174"/>
              <a:gd name="T90" fmla="*/ 710 w 1232"/>
              <a:gd name="T91" fmla="*/ 30 h 1174"/>
              <a:gd name="T92" fmla="*/ 412 w 1232"/>
              <a:gd name="T93" fmla="*/ 48 h 1174"/>
              <a:gd name="T94" fmla="*/ 400 w 1232"/>
              <a:gd name="T95" fmla="*/ 49 h 1174"/>
              <a:gd name="T96" fmla="*/ 710 w 1232"/>
              <a:gd name="T97" fmla="*/ 30 h 1174"/>
              <a:gd name="T98" fmla="*/ 768 w 1232"/>
              <a:gd name="T99" fmla="*/ 45 h 1174"/>
              <a:gd name="T100" fmla="*/ 772 w 1232"/>
              <a:gd name="T101" fmla="*/ 41 h 1174"/>
              <a:gd name="T102" fmla="*/ 570 w 1232"/>
              <a:gd name="T103" fmla="*/ 0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32" h="1174">
                <a:moveTo>
                  <a:pt x="570" y="0"/>
                </a:moveTo>
                <a:cubicBezTo>
                  <a:pt x="540" y="0"/>
                  <a:pt x="509" y="2"/>
                  <a:pt x="478" y="7"/>
                </a:cubicBezTo>
                <a:cubicBezTo>
                  <a:pt x="441" y="13"/>
                  <a:pt x="404" y="23"/>
                  <a:pt x="370" y="36"/>
                </a:cubicBezTo>
                <a:cubicBezTo>
                  <a:pt x="336" y="49"/>
                  <a:pt x="305" y="64"/>
                  <a:pt x="277" y="81"/>
                </a:cubicBezTo>
                <a:cubicBezTo>
                  <a:pt x="250" y="97"/>
                  <a:pt x="227" y="114"/>
                  <a:pt x="209" y="129"/>
                </a:cubicBezTo>
                <a:cubicBezTo>
                  <a:pt x="205" y="133"/>
                  <a:pt x="201" y="136"/>
                  <a:pt x="197" y="140"/>
                </a:cubicBezTo>
                <a:cubicBezTo>
                  <a:pt x="193" y="143"/>
                  <a:pt x="190" y="147"/>
                  <a:pt x="186" y="150"/>
                </a:cubicBezTo>
                <a:cubicBezTo>
                  <a:pt x="183" y="153"/>
                  <a:pt x="180" y="156"/>
                  <a:pt x="178" y="158"/>
                </a:cubicBezTo>
                <a:cubicBezTo>
                  <a:pt x="175" y="161"/>
                  <a:pt x="173" y="163"/>
                  <a:pt x="171" y="165"/>
                </a:cubicBezTo>
                <a:cubicBezTo>
                  <a:pt x="147" y="192"/>
                  <a:pt x="129" y="221"/>
                  <a:pt x="113" y="252"/>
                </a:cubicBezTo>
                <a:cubicBezTo>
                  <a:pt x="97" y="282"/>
                  <a:pt x="83" y="315"/>
                  <a:pt x="68" y="350"/>
                </a:cubicBezTo>
                <a:cubicBezTo>
                  <a:pt x="63" y="362"/>
                  <a:pt x="58" y="373"/>
                  <a:pt x="54" y="383"/>
                </a:cubicBezTo>
                <a:cubicBezTo>
                  <a:pt x="49" y="393"/>
                  <a:pt x="46" y="403"/>
                  <a:pt x="45" y="413"/>
                </a:cubicBezTo>
                <a:cubicBezTo>
                  <a:pt x="46" y="415"/>
                  <a:pt x="45" y="425"/>
                  <a:pt x="44" y="435"/>
                </a:cubicBezTo>
                <a:cubicBezTo>
                  <a:pt x="42" y="444"/>
                  <a:pt x="42" y="444"/>
                  <a:pt x="42" y="444"/>
                </a:cubicBezTo>
                <a:cubicBezTo>
                  <a:pt x="39" y="453"/>
                  <a:pt x="39" y="453"/>
                  <a:pt x="39" y="453"/>
                </a:cubicBezTo>
                <a:cubicBezTo>
                  <a:pt x="38" y="459"/>
                  <a:pt x="36" y="465"/>
                  <a:pt x="34" y="471"/>
                </a:cubicBezTo>
                <a:cubicBezTo>
                  <a:pt x="33" y="477"/>
                  <a:pt x="32" y="484"/>
                  <a:pt x="30" y="490"/>
                </a:cubicBezTo>
                <a:cubicBezTo>
                  <a:pt x="29" y="496"/>
                  <a:pt x="27" y="501"/>
                  <a:pt x="26" y="507"/>
                </a:cubicBezTo>
                <a:cubicBezTo>
                  <a:pt x="24" y="519"/>
                  <a:pt x="22" y="531"/>
                  <a:pt x="22" y="542"/>
                </a:cubicBezTo>
                <a:cubicBezTo>
                  <a:pt x="21" y="553"/>
                  <a:pt x="21" y="563"/>
                  <a:pt x="23" y="573"/>
                </a:cubicBezTo>
                <a:cubicBezTo>
                  <a:pt x="23" y="580"/>
                  <a:pt x="21" y="590"/>
                  <a:pt x="18" y="601"/>
                </a:cubicBezTo>
                <a:cubicBezTo>
                  <a:pt x="17" y="606"/>
                  <a:pt x="15" y="612"/>
                  <a:pt x="13" y="618"/>
                </a:cubicBezTo>
                <a:cubicBezTo>
                  <a:pt x="12" y="624"/>
                  <a:pt x="10" y="631"/>
                  <a:pt x="9" y="637"/>
                </a:cubicBezTo>
                <a:cubicBezTo>
                  <a:pt x="7" y="643"/>
                  <a:pt x="5" y="649"/>
                  <a:pt x="4" y="654"/>
                </a:cubicBezTo>
                <a:cubicBezTo>
                  <a:pt x="3" y="660"/>
                  <a:pt x="2" y="665"/>
                  <a:pt x="1" y="670"/>
                </a:cubicBezTo>
                <a:cubicBezTo>
                  <a:pt x="0" y="679"/>
                  <a:pt x="0" y="685"/>
                  <a:pt x="2" y="686"/>
                </a:cubicBezTo>
                <a:cubicBezTo>
                  <a:pt x="16" y="695"/>
                  <a:pt x="18" y="696"/>
                  <a:pt x="18" y="703"/>
                </a:cubicBezTo>
                <a:cubicBezTo>
                  <a:pt x="17" y="707"/>
                  <a:pt x="16" y="712"/>
                  <a:pt x="17" y="720"/>
                </a:cubicBezTo>
                <a:cubicBezTo>
                  <a:pt x="17" y="725"/>
                  <a:pt x="17" y="729"/>
                  <a:pt x="18" y="735"/>
                </a:cubicBezTo>
                <a:cubicBezTo>
                  <a:pt x="18" y="738"/>
                  <a:pt x="18" y="742"/>
                  <a:pt x="19" y="745"/>
                </a:cubicBezTo>
                <a:cubicBezTo>
                  <a:pt x="20" y="749"/>
                  <a:pt x="21" y="753"/>
                  <a:pt x="22" y="757"/>
                </a:cubicBezTo>
                <a:cubicBezTo>
                  <a:pt x="23" y="761"/>
                  <a:pt x="27" y="768"/>
                  <a:pt x="32" y="777"/>
                </a:cubicBezTo>
                <a:cubicBezTo>
                  <a:pt x="38" y="785"/>
                  <a:pt x="43" y="794"/>
                  <a:pt x="45" y="802"/>
                </a:cubicBezTo>
                <a:cubicBezTo>
                  <a:pt x="52" y="828"/>
                  <a:pt x="60" y="844"/>
                  <a:pt x="70" y="860"/>
                </a:cubicBezTo>
                <a:cubicBezTo>
                  <a:pt x="72" y="864"/>
                  <a:pt x="75" y="868"/>
                  <a:pt x="78" y="872"/>
                </a:cubicBezTo>
                <a:cubicBezTo>
                  <a:pt x="79" y="874"/>
                  <a:pt x="80" y="876"/>
                  <a:pt x="82" y="878"/>
                </a:cubicBezTo>
                <a:cubicBezTo>
                  <a:pt x="83" y="880"/>
                  <a:pt x="85" y="882"/>
                  <a:pt x="86" y="885"/>
                </a:cubicBezTo>
                <a:cubicBezTo>
                  <a:pt x="90" y="889"/>
                  <a:pt x="93" y="894"/>
                  <a:pt x="97" y="899"/>
                </a:cubicBezTo>
                <a:cubicBezTo>
                  <a:pt x="101" y="904"/>
                  <a:pt x="105" y="910"/>
                  <a:pt x="109" y="916"/>
                </a:cubicBezTo>
                <a:cubicBezTo>
                  <a:pt x="123" y="934"/>
                  <a:pt x="134" y="948"/>
                  <a:pt x="144" y="961"/>
                </a:cubicBezTo>
                <a:cubicBezTo>
                  <a:pt x="147" y="964"/>
                  <a:pt x="149" y="967"/>
                  <a:pt x="151" y="970"/>
                </a:cubicBezTo>
                <a:cubicBezTo>
                  <a:pt x="154" y="973"/>
                  <a:pt x="156" y="976"/>
                  <a:pt x="158" y="978"/>
                </a:cubicBezTo>
                <a:cubicBezTo>
                  <a:pt x="163" y="984"/>
                  <a:pt x="167" y="989"/>
                  <a:pt x="171" y="994"/>
                </a:cubicBezTo>
                <a:cubicBezTo>
                  <a:pt x="180" y="1004"/>
                  <a:pt x="188" y="1014"/>
                  <a:pt x="200" y="1023"/>
                </a:cubicBezTo>
                <a:cubicBezTo>
                  <a:pt x="202" y="1025"/>
                  <a:pt x="205" y="1028"/>
                  <a:pt x="208" y="1030"/>
                </a:cubicBezTo>
                <a:cubicBezTo>
                  <a:pt x="212" y="1033"/>
                  <a:pt x="215" y="1035"/>
                  <a:pt x="219" y="1037"/>
                </a:cubicBezTo>
                <a:cubicBezTo>
                  <a:pt x="226" y="1042"/>
                  <a:pt x="233" y="1047"/>
                  <a:pt x="243" y="1051"/>
                </a:cubicBezTo>
                <a:cubicBezTo>
                  <a:pt x="247" y="1054"/>
                  <a:pt x="275" y="1072"/>
                  <a:pt x="304" y="1086"/>
                </a:cubicBezTo>
                <a:cubicBezTo>
                  <a:pt x="311" y="1090"/>
                  <a:pt x="319" y="1093"/>
                  <a:pt x="325" y="1097"/>
                </a:cubicBezTo>
                <a:cubicBezTo>
                  <a:pt x="332" y="1100"/>
                  <a:pt x="338" y="1102"/>
                  <a:pt x="344" y="1104"/>
                </a:cubicBezTo>
                <a:cubicBezTo>
                  <a:pt x="349" y="1107"/>
                  <a:pt x="354" y="1109"/>
                  <a:pt x="357" y="1110"/>
                </a:cubicBezTo>
                <a:cubicBezTo>
                  <a:pt x="360" y="1111"/>
                  <a:pt x="362" y="1112"/>
                  <a:pt x="362" y="1112"/>
                </a:cubicBezTo>
                <a:cubicBezTo>
                  <a:pt x="405" y="1133"/>
                  <a:pt x="443" y="1142"/>
                  <a:pt x="478" y="1150"/>
                </a:cubicBezTo>
                <a:cubicBezTo>
                  <a:pt x="513" y="1158"/>
                  <a:pt x="545" y="1163"/>
                  <a:pt x="582" y="1174"/>
                </a:cubicBezTo>
                <a:cubicBezTo>
                  <a:pt x="626" y="1168"/>
                  <a:pt x="676" y="1166"/>
                  <a:pt x="727" y="1158"/>
                </a:cubicBezTo>
                <a:cubicBezTo>
                  <a:pt x="777" y="1150"/>
                  <a:pt x="828" y="1136"/>
                  <a:pt x="869" y="1114"/>
                </a:cubicBezTo>
                <a:cubicBezTo>
                  <a:pt x="910" y="1091"/>
                  <a:pt x="938" y="1075"/>
                  <a:pt x="966" y="1059"/>
                </a:cubicBezTo>
                <a:cubicBezTo>
                  <a:pt x="994" y="1043"/>
                  <a:pt x="1021" y="1027"/>
                  <a:pt x="1054" y="1000"/>
                </a:cubicBezTo>
                <a:cubicBezTo>
                  <a:pt x="1063" y="992"/>
                  <a:pt x="1069" y="984"/>
                  <a:pt x="1076" y="977"/>
                </a:cubicBezTo>
                <a:cubicBezTo>
                  <a:pt x="1082" y="970"/>
                  <a:pt x="1087" y="964"/>
                  <a:pt x="1093" y="960"/>
                </a:cubicBezTo>
                <a:cubicBezTo>
                  <a:pt x="1099" y="955"/>
                  <a:pt x="1104" y="944"/>
                  <a:pt x="1111" y="933"/>
                </a:cubicBezTo>
                <a:cubicBezTo>
                  <a:pt x="1114" y="927"/>
                  <a:pt x="1117" y="920"/>
                  <a:pt x="1120" y="914"/>
                </a:cubicBezTo>
                <a:cubicBezTo>
                  <a:pt x="1121" y="911"/>
                  <a:pt x="1123" y="908"/>
                  <a:pt x="1125" y="905"/>
                </a:cubicBezTo>
                <a:cubicBezTo>
                  <a:pt x="1126" y="902"/>
                  <a:pt x="1128" y="900"/>
                  <a:pt x="1129" y="897"/>
                </a:cubicBezTo>
                <a:cubicBezTo>
                  <a:pt x="1130" y="900"/>
                  <a:pt x="1131" y="903"/>
                  <a:pt x="1132" y="906"/>
                </a:cubicBezTo>
                <a:cubicBezTo>
                  <a:pt x="1137" y="899"/>
                  <a:pt x="1146" y="886"/>
                  <a:pt x="1150" y="879"/>
                </a:cubicBezTo>
                <a:cubicBezTo>
                  <a:pt x="1152" y="876"/>
                  <a:pt x="1154" y="874"/>
                  <a:pt x="1155" y="874"/>
                </a:cubicBezTo>
                <a:cubicBezTo>
                  <a:pt x="1156" y="874"/>
                  <a:pt x="1156" y="876"/>
                  <a:pt x="1157" y="878"/>
                </a:cubicBezTo>
                <a:cubicBezTo>
                  <a:pt x="1158" y="881"/>
                  <a:pt x="1159" y="884"/>
                  <a:pt x="1162" y="884"/>
                </a:cubicBezTo>
                <a:cubicBezTo>
                  <a:pt x="1164" y="884"/>
                  <a:pt x="1167" y="883"/>
                  <a:pt x="1171" y="878"/>
                </a:cubicBezTo>
                <a:cubicBezTo>
                  <a:pt x="1190" y="848"/>
                  <a:pt x="1207" y="816"/>
                  <a:pt x="1220" y="781"/>
                </a:cubicBezTo>
                <a:cubicBezTo>
                  <a:pt x="1228" y="745"/>
                  <a:pt x="1231" y="709"/>
                  <a:pt x="1232" y="673"/>
                </a:cubicBezTo>
                <a:cubicBezTo>
                  <a:pt x="1229" y="671"/>
                  <a:pt x="1226" y="668"/>
                  <a:pt x="1224" y="663"/>
                </a:cubicBezTo>
                <a:cubicBezTo>
                  <a:pt x="1224" y="655"/>
                  <a:pt x="1224" y="655"/>
                  <a:pt x="1224" y="655"/>
                </a:cubicBezTo>
                <a:cubicBezTo>
                  <a:pt x="1223" y="648"/>
                  <a:pt x="1223" y="648"/>
                  <a:pt x="1223" y="648"/>
                </a:cubicBezTo>
                <a:cubicBezTo>
                  <a:pt x="1221" y="632"/>
                  <a:pt x="1221" y="632"/>
                  <a:pt x="1221" y="632"/>
                </a:cubicBezTo>
                <a:cubicBezTo>
                  <a:pt x="1215" y="626"/>
                  <a:pt x="1207" y="627"/>
                  <a:pt x="1203" y="623"/>
                </a:cubicBezTo>
                <a:cubicBezTo>
                  <a:pt x="1193" y="623"/>
                  <a:pt x="1184" y="612"/>
                  <a:pt x="1174" y="603"/>
                </a:cubicBezTo>
                <a:cubicBezTo>
                  <a:pt x="1167" y="596"/>
                  <a:pt x="1160" y="590"/>
                  <a:pt x="1153" y="590"/>
                </a:cubicBezTo>
                <a:cubicBezTo>
                  <a:pt x="1151" y="590"/>
                  <a:pt x="1149" y="591"/>
                  <a:pt x="1147" y="592"/>
                </a:cubicBezTo>
                <a:cubicBezTo>
                  <a:pt x="1144" y="593"/>
                  <a:pt x="1143" y="607"/>
                  <a:pt x="1139" y="623"/>
                </a:cubicBezTo>
                <a:cubicBezTo>
                  <a:pt x="1138" y="631"/>
                  <a:pt x="1136" y="640"/>
                  <a:pt x="1134" y="647"/>
                </a:cubicBezTo>
                <a:cubicBezTo>
                  <a:pt x="1131" y="655"/>
                  <a:pt x="1128" y="662"/>
                  <a:pt x="1125" y="668"/>
                </a:cubicBezTo>
                <a:cubicBezTo>
                  <a:pt x="1125" y="668"/>
                  <a:pt x="1124" y="669"/>
                  <a:pt x="1124" y="669"/>
                </a:cubicBezTo>
                <a:cubicBezTo>
                  <a:pt x="1120" y="669"/>
                  <a:pt x="1116" y="659"/>
                  <a:pt x="1111" y="654"/>
                </a:cubicBezTo>
                <a:cubicBezTo>
                  <a:pt x="1110" y="661"/>
                  <a:pt x="1109" y="666"/>
                  <a:pt x="1107" y="670"/>
                </a:cubicBezTo>
                <a:cubicBezTo>
                  <a:pt x="1106" y="674"/>
                  <a:pt x="1104" y="676"/>
                  <a:pt x="1103" y="677"/>
                </a:cubicBezTo>
                <a:cubicBezTo>
                  <a:pt x="1102" y="677"/>
                  <a:pt x="1101" y="678"/>
                  <a:pt x="1101" y="678"/>
                </a:cubicBezTo>
                <a:cubicBezTo>
                  <a:pt x="1098" y="678"/>
                  <a:pt x="1096" y="675"/>
                  <a:pt x="1094" y="670"/>
                </a:cubicBezTo>
                <a:cubicBezTo>
                  <a:pt x="1093" y="676"/>
                  <a:pt x="1091" y="682"/>
                  <a:pt x="1091" y="682"/>
                </a:cubicBezTo>
                <a:cubicBezTo>
                  <a:pt x="1089" y="680"/>
                  <a:pt x="1083" y="674"/>
                  <a:pt x="1083" y="674"/>
                </a:cubicBezTo>
                <a:cubicBezTo>
                  <a:pt x="1073" y="708"/>
                  <a:pt x="1057" y="740"/>
                  <a:pt x="1040" y="771"/>
                </a:cubicBezTo>
                <a:cubicBezTo>
                  <a:pt x="1022" y="802"/>
                  <a:pt x="1004" y="830"/>
                  <a:pt x="989" y="859"/>
                </a:cubicBezTo>
                <a:cubicBezTo>
                  <a:pt x="987" y="862"/>
                  <a:pt x="985" y="866"/>
                  <a:pt x="983" y="870"/>
                </a:cubicBezTo>
                <a:cubicBezTo>
                  <a:pt x="981" y="874"/>
                  <a:pt x="979" y="878"/>
                  <a:pt x="976" y="882"/>
                </a:cubicBezTo>
                <a:cubicBezTo>
                  <a:pt x="972" y="891"/>
                  <a:pt x="967" y="900"/>
                  <a:pt x="963" y="907"/>
                </a:cubicBezTo>
                <a:cubicBezTo>
                  <a:pt x="962" y="910"/>
                  <a:pt x="957" y="915"/>
                  <a:pt x="952" y="918"/>
                </a:cubicBezTo>
                <a:cubicBezTo>
                  <a:pt x="947" y="922"/>
                  <a:pt x="942" y="926"/>
                  <a:pt x="940" y="928"/>
                </a:cubicBezTo>
                <a:cubicBezTo>
                  <a:pt x="936" y="940"/>
                  <a:pt x="942" y="944"/>
                  <a:pt x="944" y="953"/>
                </a:cubicBezTo>
                <a:cubicBezTo>
                  <a:pt x="933" y="960"/>
                  <a:pt x="919" y="969"/>
                  <a:pt x="905" y="978"/>
                </a:cubicBezTo>
                <a:cubicBezTo>
                  <a:pt x="903" y="979"/>
                  <a:pt x="901" y="980"/>
                  <a:pt x="899" y="982"/>
                </a:cubicBezTo>
                <a:cubicBezTo>
                  <a:pt x="897" y="983"/>
                  <a:pt x="896" y="984"/>
                  <a:pt x="894" y="985"/>
                </a:cubicBezTo>
                <a:cubicBezTo>
                  <a:pt x="890" y="987"/>
                  <a:pt x="886" y="989"/>
                  <a:pt x="882" y="992"/>
                </a:cubicBezTo>
                <a:cubicBezTo>
                  <a:pt x="875" y="996"/>
                  <a:pt x="867" y="1000"/>
                  <a:pt x="860" y="1004"/>
                </a:cubicBezTo>
                <a:cubicBezTo>
                  <a:pt x="853" y="1008"/>
                  <a:pt x="846" y="1012"/>
                  <a:pt x="841" y="1016"/>
                </a:cubicBezTo>
                <a:cubicBezTo>
                  <a:pt x="835" y="1020"/>
                  <a:pt x="829" y="1023"/>
                  <a:pt x="825" y="1027"/>
                </a:cubicBezTo>
                <a:cubicBezTo>
                  <a:pt x="821" y="1030"/>
                  <a:pt x="818" y="1033"/>
                  <a:pt x="816" y="1036"/>
                </a:cubicBezTo>
                <a:cubicBezTo>
                  <a:pt x="815" y="1039"/>
                  <a:pt x="814" y="1042"/>
                  <a:pt x="816" y="1045"/>
                </a:cubicBezTo>
                <a:cubicBezTo>
                  <a:pt x="811" y="1047"/>
                  <a:pt x="807" y="1049"/>
                  <a:pt x="803" y="1051"/>
                </a:cubicBezTo>
                <a:cubicBezTo>
                  <a:pt x="799" y="1052"/>
                  <a:pt x="796" y="1054"/>
                  <a:pt x="793" y="1056"/>
                </a:cubicBezTo>
                <a:cubicBezTo>
                  <a:pt x="786" y="1059"/>
                  <a:pt x="781" y="1063"/>
                  <a:pt x="775" y="1066"/>
                </a:cubicBezTo>
                <a:cubicBezTo>
                  <a:pt x="770" y="1070"/>
                  <a:pt x="764" y="1073"/>
                  <a:pt x="757" y="1077"/>
                </a:cubicBezTo>
                <a:cubicBezTo>
                  <a:pt x="754" y="1078"/>
                  <a:pt x="750" y="1080"/>
                  <a:pt x="746" y="1082"/>
                </a:cubicBezTo>
                <a:cubicBezTo>
                  <a:pt x="742" y="1083"/>
                  <a:pt x="737" y="1085"/>
                  <a:pt x="732" y="1086"/>
                </a:cubicBezTo>
                <a:cubicBezTo>
                  <a:pt x="704" y="1094"/>
                  <a:pt x="671" y="1101"/>
                  <a:pt x="636" y="1103"/>
                </a:cubicBezTo>
                <a:cubicBezTo>
                  <a:pt x="624" y="1104"/>
                  <a:pt x="612" y="1104"/>
                  <a:pt x="600" y="1104"/>
                </a:cubicBezTo>
                <a:cubicBezTo>
                  <a:pt x="576" y="1104"/>
                  <a:pt x="552" y="1103"/>
                  <a:pt x="527" y="1099"/>
                </a:cubicBezTo>
                <a:cubicBezTo>
                  <a:pt x="487" y="1094"/>
                  <a:pt x="450" y="1083"/>
                  <a:pt x="414" y="1069"/>
                </a:cubicBezTo>
                <a:cubicBezTo>
                  <a:pt x="409" y="1067"/>
                  <a:pt x="409" y="1067"/>
                  <a:pt x="409" y="1067"/>
                </a:cubicBezTo>
                <a:cubicBezTo>
                  <a:pt x="407" y="1066"/>
                  <a:pt x="405" y="1065"/>
                  <a:pt x="404" y="1064"/>
                </a:cubicBezTo>
                <a:cubicBezTo>
                  <a:pt x="400" y="1063"/>
                  <a:pt x="397" y="1061"/>
                  <a:pt x="394" y="1060"/>
                </a:cubicBezTo>
                <a:cubicBezTo>
                  <a:pt x="391" y="1059"/>
                  <a:pt x="388" y="1057"/>
                  <a:pt x="384" y="1056"/>
                </a:cubicBezTo>
                <a:cubicBezTo>
                  <a:pt x="381" y="1054"/>
                  <a:pt x="378" y="1053"/>
                  <a:pt x="375" y="1051"/>
                </a:cubicBezTo>
                <a:cubicBezTo>
                  <a:pt x="310" y="1018"/>
                  <a:pt x="256" y="973"/>
                  <a:pt x="215" y="922"/>
                </a:cubicBezTo>
                <a:cubicBezTo>
                  <a:pt x="174" y="871"/>
                  <a:pt x="144" y="814"/>
                  <a:pt x="125" y="754"/>
                </a:cubicBezTo>
                <a:cubicBezTo>
                  <a:pt x="107" y="695"/>
                  <a:pt x="98" y="633"/>
                  <a:pt x="100" y="568"/>
                </a:cubicBezTo>
                <a:cubicBezTo>
                  <a:pt x="102" y="504"/>
                  <a:pt x="115" y="438"/>
                  <a:pt x="141" y="371"/>
                </a:cubicBezTo>
                <a:cubicBezTo>
                  <a:pt x="167" y="304"/>
                  <a:pt x="211" y="241"/>
                  <a:pt x="266" y="191"/>
                </a:cubicBezTo>
                <a:cubicBezTo>
                  <a:pt x="293" y="166"/>
                  <a:pt x="324" y="144"/>
                  <a:pt x="356" y="126"/>
                </a:cubicBezTo>
                <a:cubicBezTo>
                  <a:pt x="388" y="108"/>
                  <a:pt x="423" y="93"/>
                  <a:pt x="458" y="83"/>
                </a:cubicBezTo>
                <a:cubicBezTo>
                  <a:pt x="505" y="69"/>
                  <a:pt x="553" y="63"/>
                  <a:pt x="601" y="63"/>
                </a:cubicBezTo>
                <a:cubicBezTo>
                  <a:pt x="624" y="63"/>
                  <a:pt x="648" y="64"/>
                  <a:pt x="671" y="67"/>
                </a:cubicBezTo>
                <a:cubicBezTo>
                  <a:pt x="739" y="77"/>
                  <a:pt x="803" y="101"/>
                  <a:pt x="857" y="133"/>
                </a:cubicBezTo>
                <a:cubicBezTo>
                  <a:pt x="911" y="165"/>
                  <a:pt x="955" y="205"/>
                  <a:pt x="989" y="247"/>
                </a:cubicBezTo>
                <a:cubicBezTo>
                  <a:pt x="1006" y="268"/>
                  <a:pt x="1021" y="290"/>
                  <a:pt x="1033" y="311"/>
                </a:cubicBezTo>
                <a:cubicBezTo>
                  <a:pt x="1045" y="332"/>
                  <a:pt x="1055" y="353"/>
                  <a:pt x="1063" y="373"/>
                </a:cubicBezTo>
                <a:cubicBezTo>
                  <a:pt x="1080" y="413"/>
                  <a:pt x="1088" y="450"/>
                  <a:pt x="1093" y="480"/>
                </a:cubicBezTo>
                <a:cubicBezTo>
                  <a:pt x="1098" y="511"/>
                  <a:pt x="1100" y="535"/>
                  <a:pt x="1100" y="552"/>
                </a:cubicBezTo>
                <a:cubicBezTo>
                  <a:pt x="1104" y="565"/>
                  <a:pt x="1107" y="578"/>
                  <a:pt x="1110" y="592"/>
                </a:cubicBezTo>
                <a:cubicBezTo>
                  <a:pt x="1116" y="569"/>
                  <a:pt x="1119" y="533"/>
                  <a:pt x="1113" y="488"/>
                </a:cubicBezTo>
                <a:cubicBezTo>
                  <a:pt x="1112" y="483"/>
                  <a:pt x="1112" y="477"/>
                  <a:pt x="1111" y="472"/>
                </a:cubicBezTo>
                <a:cubicBezTo>
                  <a:pt x="1110" y="469"/>
                  <a:pt x="1110" y="466"/>
                  <a:pt x="1109" y="463"/>
                </a:cubicBezTo>
                <a:cubicBezTo>
                  <a:pt x="1109" y="460"/>
                  <a:pt x="1108" y="457"/>
                  <a:pt x="1107" y="454"/>
                </a:cubicBezTo>
                <a:cubicBezTo>
                  <a:pt x="1106" y="448"/>
                  <a:pt x="1105" y="443"/>
                  <a:pt x="1104" y="436"/>
                </a:cubicBezTo>
                <a:cubicBezTo>
                  <a:pt x="1102" y="431"/>
                  <a:pt x="1100" y="424"/>
                  <a:pt x="1099" y="418"/>
                </a:cubicBezTo>
                <a:cubicBezTo>
                  <a:pt x="1091" y="394"/>
                  <a:pt x="1082" y="369"/>
                  <a:pt x="1070" y="345"/>
                </a:cubicBezTo>
                <a:cubicBezTo>
                  <a:pt x="1058" y="320"/>
                  <a:pt x="1044" y="297"/>
                  <a:pt x="1029" y="274"/>
                </a:cubicBezTo>
                <a:cubicBezTo>
                  <a:pt x="1013" y="252"/>
                  <a:pt x="996" y="232"/>
                  <a:pt x="979" y="213"/>
                </a:cubicBezTo>
                <a:cubicBezTo>
                  <a:pt x="974" y="209"/>
                  <a:pt x="970" y="204"/>
                  <a:pt x="965" y="200"/>
                </a:cubicBezTo>
                <a:cubicBezTo>
                  <a:pt x="961" y="195"/>
                  <a:pt x="956" y="191"/>
                  <a:pt x="952" y="187"/>
                </a:cubicBezTo>
                <a:cubicBezTo>
                  <a:pt x="948" y="183"/>
                  <a:pt x="943" y="179"/>
                  <a:pt x="939" y="175"/>
                </a:cubicBezTo>
                <a:cubicBezTo>
                  <a:pt x="934" y="171"/>
                  <a:pt x="930" y="167"/>
                  <a:pt x="925" y="164"/>
                </a:cubicBezTo>
                <a:cubicBezTo>
                  <a:pt x="917" y="157"/>
                  <a:pt x="908" y="150"/>
                  <a:pt x="900" y="144"/>
                </a:cubicBezTo>
                <a:cubicBezTo>
                  <a:pt x="896" y="141"/>
                  <a:pt x="892" y="139"/>
                  <a:pt x="888" y="136"/>
                </a:cubicBezTo>
                <a:cubicBezTo>
                  <a:pt x="884" y="133"/>
                  <a:pt x="880" y="131"/>
                  <a:pt x="877" y="128"/>
                </a:cubicBezTo>
                <a:cubicBezTo>
                  <a:pt x="865" y="121"/>
                  <a:pt x="854" y="115"/>
                  <a:pt x="844" y="109"/>
                </a:cubicBezTo>
                <a:cubicBezTo>
                  <a:pt x="838" y="106"/>
                  <a:pt x="833" y="103"/>
                  <a:pt x="828" y="101"/>
                </a:cubicBezTo>
                <a:cubicBezTo>
                  <a:pt x="823" y="98"/>
                  <a:pt x="818" y="95"/>
                  <a:pt x="813" y="93"/>
                </a:cubicBezTo>
                <a:cubicBezTo>
                  <a:pt x="804" y="89"/>
                  <a:pt x="795" y="85"/>
                  <a:pt x="786" y="81"/>
                </a:cubicBezTo>
                <a:cubicBezTo>
                  <a:pt x="778" y="78"/>
                  <a:pt x="770" y="74"/>
                  <a:pt x="762" y="72"/>
                </a:cubicBezTo>
                <a:cubicBezTo>
                  <a:pt x="758" y="70"/>
                  <a:pt x="756" y="69"/>
                  <a:pt x="757" y="69"/>
                </a:cubicBezTo>
                <a:cubicBezTo>
                  <a:pt x="757" y="69"/>
                  <a:pt x="757" y="70"/>
                  <a:pt x="758" y="70"/>
                </a:cubicBezTo>
                <a:cubicBezTo>
                  <a:pt x="762" y="71"/>
                  <a:pt x="770" y="73"/>
                  <a:pt x="781" y="78"/>
                </a:cubicBezTo>
                <a:cubicBezTo>
                  <a:pt x="803" y="86"/>
                  <a:pt x="838" y="102"/>
                  <a:pt x="877" y="128"/>
                </a:cubicBezTo>
                <a:cubicBezTo>
                  <a:pt x="912" y="150"/>
                  <a:pt x="951" y="180"/>
                  <a:pt x="989" y="222"/>
                </a:cubicBezTo>
                <a:cubicBezTo>
                  <a:pt x="968" y="193"/>
                  <a:pt x="944" y="167"/>
                  <a:pt x="919" y="145"/>
                </a:cubicBezTo>
                <a:cubicBezTo>
                  <a:pt x="895" y="122"/>
                  <a:pt x="870" y="104"/>
                  <a:pt x="849" y="89"/>
                </a:cubicBezTo>
                <a:cubicBezTo>
                  <a:pt x="815" y="73"/>
                  <a:pt x="779" y="59"/>
                  <a:pt x="742" y="49"/>
                </a:cubicBezTo>
                <a:cubicBezTo>
                  <a:pt x="701" y="38"/>
                  <a:pt x="658" y="32"/>
                  <a:pt x="616" y="31"/>
                </a:cubicBezTo>
                <a:cubicBezTo>
                  <a:pt x="611" y="31"/>
                  <a:pt x="605" y="31"/>
                  <a:pt x="600" y="31"/>
                </a:cubicBezTo>
                <a:cubicBezTo>
                  <a:pt x="563" y="31"/>
                  <a:pt x="526" y="34"/>
                  <a:pt x="490" y="42"/>
                </a:cubicBezTo>
                <a:cubicBezTo>
                  <a:pt x="408" y="58"/>
                  <a:pt x="329" y="93"/>
                  <a:pt x="259" y="144"/>
                </a:cubicBezTo>
                <a:cubicBezTo>
                  <a:pt x="234" y="162"/>
                  <a:pt x="196" y="195"/>
                  <a:pt x="165" y="233"/>
                </a:cubicBezTo>
                <a:cubicBezTo>
                  <a:pt x="161" y="237"/>
                  <a:pt x="157" y="242"/>
                  <a:pt x="153" y="247"/>
                </a:cubicBezTo>
                <a:cubicBezTo>
                  <a:pt x="149" y="252"/>
                  <a:pt x="145" y="257"/>
                  <a:pt x="142" y="262"/>
                </a:cubicBezTo>
                <a:cubicBezTo>
                  <a:pt x="134" y="271"/>
                  <a:pt x="128" y="281"/>
                  <a:pt x="122" y="290"/>
                </a:cubicBezTo>
                <a:cubicBezTo>
                  <a:pt x="115" y="300"/>
                  <a:pt x="110" y="309"/>
                  <a:pt x="105" y="317"/>
                </a:cubicBezTo>
                <a:cubicBezTo>
                  <a:pt x="100" y="325"/>
                  <a:pt x="95" y="333"/>
                  <a:pt x="91" y="339"/>
                </a:cubicBezTo>
                <a:cubicBezTo>
                  <a:pt x="120" y="282"/>
                  <a:pt x="158" y="230"/>
                  <a:pt x="203" y="185"/>
                </a:cubicBezTo>
                <a:cubicBezTo>
                  <a:pt x="249" y="141"/>
                  <a:pt x="302" y="104"/>
                  <a:pt x="359" y="77"/>
                </a:cubicBezTo>
                <a:cubicBezTo>
                  <a:pt x="436" y="40"/>
                  <a:pt x="520" y="22"/>
                  <a:pt x="605" y="22"/>
                </a:cubicBezTo>
                <a:cubicBezTo>
                  <a:pt x="647" y="22"/>
                  <a:pt x="689" y="26"/>
                  <a:pt x="730" y="36"/>
                </a:cubicBezTo>
                <a:cubicBezTo>
                  <a:pt x="723" y="33"/>
                  <a:pt x="717" y="32"/>
                  <a:pt x="710" y="30"/>
                </a:cubicBezTo>
                <a:cubicBezTo>
                  <a:pt x="677" y="23"/>
                  <a:pt x="644" y="19"/>
                  <a:pt x="611" y="18"/>
                </a:cubicBezTo>
                <a:cubicBezTo>
                  <a:pt x="606" y="18"/>
                  <a:pt x="601" y="18"/>
                  <a:pt x="596" y="18"/>
                </a:cubicBezTo>
                <a:cubicBezTo>
                  <a:pt x="568" y="18"/>
                  <a:pt x="539" y="20"/>
                  <a:pt x="511" y="25"/>
                </a:cubicBezTo>
                <a:cubicBezTo>
                  <a:pt x="477" y="29"/>
                  <a:pt x="444" y="37"/>
                  <a:pt x="412" y="48"/>
                </a:cubicBezTo>
                <a:cubicBezTo>
                  <a:pt x="380" y="59"/>
                  <a:pt x="349" y="72"/>
                  <a:pt x="320" y="88"/>
                </a:cubicBezTo>
                <a:cubicBezTo>
                  <a:pt x="299" y="100"/>
                  <a:pt x="280" y="112"/>
                  <a:pt x="260" y="125"/>
                </a:cubicBezTo>
                <a:cubicBezTo>
                  <a:pt x="279" y="112"/>
                  <a:pt x="299" y="99"/>
                  <a:pt x="320" y="88"/>
                </a:cubicBezTo>
                <a:cubicBezTo>
                  <a:pt x="346" y="73"/>
                  <a:pt x="372" y="60"/>
                  <a:pt x="400" y="49"/>
                </a:cubicBezTo>
                <a:cubicBezTo>
                  <a:pt x="429" y="37"/>
                  <a:pt x="458" y="28"/>
                  <a:pt x="491" y="21"/>
                </a:cubicBezTo>
                <a:cubicBezTo>
                  <a:pt x="521" y="15"/>
                  <a:pt x="554" y="13"/>
                  <a:pt x="586" y="13"/>
                </a:cubicBezTo>
                <a:cubicBezTo>
                  <a:pt x="597" y="13"/>
                  <a:pt x="607" y="13"/>
                  <a:pt x="617" y="13"/>
                </a:cubicBezTo>
                <a:cubicBezTo>
                  <a:pt x="650" y="14"/>
                  <a:pt x="680" y="22"/>
                  <a:pt x="710" y="30"/>
                </a:cubicBezTo>
                <a:cubicBezTo>
                  <a:pt x="725" y="33"/>
                  <a:pt x="725" y="33"/>
                  <a:pt x="725" y="33"/>
                </a:cubicBezTo>
                <a:cubicBezTo>
                  <a:pt x="739" y="37"/>
                  <a:pt x="739" y="37"/>
                  <a:pt x="739" y="37"/>
                </a:cubicBezTo>
                <a:cubicBezTo>
                  <a:pt x="744" y="38"/>
                  <a:pt x="749" y="39"/>
                  <a:pt x="753" y="41"/>
                </a:cubicBezTo>
                <a:cubicBezTo>
                  <a:pt x="768" y="45"/>
                  <a:pt x="768" y="45"/>
                  <a:pt x="768" y="45"/>
                </a:cubicBezTo>
                <a:cubicBezTo>
                  <a:pt x="773" y="46"/>
                  <a:pt x="779" y="47"/>
                  <a:pt x="785" y="50"/>
                </a:cubicBezTo>
                <a:cubicBezTo>
                  <a:pt x="785" y="49"/>
                  <a:pt x="785" y="49"/>
                  <a:pt x="785" y="49"/>
                </a:cubicBezTo>
                <a:cubicBezTo>
                  <a:pt x="784" y="48"/>
                  <a:pt x="782" y="47"/>
                  <a:pt x="780" y="45"/>
                </a:cubicBezTo>
                <a:cubicBezTo>
                  <a:pt x="778" y="44"/>
                  <a:pt x="775" y="43"/>
                  <a:pt x="772" y="41"/>
                </a:cubicBezTo>
                <a:cubicBezTo>
                  <a:pt x="766" y="39"/>
                  <a:pt x="759" y="35"/>
                  <a:pt x="750" y="31"/>
                </a:cubicBezTo>
                <a:cubicBezTo>
                  <a:pt x="732" y="25"/>
                  <a:pt x="709" y="17"/>
                  <a:pt x="681" y="11"/>
                </a:cubicBezTo>
                <a:cubicBezTo>
                  <a:pt x="653" y="5"/>
                  <a:pt x="621" y="1"/>
                  <a:pt x="586" y="0"/>
                </a:cubicBezTo>
                <a:cubicBezTo>
                  <a:pt x="581" y="0"/>
                  <a:pt x="576" y="0"/>
                  <a:pt x="570" y="0"/>
                </a:cubicBezTo>
              </a:path>
            </a:pathLst>
          </a:custGeom>
          <a:solidFill>
            <a:srgbClr val="E02CBC"/>
          </a:solidFill>
          <a:ln>
            <a:noFill/>
          </a:ln>
          <a:effectLst>
            <a:glow rad="101600">
              <a:schemeClr val="accent1">
                <a:satMod val="175000"/>
                <a:alpha val="40000"/>
              </a:schemeClr>
            </a:glow>
          </a:effectLst>
        </p:spPr>
        <p:txBody>
          <a:bodyPr vert="horz" wrap="square" lIns="91440" tIns="45720" rIns="91440" bIns="45720" numCol="1" anchor="t" anchorCtr="0" compatLnSpc="1">
            <a:prstTxWarp prst="textNoShape">
              <a:avLst/>
            </a:prstTxWarp>
          </a:bodyPr>
          <a:lstStyle/>
          <a:p>
            <a:endParaRPr lang="en-US"/>
          </a:p>
        </p:txBody>
      </p:sp>
      <p:sp>
        <p:nvSpPr>
          <p:cNvPr id="7" name="Freeform 5">
            <a:extLst>
              <a:ext uri="{FF2B5EF4-FFF2-40B4-BE49-F238E27FC236}">
                <a16:creationId xmlns:a16="http://schemas.microsoft.com/office/drawing/2014/main" xmlns="" id="{66539489-09CD-4F57-B4D7-21BE1C5371D8}"/>
              </a:ext>
            </a:extLst>
          </p:cNvPr>
          <p:cNvSpPr>
            <a:spLocks/>
          </p:cNvSpPr>
          <p:nvPr/>
        </p:nvSpPr>
        <p:spPr bwMode="auto">
          <a:xfrm>
            <a:off x="3291506" y="2091362"/>
            <a:ext cx="1309003" cy="1116374"/>
          </a:xfrm>
          <a:custGeom>
            <a:avLst/>
            <a:gdLst>
              <a:gd name="T0" fmla="*/ 277 w 1232"/>
              <a:gd name="T1" fmla="*/ 81 h 1174"/>
              <a:gd name="T2" fmla="*/ 178 w 1232"/>
              <a:gd name="T3" fmla="*/ 158 h 1174"/>
              <a:gd name="T4" fmla="*/ 54 w 1232"/>
              <a:gd name="T5" fmla="*/ 383 h 1174"/>
              <a:gd name="T6" fmla="*/ 39 w 1232"/>
              <a:gd name="T7" fmla="*/ 453 h 1174"/>
              <a:gd name="T8" fmla="*/ 22 w 1232"/>
              <a:gd name="T9" fmla="*/ 542 h 1174"/>
              <a:gd name="T10" fmla="*/ 9 w 1232"/>
              <a:gd name="T11" fmla="*/ 637 h 1174"/>
              <a:gd name="T12" fmla="*/ 18 w 1232"/>
              <a:gd name="T13" fmla="*/ 703 h 1174"/>
              <a:gd name="T14" fmla="*/ 22 w 1232"/>
              <a:gd name="T15" fmla="*/ 757 h 1174"/>
              <a:gd name="T16" fmla="*/ 78 w 1232"/>
              <a:gd name="T17" fmla="*/ 872 h 1174"/>
              <a:gd name="T18" fmla="*/ 109 w 1232"/>
              <a:gd name="T19" fmla="*/ 916 h 1174"/>
              <a:gd name="T20" fmla="*/ 171 w 1232"/>
              <a:gd name="T21" fmla="*/ 994 h 1174"/>
              <a:gd name="T22" fmla="*/ 243 w 1232"/>
              <a:gd name="T23" fmla="*/ 1051 h 1174"/>
              <a:gd name="T24" fmla="*/ 357 w 1232"/>
              <a:gd name="T25" fmla="*/ 1110 h 1174"/>
              <a:gd name="T26" fmla="*/ 727 w 1232"/>
              <a:gd name="T27" fmla="*/ 1158 h 1174"/>
              <a:gd name="T28" fmla="*/ 1076 w 1232"/>
              <a:gd name="T29" fmla="*/ 977 h 1174"/>
              <a:gd name="T30" fmla="*/ 1125 w 1232"/>
              <a:gd name="T31" fmla="*/ 905 h 1174"/>
              <a:gd name="T32" fmla="*/ 1155 w 1232"/>
              <a:gd name="T33" fmla="*/ 874 h 1174"/>
              <a:gd name="T34" fmla="*/ 1220 w 1232"/>
              <a:gd name="T35" fmla="*/ 781 h 1174"/>
              <a:gd name="T36" fmla="*/ 1223 w 1232"/>
              <a:gd name="T37" fmla="*/ 648 h 1174"/>
              <a:gd name="T38" fmla="*/ 1153 w 1232"/>
              <a:gd name="T39" fmla="*/ 590 h 1174"/>
              <a:gd name="T40" fmla="*/ 1125 w 1232"/>
              <a:gd name="T41" fmla="*/ 668 h 1174"/>
              <a:gd name="T42" fmla="*/ 1103 w 1232"/>
              <a:gd name="T43" fmla="*/ 677 h 1174"/>
              <a:gd name="T44" fmla="*/ 1083 w 1232"/>
              <a:gd name="T45" fmla="*/ 674 h 1174"/>
              <a:gd name="T46" fmla="*/ 976 w 1232"/>
              <a:gd name="T47" fmla="*/ 882 h 1174"/>
              <a:gd name="T48" fmla="*/ 944 w 1232"/>
              <a:gd name="T49" fmla="*/ 953 h 1174"/>
              <a:gd name="T50" fmla="*/ 882 w 1232"/>
              <a:gd name="T51" fmla="*/ 992 h 1174"/>
              <a:gd name="T52" fmla="*/ 816 w 1232"/>
              <a:gd name="T53" fmla="*/ 1036 h 1174"/>
              <a:gd name="T54" fmla="*/ 775 w 1232"/>
              <a:gd name="T55" fmla="*/ 1066 h 1174"/>
              <a:gd name="T56" fmla="*/ 636 w 1232"/>
              <a:gd name="T57" fmla="*/ 1103 h 1174"/>
              <a:gd name="T58" fmla="*/ 409 w 1232"/>
              <a:gd name="T59" fmla="*/ 1067 h 1174"/>
              <a:gd name="T60" fmla="*/ 375 w 1232"/>
              <a:gd name="T61" fmla="*/ 1051 h 1174"/>
              <a:gd name="T62" fmla="*/ 141 w 1232"/>
              <a:gd name="T63" fmla="*/ 371 h 1174"/>
              <a:gd name="T64" fmla="*/ 601 w 1232"/>
              <a:gd name="T65" fmla="*/ 63 h 1174"/>
              <a:gd name="T66" fmla="*/ 1033 w 1232"/>
              <a:gd name="T67" fmla="*/ 311 h 1174"/>
              <a:gd name="T68" fmla="*/ 1110 w 1232"/>
              <a:gd name="T69" fmla="*/ 592 h 1174"/>
              <a:gd name="T70" fmla="*/ 1107 w 1232"/>
              <a:gd name="T71" fmla="*/ 454 h 1174"/>
              <a:gd name="T72" fmla="*/ 1029 w 1232"/>
              <a:gd name="T73" fmla="*/ 274 h 1174"/>
              <a:gd name="T74" fmla="*/ 939 w 1232"/>
              <a:gd name="T75" fmla="*/ 175 h 1174"/>
              <a:gd name="T76" fmla="*/ 877 w 1232"/>
              <a:gd name="T77" fmla="*/ 128 h 1174"/>
              <a:gd name="T78" fmla="*/ 786 w 1232"/>
              <a:gd name="T79" fmla="*/ 81 h 1174"/>
              <a:gd name="T80" fmla="*/ 781 w 1232"/>
              <a:gd name="T81" fmla="*/ 78 h 1174"/>
              <a:gd name="T82" fmla="*/ 849 w 1232"/>
              <a:gd name="T83" fmla="*/ 89 h 1174"/>
              <a:gd name="T84" fmla="*/ 490 w 1232"/>
              <a:gd name="T85" fmla="*/ 42 h 1174"/>
              <a:gd name="T86" fmla="*/ 142 w 1232"/>
              <a:gd name="T87" fmla="*/ 262 h 1174"/>
              <a:gd name="T88" fmla="*/ 203 w 1232"/>
              <a:gd name="T89" fmla="*/ 185 h 1174"/>
              <a:gd name="T90" fmla="*/ 710 w 1232"/>
              <a:gd name="T91" fmla="*/ 30 h 1174"/>
              <a:gd name="T92" fmla="*/ 412 w 1232"/>
              <a:gd name="T93" fmla="*/ 48 h 1174"/>
              <a:gd name="T94" fmla="*/ 400 w 1232"/>
              <a:gd name="T95" fmla="*/ 49 h 1174"/>
              <a:gd name="T96" fmla="*/ 710 w 1232"/>
              <a:gd name="T97" fmla="*/ 30 h 1174"/>
              <a:gd name="T98" fmla="*/ 768 w 1232"/>
              <a:gd name="T99" fmla="*/ 45 h 1174"/>
              <a:gd name="T100" fmla="*/ 772 w 1232"/>
              <a:gd name="T101" fmla="*/ 41 h 1174"/>
              <a:gd name="T102" fmla="*/ 570 w 1232"/>
              <a:gd name="T103" fmla="*/ 0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32" h="1174">
                <a:moveTo>
                  <a:pt x="570" y="0"/>
                </a:moveTo>
                <a:cubicBezTo>
                  <a:pt x="540" y="0"/>
                  <a:pt x="509" y="2"/>
                  <a:pt x="478" y="7"/>
                </a:cubicBezTo>
                <a:cubicBezTo>
                  <a:pt x="441" y="13"/>
                  <a:pt x="404" y="23"/>
                  <a:pt x="370" y="36"/>
                </a:cubicBezTo>
                <a:cubicBezTo>
                  <a:pt x="336" y="49"/>
                  <a:pt x="305" y="64"/>
                  <a:pt x="277" y="81"/>
                </a:cubicBezTo>
                <a:cubicBezTo>
                  <a:pt x="250" y="97"/>
                  <a:pt x="227" y="114"/>
                  <a:pt x="209" y="129"/>
                </a:cubicBezTo>
                <a:cubicBezTo>
                  <a:pt x="205" y="133"/>
                  <a:pt x="201" y="136"/>
                  <a:pt x="197" y="140"/>
                </a:cubicBezTo>
                <a:cubicBezTo>
                  <a:pt x="193" y="143"/>
                  <a:pt x="190" y="147"/>
                  <a:pt x="186" y="150"/>
                </a:cubicBezTo>
                <a:cubicBezTo>
                  <a:pt x="183" y="153"/>
                  <a:pt x="180" y="156"/>
                  <a:pt x="178" y="158"/>
                </a:cubicBezTo>
                <a:cubicBezTo>
                  <a:pt x="175" y="161"/>
                  <a:pt x="173" y="163"/>
                  <a:pt x="171" y="165"/>
                </a:cubicBezTo>
                <a:cubicBezTo>
                  <a:pt x="147" y="192"/>
                  <a:pt x="129" y="221"/>
                  <a:pt x="113" y="252"/>
                </a:cubicBezTo>
                <a:cubicBezTo>
                  <a:pt x="97" y="282"/>
                  <a:pt x="83" y="315"/>
                  <a:pt x="68" y="350"/>
                </a:cubicBezTo>
                <a:cubicBezTo>
                  <a:pt x="63" y="362"/>
                  <a:pt x="58" y="373"/>
                  <a:pt x="54" y="383"/>
                </a:cubicBezTo>
                <a:cubicBezTo>
                  <a:pt x="49" y="393"/>
                  <a:pt x="46" y="403"/>
                  <a:pt x="45" y="413"/>
                </a:cubicBezTo>
                <a:cubicBezTo>
                  <a:pt x="46" y="415"/>
                  <a:pt x="45" y="425"/>
                  <a:pt x="44" y="435"/>
                </a:cubicBezTo>
                <a:cubicBezTo>
                  <a:pt x="42" y="444"/>
                  <a:pt x="42" y="444"/>
                  <a:pt x="42" y="444"/>
                </a:cubicBezTo>
                <a:cubicBezTo>
                  <a:pt x="39" y="453"/>
                  <a:pt x="39" y="453"/>
                  <a:pt x="39" y="453"/>
                </a:cubicBezTo>
                <a:cubicBezTo>
                  <a:pt x="38" y="459"/>
                  <a:pt x="36" y="465"/>
                  <a:pt x="34" y="471"/>
                </a:cubicBezTo>
                <a:cubicBezTo>
                  <a:pt x="33" y="477"/>
                  <a:pt x="32" y="484"/>
                  <a:pt x="30" y="490"/>
                </a:cubicBezTo>
                <a:cubicBezTo>
                  <a:pt x="29" y="496"/>
                  <a:pt x="27" y="501"/>
                  <a:pt x="26" y="507"/>
                </a:cubicBezTo>
                <a:cubicBezTo>
                  <a:pt x="24" y="519"/>
                  <a:pt x="22" y="531"/>
                  <a:pt x="22" y="542"/>
                </a:cubicBezTo>
                <a:cubicBezTo>
                  <a:pt x="21" y="553"/>
                  <a:pt x="21" y="563"/>
                  <a:pt x="23" y="573"/>
                </a:cubicBezTo>
                <a:cubicBezTo>
                  <a:pt x="23" y="580"/>
                  <a:pt x="21" y="590"/>
                  <a:pt x="18" y="601"/>
                </a:cubicBezTo>
                <a:cubicBezTo>
                  <a:pt x="17" y="606"/>
                  <a:pt x="15" y="612"/>
                  <a:pt x="13" y="618"/>
                </a:cubicBezTo>
                <a:cubicBezTo>
                  <a:pt x="12" y="624"/>
                  <a:pt x="10" y="631"/>
                  <a:pt x="9" y="637"/>
                </a:cubicBezTo>
                <a:cubicBezTo>
                  <a:pt x="7" y="643"/>
                  <a:pt x="5" y="649"/>
                  <a:pt x="4" y="654"/>
                </a:cubicBezTo>
                <a:cubicBezTo>
                  <a:pt x="3" y="660"/>
                  <a:pt x="2" y="665"/>
                  <a:pt x="1" y="670"/>
                </a:cubicBezTo>
                <a:cubicBezTo>
                  <a:pt x="0" y="679"/>
                  <a:pt x="0" y="685"/>
                  <a:pt x="2" y="686"/>
                </a:cubicBezTo>
                <a:cubicBezTo>
                  <a:pt x="16" y="695"/>
                  <a:pt x="18" y="696"/>
                  <a:pt x="18" y="703"/>
                </a:cubicBezTo>
                <a:cubicBezTo>
                  <a:pt x="17" y="707"/>
                  <a:pt x="16" y="712"/>
                  <a:pt x="17" y="720"/>
                </a:cubicBezTo>
                <a:cubicBezTo>
                  <a:pt x="17" y="725"/>
                  <a:pt x="17" y="729"/>
                  <a:pt x="18" y="735"/>
                </a:cubicBezTo>
                <a:cubicBezTo>
                  <a:pt x="18" y="738"/>
                  <a:pt x="18" y="742"/>
                  <a:pt x="19" y="745"/>
                </a:cubicBezTo>
                <a:cubicBezTo>
                  <a:pt x="20" y="749"/>
                  <a:pt x="21" y="753"/>
                  <a:pt x="22" y="757"/>
                </a:cubicBezTo>
                <a:cubicBezTo>
                  <a:pt x="23" y="761"/>
                  <a:pt x="27" y="768"/>
                  <a:pt x="32" y="777"/>
                </a:cubicBezTo>
                <a:cubicBezTo>
                  <a:pt x="38" y="785"/>
                  <a:pt x="43" y="794"/>
                  <a:pt x="45" y="802"/>
                </a:cubicBezTo>
                <a:cubicBezTo>
                  <a:pt x="52" y="828"/>
                  <a:pt x="60" y="844"/>
                  <a:pt x="70" y="860"/>
                </a:cubicBezTo>
                <a:cubicBezTo>
                  <a:pt x="72" y="864"/>
                  <a:pt x="75" y="868"/>
                  <a:pt x="78" y="872"/>
                </a:cubicBezTo>
                <a:cubicBezTo>
                  <a:pt x="79" y="874"/>
                  <a:pt x="80" y="876"/>
                  <a:pt x="82" y="878"/>
                </a:cubicBezTo>
                <a:cubicBezTo>
                  <a:pt x="83" y="880"/>
                  <a:pt x="85" y="882"/>
                  <a:pt x="86" y="885"/>
                </a:cubicBezTo>
                <a:cubicBezTo>
                  <a:pt x="90" y="889"/>
                  <a:pt x="93" y="894"/>
                  <a:pt x="97" y="899"/>
                </a:cubicBezTo>
                <a:cubicBezTo>
                  <a:pt x="101" y="904"/>
                  <a:pt x="105" y="910"/>
                  <a:pt x="109" y="916"/>
                </a:cubicBezTo>
                <a:cubicBezTo>
                  <a:pt x="123" y="934"/>
                  <a:pt x="134" y="948"/>
                  <a:pt x="144" y="961"/>
                </a:cubicBezTo>
                <a:cubicBezTo>
                  <a:pt x="147" y="964"/>
                  <a:pt x="149" y="967"/>
                  <a:pt x="151" y="970"/>
                </a:cubicBezTo>
                <a:cubicBezTo>
                  <a:pt x="154" y="973"/>
                  <a:pt x="156" y="976"/>
                  <a:pt x="158" y="978"/>
                </a:cubicBezTo>
                <a:cubicBezTo>
                  <a:pt x="163" y="984"/>
                  <a:pt x="167" y="989"/>
                  <a:pt x="171" y="994"/>
                </a:cubicBezTo>
                <a:cubicBezTo>
                  <a:pt x="180" y="1004"/>
                  <a:pt x="188" y="1014"/>
                  <a:pt x="200" y="1023"/>
                </a:cubicBezTo>
                <a:cubicBezTo>
                  <a:pt x="202" y="1025"/>
                  <a:pt x="205" y="1028"/>
                  <a:pt x="208" y="1030"/>
                </a:cubicBezTo>
                <a:cubicBezTo>
                  <a:pt x="212" y="1033"/>
                  <a:pt x="215" y="1035"/>
                  <a:pt x="219" y="1037"/>
                </a:cubicBezTo>
                <a:cubicBezTo>
                  <a:pt x="226" y="1042"/>
                  <a:pt x="233" y="1047"/>
                  <a:pt x="243" y="1051"/>
                </a:cubicBezTo>
                <a:cubicBezTo>
                  <a:pt x="247" y="1054"/>
                  <a:pt x="275" y="1072"/>
                  <a:pt x="304" y="1086"/>
                </a:cubicBezTo>
                <a:cubicBezTo>
                  <a:pt x="311" y="1090"/>
                  <a:pt x="319" y="1093"/>
                  <a:pt x="325" y="1097"/>
                </a:cubicBezTo>
                <a:cubicBezTo>
                  <a:pt x="332" y="1100"/>
                  <a:pt x="338" y="1102"/>
                  <a:pt x="344" y="1104"/>
                </a:cubicBezTo>
                <a:cubicBezTo>
                  <a:pt x="349" y="1107"/>
                  <a:pt x="354" y="1109"/>
                  <a:pt x="357" y="1110"/>
                </a:cubicBezTo>
                <a:cubicBezTo>
                  <a:pt x="360" y="1111"/>
                  <a:pt x="362" y="1112"/>
                  <a:pt x="362" y="1112"/>
                </a:cubicBezTo>
                <a:cubicBezTo>
                  <a:pt x="405" y="1133"/>
                  <a:pt x="443" y="1142"/>
                  <a:pt x="478" y="1150"/>
                </a:cubicBezTo>
                <a:cubicBezTo>
                  <a:pt x="513" y="1158"/>
                  <a:pt x="545" y="1163"/>
                  <a:pt x="582" y="1174"/>
                </a:cubicBezTo>
                <a:cubicBezTo>
                  <a:pt x="626" y="1168"/>
                  <a:pt x="676" y="1166"/>
                  <a:pt x="727" y="1158"/>
                </a:cubicBezTo>
                <a:cubicBezTo>
                  <a:pt x="777" y="1150"/>
                  <a:pt x="828" y="1136"/>
                  <a:pt x="869" y="1114"/>
                </a:cubicBezTo>
                <a:cubicBezTo>
                  <a:pt x="910" y="1091"/>
                  <a:pt x="938" y="1075"/>
                  <a:pt x="966" y="1059"/>
                </a:cubicBezTo>
                <a:cubicBezTo>
                  <a:pt x="994" y="1043"/>
                  <a:pt x="1021" y="1027"/>
                  <a:pt x="1054" y="1000"/>
                </a:cubicBezTo>
                <a:cubicBezTo>
                  <a:pt x="1063" y="992"/>
                  <a:pt x="1069" y="984"/>
                  <a:pt x="1076" y="977"/>
                </a:cubicBezTo>
                <a:cubicBezTo>
                  <a:pt x="1082" y="970"/>
                  <a:pt x="1087" y="964"/>
                  <a:pt x="1093" y="960"/>
                </a:cubicBezTo>
                <a:cubicBezTo>
                  <a:pt x="1099" y="955"/>
                  <a:pt x="1104" y="944"/>
                  <a:pt x="1111" y="933"/>
                </a:cubicBezTo>
                <a:cubicBezTo>
                  <a:pt x="1114" y="927"/>
                  <a:pt x="1117" y="920"/>
                  <a:pt x="1120" y="914"/>
                </a:cubicBezTo>
                <a:cubicBezTo>
                  <a:pt x="1121" y="911"/>
                  <a:pt x="1123" y="908"/>
                  <a:pt x="1125" y="905"/>
                </a:cubicBezTo>
                <a:cubicBezTo>
                  <a:pt x="1126" y="902"/>
                  <a:pt x="1128" y="900"/>
                  <a:pt x="1129" y="897"/>
                </a:cubicBezTo>
                <a:cubicBezTo>
                  <a:pt x="1130" y="900"/>
                  <a:pt x="1131" y="903"/>
                  <a:pt x="1132" y="906"/>
                </a:cubicBezTo>
                <a:cubicBezTo>
                  <a:pt x="1137" y="899"/>
                  <a:pt x="1146" y="886"/>
                  <a:pt x="1150" y="879"/>
                </a:cubicBezTo>
                <a:cubicBezTo>
                  <a:pt x="1152" y="876"/>
                  <a:pt x="1154" y="874"/>
                  <a:pt x="1155" y="874"/>
                </a:cubicBezTo>
                <a:cubicBezTo>
                  <a:pt x="1156" y="874"/>
                  <a:pt x="1156" y="876"/>
                  <a:pt x="1157" y="878"/>
                </a:cubicBezTo>
                <a:cubicBezTo>
                  <a:pt x="1158" y="881"/>
                  <a:pt x="1159" y="884"/>
                  <a:pt x="1162" y="884"/>
                </a:cubicBezTo>
                <a:cubicBezTo>
                  <a:pt x="1164" y="884"/>
                  <a:pt x="1167" y="883"/>
                  <a:pt x="1171" y="878"/>
                </a:cubicBezTo>
                <a:cubicBezTo>
                  <a:pt x="1190" y="848"/>
                  <a:pt x="1207" y="816"/>
                  <a:pt x="1220" y="781"/>
                </a:cubicBezTo>
                <a:cubicBezTo>
                  <a:pt x="1228" y="745"/>
                  <a:pt x="1231" y="709"/>
                  <a:pt x="1232" y="673"/>
                </a:cubicBezTo>
                <a:cubicBezTo>
                  <a:pt x="1229" y="671"/>
                  <a:pt x="1226" y="668"/>
                  <a:pt x="1224" y="663"/>
                </a:cubicBezTo>
                <a:cubicBezTo>
                  <a:pt x="1224" y="655"/>
                  <a:pt x="1224" y="655"/>
                  <a:pt x="1224" y="655"/>
                </a:cubicBezTo>
                <a:cubicBezTo>
                  <a:pt x="1223" y="648"/>
                  <a:pt x="1223" y="648"/>
                  <a:pt x="1223" y="648"/>
                </a:cubicBezTo>
                <a:cubicBezTo>
                  <a:pt x="1221" y="632"/>
                  <a:pt x="1221" y="632"/>
                  <a:pt x="1221" y="632"/>
                </a:cubicBezTo>
                <a:cubicBezTo>
                  <a:pt x="1215" y="626"/>
                  <a:pt x="1207" y="627"/>
                  <a:pt x="1203" y="623"/>
                </a:cubicBezTo>
                <a:cubicBezTo>
                  <a:pt x="1193" y="623"/>
                  <a:pt x="1184" y="612"/>
                  <a:pt x="1174" y="603"/>
                </a:cubicBezTo>
                <a:cubicBezTo>
                  <a:pt x="1167" y="596"/>
                  <a:pt x="1160" y="590"/>
                  <a:pt x="1153" y="590"/>
                </a:cubicBezTo>
                <a:cubicBezTo>
                  <a:pt x="1151" y="590"/>
                  <a:pt x="1149" y="591"/>
                  <a:pt x="1147" y="592"/>
                </a:cubicBezTo>
                <a:cubicBezTo>
                  <a:pt x="1144" y="593"/>
                  <a:pt x="1143" y="607"/>
                  <a:pt x="1139" y="623"/>
                </a:cubicBezTo>
                <a:cubicBezTo>
                  <a:pt x="1138" y="631"/>
                  <a:pt x="1136" y="640"/>
                  <a:pt x="1134" y="647"/>
                </a:cubicBezTo>
                <a:cubicBezTo>
                  <a:pt x="1131" y="655"/>
                  <a:pt x="1128" y="662"/>
                  <a:pt x="1125" y="668"/>
                </a:cubicBezTo>
                <a:cubicBezTo>
                  <a:pt x="1125" y="668"/>
                  <a:pt x="1124" y="669"/>
                  <a:pt x="1124" y="669"/>
                </a:cubicBezTo>
                <a:cubicBezTo>
                  <a:pt x="1120" y="669"/>
                  <a:pt x="1116" y="659"/>
                  <a:pt x="1111" y="654"/>
                </a:cubicBezTo>
                <a:cubicBezTo>
                  <a:pt x="1110" y="661"/>
                  <a:pt x="1109" y="666"/>
                  <a:pt x="1107" y="670"/>
                </a:cubicBezTo>
                <a:cubicBezTo>
                  <a:pt x="1106" y="674"/>
                  <a:pt x="1104" y="676"/>
                  <a:pt x="1103" y="677"/>
                </a:cubicBezTo>
                <a:cubicBezTo>
                  <a:pt x="1102" y="677"/>
                  <a:pt x="1101" y="678"/>
                  <a:pt x="1101" y="678"/>
                </a:cubicBezTo>
                <a:cubicBezTo>
                  <a:pt x="1098" y="678"/>
                  <a:pt x="1096" y="675"/>
                  <a:pt x="1094" y="670"/>
                </a:cubicBezTo>
                <a:cubicBezTo>
                  <a:pt x="1093" y="676"/>
                  <a:pt x="1091" y="682"/>
                  <a:pt x="1091" y="682"/>
                </a:cubicBezTo>
                <a:cubicBezTo>
                  <a:pt x="1089" y="680"/>
                  <a:pt x="1083" y="674"/>
                  <a:pt x="1083" y="674"/>
                </a:cubicBezTo>
                <a:cubicBezTo>
                  <a:pt x="1073" y="708"/>
                  <a:pt x="1057" y="740"/>
                  <a:pt x="1040" y="771"/>
                </a:cubicBezTo>
                <a:cubicBezTo>
                  <a:pt x="1022" y="802"/>
                  <a:pt x="1004" y="830"/>
                  <a:pt x="989" y="859"/>
                </a:cubicBezTo>
                <a:cubicBezTo>
                  <a:pt x="987" y="862"/>
                  <a:pt x="985" y="866"/>
                  <a:pt x="983" y="870"/>
                </a:cubicBezTo>
                <a:cubicBezTo>
                  <a:pt x="981" y="874"/>
                  <a:pt x="979" y="878"/>
                  <a:pt x="976" y="882"/>
                </a:cubicBezTo>
                <a:cubicBezTo>
                  <a:pt x="972" y="891"/>
                  <a:pt x="967" y="900"/>
                  <a:pt x="963" y="907"/>
                </a:cubicBezTo>
                <a:cubicBezTo>
                  <a:pt x="962" y="910"/>
                  <a:pt x="957" y="915"/>
                  <a:pt x="952" y="918"/>
                </a:cubicBezTo>
                <a:cubicBezTo>
                  <a:pt x="947" y="922"/>
                  <a:pt x="942" y="926"/>
                  <a:pt x="940" y="928"/>
                </a:cubicBezTo>
                <a:cubicBezTo>
                  <a:pt x="936" y="940"/>
                  <a:pt x="942" y="944"/>
                  <a:pt x="944" y="953"/>
                </a:cubicBezTo>
                <a:cubicBezTo>
                  <a:pt x="933" y="960"/>
                  <a:pt x="919" y="969"/>
                  <a:pt x="905" y="978"/>
                </a:cubicBezTo>
                <a:cubicBezTo>
                  <a:pt x="903" y="979"/>
                  <a:pt x="901" y="980"/>
                  <a:pt x="899" y="982"/>
                </a:cubicBezTo>
                <a:cubicBezTo>
                  <a:pt x="897" y="983"/>
                  <a:pt x="896" y="984"/>
                  <a:pt x="894" y="985"/>
                </a:cubicBezTo>
                <a:cubicBezTo>
                  <a:pt x="890" y="987"/>
                  <a:pt x="886" y="989"/>
                  <a:pt x="882" y="992"/>
                </a:cubicBezTo>
                <a:cubicBezTo>
                  <a:pt x="875" y="996"/>
                  <a:pt x="867" y="1000"/>
                  <a:pt x="860" y="1004"/>
                </a:cubicBezTo>
                <a:cubicBezTo>
                  <a:pt x="853" y="1008"/>
                  <a:pt x="846" y="1012"/>
                  <a:pt x="841" y="1016"/>
                </a:cubicBezTo>
                <a:cubicBezTo>
                  <a:pt x="835" y="1020"/>
                  <a:pt x="829" y="1023"/>
                  <a:pt x="825" y="1027"/>
                </a:cubicBezTo>
                <a:cubicBezTo>
                  <a:pt x="821" y="1030"/>
                  <a:pt x="818" y="1033"/>
                  <a:pt x="816" y="1036"/>
                </a:cubicBezTo>
                <a:cubicBezTo>
                  <a:pt x="815" y="1039"/>
                  <a:pt x="814" y="1042"/>
                  <a:pt x="816" y="1045"/>
                </a:cubicBezTo>
                <a:cubicBezTo>
                  <a:pt x="811" y="1047"/>
                  <a:pt x="807" y="1049"/>
                  <a:pt x="803" y="1051"/>
                </a:cubicBezTo>
                <a:cubicBezTo>
                  <a:pt x="799" y="1052"/>
                  <a:pt x="796" y="1054"/>
                  <a:pt x="793" y="1056"/>
                </a:cubicBezTo>
                <a:cubicBezTo>
                  <a:pt x="786" y="1059"/>
                  <a:pt x="781" y="1063"/>
                  <a:pt x="775" y="1066"/>
                </a:cubicBezTo>
                <a:cubicBezTo>
                  <a:pt x="770" y="1070"/>
                  <a:pt x="764" y="1073"/>
                  <a:pt x="757" y="1077"/>
                </a:cubicBezTo>
                <a:cubicBezTo>
                  <a:pt x="754" y="1078"/>
                  <a:pt x="750" y="1080"/>
                  <a:pt x="746" y="1082"/>
                </a:cubicBezTo>
                <a:cubicBezTo>
                  <a:pt x="742" y="1083"/>
                  <a:pt x="737" y="1085"/>
                  <a:pt x="732" y="1086"/>
                </a:cubicBezTo>
                <a:cubicBezTo>
                  <a:pt x="704" y="1094"/>
                  <a:pt x="671" y="1101"/>
                  <a:pt x="636" y="1103"/>
                </a:cubicBezTo>
                <a:cubicBezTo>
                  <a:pt x="624" y="1104"/>
                  <a:pt x="612" y="1104"/>
                  <a:pt x="600" y="1104"/>
                </a:cubicBezTo>
                <a:cubicBezTo>
                  <a:pt x="576" y="1104"/>
                  <a:pt x="552" y="1103"/>
                  <a:pt x="527" y="1099"/>
                </a:cubicBezTo>
                <a:cubicBezTo>
                  <a:pt x="487" y="1094"/>
                  <a:pt x="450" y="1083"/>
                  <a:pt x="414" y="1069"/>
                </a:cubicBezTo>
                <a:cubicBezTo>
                  <a:pt x="409" y="1067"/>
                  <a:pt x="409" y="1067"/>
                  <a:pt x="409" y="1067"/>
                </a:cubicBezTo>
                <a:cubicBezTo>
                  <a:pt x="407" y="1066"/>
                  <a:pt x="405" y="1065"/>
                  <a:pt x="404" y="1064"/>
                </a:cubicBezTo>
                <a:cubicBezTo>
                  <a:pt x="400" y="1063"/>
                  <a:pt x="397" y="1061"/>
                  <a:pt x="394" y="1060"/>
                </a:cubicBezTo>
                <a:cubicBezTo>
                  <a:pt x="391" y="1059"/>
                  <a:pt x="388" y="1057"/>
                  <a:pt x="384" y="1056"/>
                </a:cubicBezTo>
                <a:cubicBezTo>
                  <a:pt x="381" y="1054"/>
                  <a:pt x="378" y="1053"/>
                  <a:pt x="375" y="1051"/>
                </a:cubicBezTo>
                <a:cubicBezTo>
                  <a:pt x="310" y="1018"/>
                  <a:pt x="256" y="973"/>
                  <a:pt x="215" y="922"/>
                </a:cubicBezTo>
                <a:cubicBezTo>
                  <a:pt x="174" y="871"/>
                  <a:pt x="144" y="814"/>
                  <a:pt x="125" y="754"/>
                </a:cubicBezTo>
                <a:cubicBezTo>
                  <a:pt x="107" y="695"/>
                  <a:pt x="98" y="633"/>
                  <a:pt x="100" y="568"/>
                </a:cubicBezTo>
                <a:cubicBezTo>
                  <a:pt x="102" y="504"/>
                  <a:pt x="115" y="438"/>
                  <a:pt x="141" y="371"/>
                </a:cubicBezTo>
                <a:cubicBezTo>
                  <a:pt x="167" y="304"/>
                  <a:pt x="211" y="241"/>
                  <a:pt x="266" y="191"/>
                </a:cubicBezTo>
                <a:cubicBezTo>
                  <a:pt x="293" y="166"/>
                  <a:pt x="324" y="144"/>
                  <a:pt x="356" y="126"/>
                </a:cubicBezTo>
                <a:cubicBezTo>
                  <a:pt x="388" y="108"/>
                  <a:pt x="423" y="93"/>
                  <a:pt x="458" y="83"/>
                </a:cubicBezTo>
                <a:cubicBezTo>
                  <a:pt x="505" y="69"/>
                  <a:pt x="553" y="63"/>
                  <a:pt x="601" y="63"/>
                </a:cubicBezTo>
                <a:cubicBezTo>
                  <a:pt x="624" y="63"/>
                  <a:pt x="648" y="64"/>
                  <a:pt x="671" y="67"/>
                </a:cubicBezTo>
                <a:cubicBezTo>
                  <a:pt x="739" y="77"/>
                  <a:pt x="803" y="101"/>
                  <a:pt x="857" y="133"/>
                </a:cubicBezTo>
                <a:cubicBezTo>
                  <a:pt x="911" y="165"/>
                  <a:pt x="955" y="205"/>
                  <a:pt x="989" y="247"/>
                </a:cubicBezTo>
                <a:cubicBezTo>
                  <a:pt x="1006" y="268"/>
                  <a:pt x="1021" y="290"/>
                  <a:pt x="1033" y="311"/>
                </a:cubicBezTo>
                <a:cubicBezTo>
                  <a:pt x="1045" y="332"/>
                  <a:pt x="1055" y="353"/>
                  <a:pt x="1063" y="373"/>
                </a:cubicBezTo>
                <a:cubicBezTo>
                  <a:pt x="1080" y="413"/>
                  <a:pt x="1088" y="450"/>
                  <a:pt x="1093" y="480"/>
                </a:cubicBezTo>
                <a:cubicBezTo>
                  <a:pt x="1098" y="511"/>
                  <a:pt x="1100" y="535"/>
                  <a:pt x="1100" y="552"/>
                </a:cubicBezTo>
                <a:cubicBezTo>
                  <a:pt x="1104" y="565"/>
                  <a:pt x="1107" y="578"/>
                  <a:pt x="1110" y="592"/>
                </a:cubicBezTo>
                <a:cubicBezTo>
                  <a:pt x="1116" y="569"/>
                  <a:pt x="1119" y="533"/>
                  <a:pt x="1113" y="488"/>
                </a:cubicBezTo>
                <a:cubicBezTo>
                  <a:pt x="1112" y="483"/>
                  <a:pt x="1112" y="477"/>
                  <a:pt x="1111" y="472"/>
                </a:cubicBezTo>
                <a:cubicBezTo>
                  <a:pt x="1110" y="469"/>
                  <a:pt x="1110" y="466"/>
                  <a:pt x="1109" y="463"/>
                </a:cubicBezTo>
                <a:cubicBezTo>
                  <a:pt x="1109" y="460"/>
                  <a:pt x="1108" y="457"/>
                  <a:pt x="1107" y="454"/>
                </a:cubicBezTo>
                <a:cubicBezTo>
                  <a:pt x="1106" y="448"/>
                  <a:pt x="1105" y="443"/>
                  <a:pt x="1104" y="436"/>
                </a:cubicBezTo>
                <a:cubicBezTo>
                  <a:pt x="1102" y="431"/>
                  <a:pt x="1100" y="424"/>
                  <a:pt x="1099" y="418"/>
                </a:cubicBezTo>
                <a:cubicBezTo>
                  <a:pt x="1091" y="394"/>
                  <a:pt x="1082" y="369"/>
                  <a:pt x="1070" y="345"/>
                </a:cubicBezTo>
                <a:cubicBezTo>
                  <a:pt x="1058" y="320"/>
                  <a:pt x="1044" y="297"/>
                  <a:pt x="1029" y="274"/>
                </a:cubicBezTo>
                <a:cubicBezTo>
                  <a:pt x="1013" y="252"/>
                  <a:pt x="996" y="232"/>
                  <a:pt x="979" y="213"/>
                </a:cubicBezTo>
                <a:cubicBezTo>
                  <a:pt x="974" y="209"/>
                  <a:pt x="970" y="204"/>
                  <a:pt x="965" y="200"/>
                </a:cubicBezTo>
                <a:cubicBezTo>
                  <a:pt x="961" y="195"/>
                  <a:pt x="956" y="191"/>
                  <a:pt x="952" y="187"/>
                </a:cubicBezTo>
                <a:cubicBezTo>
                  <a:pt x="948" y="183"/>
                  <a:pt x="943" y="179"/>
                  <a:pt x="939" y="175"/>
                </a:cubicBezTo>
                <a:cubicBezTo>
                  <a:pt x="934" y="171"/>
                  <a:pt x="930" y="167"/>
                  <a:pt x="925" y="164"/>
                </a:cubicBezTo>
                <a:cubicBezTo>
                  <a:pt x="917" y="157"/>
                  <a:pt x="908" y="150"/>
                  <a:pt x="900" y="144"/>
                </a:cubicBezTo>
                <a:cubicBezTo>
                  <a:pt x="896" y="141"/>
                  <a:pt x="892" y="139"/>
                  <a:pt x="888" y="136"/>
                </a:cubicBezTo>
                <a:cubicBezTo>
                  <a:pt x="884" y="133"/>
                  <a:pt x="880" y="131"/>
                  <a:pt x="877" y="128"/>
                </a:cubicBezTo>
                <a:cubicBezTo>
                  <a:pt x="865" y="121"/>
                  <a:pt x="854" y="115"/>
                  <a:pt x="844" y="109"/>
                </a:cubicBezTo>
                <a:cubicBezTo>
                  <a:pt x="838" y="106"/>
                  <a:pt x="833" y="103"/>
                  <a:pt x="828" y="101"/>
                </a:cubicBezTo>
                <a:cubicBezTo>
                  <a:pt x="823" y="98"/>
                  <a:pt x="818" y="95"/>
                  <a:pt x="813" y="93"/>
                </a:cubicBezTo>
                <a:cubicBezTo>
                  <a:pt x="804" y="89"/>
                  <a:pt x="795" y="85"/>
                  <a:pt x="786" y="81"/>
                </a:cubicBezTo>
                <a:cubicBezTo>
                  <a:pt x="778" y="78"/>
                  <a:pt x="770" y="74"/>
                  <a:pt x="762" y="72"/>
                </a:cubicBezTo>
                <a:cubicBezTo>
                  <a:pt x="758" y="70"/>
                  <a:pt x="756" y="69"/>
                  <a:pt x="757" y="69"/>
                </a:cubicBezTo>
                <a:cubicBezTo>
                  <a:pt x="757" y="69"/>
                  <a:pt x="757" y="70"/>
                  <a:pt x="758" y="70"/>
                </a:cubicBezTo>
                <a:cubicBezTo>
                  <a:pt x="762" y="71"/>
                  <a:pt x="770" y="73"/>
                  <a:pt x="781" y="78"/>
                </a:cubicBezTo>
                <a:cubicBezTo>
                  <a:pt x="803" y="86"/>
                  <a:pt x="838" y="102"/>
                  <a:pt x="877" y="128"/>
                </a:cubicBezTo>
                <a:cubicBezTo>
                  <a:pt x="912" y="150"/>
                  <a:pt x="951" y="180"/>
                  <a:pt x="989" y="222"/>
                </a:cubicBezTo>
                <a:cubicBezTo>
                  <a:pt x="968" y="193"/>
                  <a:pt x="944" y="167"/>
                  <a:pt x="919" y="145"/>
                </a:cubicBezTo>
                <a:cubicBezTo>
                  <a:pt x="895" y="122"/>
                  <a:pt x="870" y="104"/>
                  <a:pt x="849" y="89"/>
                </a:cubicBezTo>
                <a:cubicBezTo>
                  <a:pt x="815" y="73"/>
                  <a:pt x="779" y="59"/>
                  <a:pt x="742" y="49"/>
                </a:cubicBezTo>
                <a:cubicBezTo>
                  <a:pt x="701" y="38"/>
                  <a:pt x="658" y="32"/>
                  <a:pt x="616" y="31"/>
                </a:cubicBezTo>
                <a:cubicBezTo>
                  <a:pt x="611" y="31"/>
                  <a:pt x="605" y="31"/>
                  <a:pt x="600" y="31"/>
                </a:cubicBezTo>
                <a:cubicBezTo>
                  <a:pt x="563" y="31"/>
                  <a:pt x="526" y="34"/>
                  <a:pt x="490" y="42"/>
                </a:cubicBezTo>
                <a:cubicBezTo>
                  <a:pt x="408" y="58"/>
                  <a:pt x="329" y="93"/>
                  <a:pt x="259" y="144"/>
                </a:cubicBezTo>
                <a:cubicBezTo>
                  <a:pt x="234" y="162"/>
                  <a:pt x="196" y="195"/>
                  <a:pt x="165" y="233"/>
                </a:cubicBezTo>
                <a:cubicBezTo>
                  <a:pt x="161" y="237"/>
                  <a:pt x="157" y="242"/>
                  <a:pt x="153" y="247"/>
                </a:cubicBezTo>
                <a:cubicBezTo>
                  <a:pt x="149" y="252"/>
                  <a:pt x="145" y="257"/>
                  <a:pt x="142" y="262"/>
                </a:cubicBezTo>
                <a:cubicBezTo>
                  <a:pt x="134" y="271"/>
                  <a:pt x="128" y="281"/>
                  <a:pt x="122" y="290"/>
                </a:cubicBezTo>
                <a:cubicBezTo>
                  <a:pt x="115" y="300"/>
                  <a:pt x="110" y="309"/>
                  <a:pt x="105" y="317"/>
                </a:cubicBezTo>
                <a:cubicBezTo>
                  <a:pt x="100" y="325"/>
                  <a:pt x="95" y="333"/>
                  <a:pt x="91" y="339"/>
                </a:cubicBezTo>
                <a:cubicBezTo>
                  <a:pt x="120" y="282"/>
                  <a:pt x="158" y="230"/>
                  <a:pt x="203" y="185"/>
                </a:cubicBezTo>
                <a:cubicBezTo>
                  <a:pt x="249" y="141"/>
                  <a:pt x="302" y="104"/>
                  <a:pt x="359" y="77"/>
                </a:cubicBezTo>
                <a:cubicBezTo>
                  <a:pt x="436" y="40"/>
                  <a:pt x="520" y="22"/>
                  <a:pt x="605" y="22"/>
                </a:cubicBezTo>
                <a:cubicBezTo>
                  <a:pt x="647" y="22"/>
                  <a:pt x="689" y="26"/>
                  <a:pt x="730" y="36"/>
                </a:cubicBezTo>
                <a:cubicBezTo>
                  <a:pt x="723" y="33"/>
                  <a:pt x="717" y="32"/>
                  <a:pt x="710" y="30"/>
                </a:cubicBezTo>
                <a:cubicBezTo>
                  <a:pt x="677" y="23"/>
                  <a:pt x="644" y="19"/>
                  <a:pt x="611" y="18"/>
                </a:cubicBezTo>
                <a:cubicBezTo>
                  <a:pt x="606" y="18"/>
                  <a:pt x="601" y="18"/>
                  <a:pt x="596" y="18"/>
                </a:cubicBezTo>
                <a:cubicBezTo>
                  <a:pt x="568" y="18"/>
                  <a:pt x="539" y="20"/>
                  <a:pt x="511" y="25"/>
                </a:cubicBezTo>
                <a:cubicBezTo>
                  <a:pt x="477" y="29"/>
                  <a:pt x="444" y="37"/>
                  <a:pt x="412" y="48"/>
                </a:cubicBezTo>
                <a:cubicBezTo>
                  <a:pt x="380" y="59"/>
                  <a:pt x="349" y="72"/>
                  <a:pt x="320" y="88"/>
                </a:cubicBezTo>
                <a:cubicBezTo>
                  <a:pt x="299" y="100"/>
                  <a:pt x="280" y="112"/>
                  <a:pt x="260" y="125"/>
                </a:cubicBezTo>
                <a:cubicBezTo>
                  <a:pt x="279" y="112"/>
                  <a:pt x="299" y="99"/>
                  <a:pt x="320" y="88"/>
                </a:cubicBezTo>
                <a:cubicBezTo>
                  <a:pt x="346" y="73"/>
                  <a:pt x="372" y="60"/>
                  <a:pt x="400" y="49"/>
                </a:cubicBezTo>
                <a:cubicBezTo>
                  <a:pt x="429" y="37"/>
                  <a:pt x="458" y="28"/>
                  <a:pt x="491" y="21"/>
                </a:cubicBezTo>
                <a:cubicBezTo>
                  <a:pt x="521" y="15"/>
                  <a:pt x="554" y="13"/>
                  <a:pt x="586" y="13"/>
                </a:cubicBezTo>
                <a:cubicBezTo>
                  <a:pt x="597" y="13"/>
                  <a:pt x="607" y="13"/>
                  <a:pt x="617" y="13"/>
                </a:cubicBezTo>
                <a:cubicBezTo>
                  <a:pt x="650" y="14"/>
                  <a:pt x="680" y="22"/>
                  <a:pt x="710" y="30"/>
                </a:cubicBezTo>
                <a:cubicBezTo>
                  <a:pt x="725" y="33"/>
                  <a:pt x="725" y="33"/>
                  <a:pt x="725" y="33"/>
                </a:cubicBezTo>
                <a:cubicBezTo>
                  <a:pt x="739" y="37"/>
                  <a:pt x="739" y="37"/>
                  <a:pt x="739" y="37"/>
                </a:cubicBezTo>
                <a:cubicBezTo>
                  <a:pt x="744" y="38"/>
                  <a:pt x="749" y="39"/>
                  <a:pt x="753" y="41"/>
                </a:cubicBezTo>
                <a:cubicBezTo>
                  <a:pt x="768" y="45"/>
                  <a:pt x="768" y="45"/>
                  <a:pt x="768" y="45"/>
                </a:cubicBezTo>
                <a:cubicBezTo>
                  <a:pt x="773" y="46"/>
                  <a:pt x="779" y="47"/>
                  <a:pt x="785" y="50"/>
                </a:cubicBezTo>
                <a:cubicBezTo>
                  <a:pt x="785" y="49"/>
                  <a:pt x="785" y="49"/>
                  <a:pt x="785" y="49"/>
                </a:cubicBezTo>
                <a:cubicBezTo>
                  <a:pt x="784" y="48"/>
                  <a:pt x="782" y="47"/>
                  <a:pt x="780" y="45"/>
                </a:cubicBezTo>
                <a:cubicBezTo>
                  <a:pt x="778" y="44"/>
                  <a:pt x="775" y="43"/>
                  <a:pt x="772" y="41"/>
                </a:cubicBezTo>
                <a:cubicBezTo>
                  <a:pt x="766" y="39"/>
                  <a:pt x="759" y="35"/>
                  <a:pt x="750" y="31"/>
                </a:cubicBezTo>
                <a:cubicBezTo>
                  <a:pt x="732" y="25"/>
                  <a:pt x="709" y="17"/>
                  <a:pt x="681" y="11"/>
                </a:cubicBezTo>
                <a:cubicBezTo>
                  <a:pt x="653" y="5"/>
                  <a:pt x="621" y="1"/>
                  <a:pt x="586" y="0"/>
                </a:cubicBezTo>
                <a:cubicBezTo>
                  <a:pt x="581" y="0"/>
                  <a:pt x="576" y="0"/>
                  <a:pt x="570" y="0"/>
                </a:cubicBezTo>
              </a:path>
            </a:pathLst>
          </a:custGeom>
          <a:solidFill>
            <a:srgbClr val="FF5BA4"/>
          </a:solidFill>
          <a:ln>
            <a:noFill/>
          </a:ln>
          <a:effectLst>
            <a:glow rad="101600">
              <a:schemeClr val="accent1">
                <a:satMod val="175000"/>
                <a:alpha val="40000"/>
              </a:schemeClr>
            </a:glow>
          </a:effectLst>
        </p:spPr>
        <p:txBody>
          <a:bodyPr vert="horz" wrap="square" lIns="91440" tIns="45720" rIns="91440" bIns="45720" numCol="1" anchor="t" anchorCtr="0" compatLnSpc="1">
            <a:prstTxWarp prst="textNoShape">
              <a:avLst/>
            </a:prstTxWarp>
          </a:bodyPr>
          <a:lstStyle/>
          <a:p>
            <a:endParaRPr lang="en-US"/>
          </a:p>
        </p:txBody>
      </p:sp>
      <p:sp>
        <p:nvSpPr>
          <p:cNvPr id="8" name="Freeform 5">
            <a:extLst>
              <a:ext uri="{FF2B5EF4-FFF2-40B4-BE49-F238E27FC236}">
                <a16:creationId xmlns:a16="http://schemas.microsoft.com/office/drawing/2014/main" xmlns="" id="{B221D598-B2F0-4ED4-9A56-8C220B0F65EA}"/>
              </a:ext>
            </a:extLst>
          </p:cNvPr>
          <p:cNvSpPr>
            <a:spLocks/>
          </p:cNvSpPr>
          <p:nvPr/>
        </p:nvSpPr>
        <p:spPr bwMode="auto">
          <a:xfrm>
            <a:off x="5198348" y="2067113"/>
            <a:ext cx="1309003" cy="1116374"/>
          </a:xfrm>
          <a:custGeom>
            <a:avLst/>
            <a:gdLst>
              <a:gd name="T0" fmla="*/ 277 w 1232"/>
              <a:gd name="T1" fmla="*/ 81 h 1174"/>
              <a:gd name="T2" fmla="*/ 178 w 1232"/>
              <a:gd name="T3" fmla="*/ 158 h 1174"/>
              <a:gd name="T4" fmla="*/ 54 w 1232"/>
              <a:gd name="T5" fmla="*/ 383 h 1174"/>
              <a:gd name="T6" fmla="*/ 39 w 1232"/>
              <a:gd name="T7" fmla="*/ 453 h 1174"/>
              <a:gd name="T8" fmla="*/ 22 w 1232"/>
              <a:gd name="T9" fmla="*/ 542 h 1174"/>
              <a:gd name="T10" fmla="*/ 9 w 1232"/>
              <a:gd name="T11" fmla="*/ 637 h 1174"/>
              <a:gd name="T12" fmla="*/ 18 w 1232"/>
              <a:gd name="T13" fmla="*/ 703 h 1174"/>
              <a:gd name="T14" fmla="*/ 22 w 1232"/>
              <a:gd name="T15" fmla="*/ 757 h 1174"/>
              <a:gd name="T16" fmla="*/ 78 w 1232"/>
              <a:gd name="T17" fmla="*/ 872 h 1174"/>
              <a:gd name="T18" fmla="*/ 109 w 1232"/>
              <a:gd name="T19" fmla="*/ 916 h 1174"/>
              <a:gd name="T20" fmla="*/ 171 w 1232"/>
              <a:gd name="T21" fmla="*/ 994 h 1174"/>
              <a:gd name="T22" fmla="*/ 243 w 1232"/>
              <a:gd name="T23" fmla="*/ 1051 h 1174"/>
              <a:gd name="T24" fmla="*/ 357 w 1232"/>
              <a:gd name="T25" fmla="*/ 1110 h 1174"/>
              <a:gd name="T26" fmla="*/ 727 w 1232"/>
              <a:gd name="T27" fmla="*/ 1158 h 1174"/>
              <a:gd name="T28" fmla="*/ 1076 w 1232"/>
              <a:gd name="T29" fmla="*/ 977 h 1174"/>
              <a:gd name="T30" fmla="*/ 1125 w 1232"/>
              <a:gd name="T31" fmla="*/ 905 h 1174"/>
              <a:gd name="T32" fmla="*/ 1155 w 1232"/>
              <a:gd name="T33" fmla="*/ 874 h 1174"/>
              <a:gd name="T34" fmla="*/ 1220 w 1232"/>
              <a:gd name="T35" fmla="*/ 781 h 1174"/>
              <a:gd name="T36" fmla="*/ 1223 w 1232"/>
              <a:gd name="T37" fmla="*/ 648 h 1174"/>
              <a:gd name="T38" fmla="*/ 1153 w 1232"/>
              <a:gd name="T39" fmla="*/ 590 h 1174"/>
              <a:gd name="T40" fmla="*/ 1125 w 1232"/>
              <a:gd name="T41" fmla="*/ 668 h 1174"/>
              <a:gd name="T42" fmla="*/ 1103 w 1232"/>
              <a:gd name="T43" fmla="*/ 677 h 1174"/>
              <a:gd name="T44" fmla="*/ 1083 w 1232"/>
              <a:gd name="T45" fmla="*/ 674 h 1174"/>
              <a:gd name="T46" fmla="*/ 976 w 1232"/>
              <a:gd name="T47" fmla="*/ 882 h 1174"/>
              <a:gd name="T48" fmla="*/ 944 w 1232"/>
              <a:gd name="T49" fmla="*/ 953 h 1174"/>
              <a:gd name="T50" fmla="*/ 882 w 1232"/>
              <a:gd name="T51" fmla="*/ 992 h 1174"/>
              <a:gd name="T52" fmla="*/ 816 w 1232"/>
              <a:gd name="T53" fmla="*/ 1036 h 1174"/>
              <a:gd name="T54" fmla="*/ 775 w 1232"/>
              <a:gd name="T55" fmla="*/ 1066 h 1174"/>
              <a:gd name="T56" fmla="*/ 636 w 1232"/>
              <a:gd name="T57" fmla="*/ 1103 h 1174"/>
              <a:gd name="T58" fmla="*/ 409 w 1232"/>
              <a:gd name="T59" fmla="*/ 1067 h 1174"/>
              <a:gd name="T60" fmla="*/ 375 w 1232"/>
              <a:gd name="T61" fmla="*/ 1051 h 1174"/>
              <a:gd name="T62" fmla="*/ 141 w 1232"/>
              <a:gd name="T63" fmla="*/ 371 h 1174"/>
              <a:gd name="T64" fmla="*/ 601 w 1232"/>
              <a:gd name="T65" fmla="*/ 63 h 1174"/>
              <a:gd name="T66" fmla="*/ 1033 w 1232"/>
              <a:gd name="T67" fmla="*/ 311 h 1174"/>
              <a:gd name="T68" fmla="*/ 1110 w 1232"/>
              <a:gd name="T69" fmla="*/ 592 h 1174"/>
              <a:gd name="T70" fmla="*/ 1107 w 1232"/>
              <a:gd name="T71" fmla="*/ 454 h 1174"/>
              <a:gd name="T72" fmla="*/ 1029 w 1232"/>
              <a:gd name="T73" fmla="*/ 274 h 1174"/>
              <a:gd name="T74" fmla="*/ 939 w 1232"/>
              <a:gd name="T75" fmla="*/ 175 h 1174"/>
              <a:gd name="T76" fmla="*/ 877 w 1232"/>
              <a:gd name="T77" fmla="*/ 128 h 1174"/>
              <a:gd name="T78" fmla="*/ 786 w 1232"/>
              <a:gd name="T79" fmla="*/ 81 h 1174"/>
              <a:gd name="T80" fmla="*/ 781 w 1232"/>
              <a:gd name="T81" fmla="*/ 78 h 1174"/>
              <a:gd name="T82" fmla="*/ 849 w 1232"/>
              <a:gd name="T83" fmla="*/ 89 h 1174"/>
              <a:gd name="T84" fmla="*/ 490 w 1232"/>
              <a:gd name="T85" fmla="*/ 42 h 1174"/>
              <a:gd name="T86" fmla="*/ 142 w 1232"/>
              <a:gd name="T87" fmla="*/ 262 h 1174"/>
              <a:gd name="T88" fmla="*/ 203 w 1232"/>
              <a:gd name="T89" fmla="*/ 185 h 1174"/>
              <a:gd name="T90" fmla="*/ 710 w 1232"/>
              <a:gd name="T91" fmla="*/ 30 h 1174"/>
              <a:gd name="T92" fmla="*/ 412 w 1232"/>
              <a:gd name="T93" fmla="*/ 48 h 1174"/>
              <a:gd name="T94" fmla="*/ 400 w 1232"/>
              <a:gd name="T95" fmla="*/ 49 h 1174"/>
              <a:gd name="T96" fmla="*/ 710 w 1232"/>
              <a:gd name="T97" fmla="*/ 30 h 1174"/>
              <a:gd name="T98" fmla="*/ 768 w 1232"/>
              <a:gd name="T99" fmla="*/ 45 h 1174"/>
              <a:gd name="T100" fmla="*/ 772 w 1232"/>
              <a:gd name="T101" fmla="*/ 41 h 1174"/>
              <a:gd name="T102" fmla="*/ 570 w 1232"/>
              <a:gd name="T103" fmla="*/ 0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32" h="1174">
                <a:moveTo>
                  <a:pt x="570" y="0"/>
                </a:moveTo>
                <a:cubicBezTo>
                  <a:pt x="540" y="0"/>
                  <a:pt x="509" y="2"/>
                  <a:pt x="478" y="7"/>
                </a:cubicBezTo>
                <a:cubicBezTo>
                  <a:pt x="441" y="13"/>
                  <a:pt x="404" y="23"/>
                  <a:pt x="370" y="36"/>
                </a:cubicBezTo>
                <a:cubicBezTo>
                  <a:pt x="336" y="49"/>
                  <a:pt x="305" y="64"/>
                  <a:pt x="277" y="81"/>
                </a:cubicBezTo>
                <a:cubicBezTo>
                  <a:pt x="250" y="97"/>
                  <a:pt x="227" y="114"/>
                  <a:pt x="209" y="129"/>
                </a:cubicBezTo>
                <a:cubicBezTo>
                  <a:pt x="205" y="133"/>
                  <a:pt x="201" y="136"/>
                  <a:pt x="197" y="140"/>
                </a:cubicBezTo>
                <a:cubicBezTo>
                  <a:pt x="193" y="143"/>
                  <a:pt x="190" y="147"/>
                  <a:pt x="186" y="150"/>
                </a:cubicBezTo>
                <a:cubicBezTo>
                  <a:pt x="183" y="153"/>
                  <a:pt x="180" y="156"/>
                  <a:pt x="178" y="158"/>
                </a:cubicBezTo>
                <a:cubicBezTo>
                  <a:pt x="175" y="161"/>
                  <a:pt x="173" y="163"/>
                  <a:pt x="171" y="165"/>
                </a:cubicBezTo>
                <a:cubicBezTo>
                  <a:pt x="147" y="192"/>
                  <a:pt x="129" y="221"/>
                  <a:pt x="113" y="252"/>
                </a:cubicBezTo>
                <a:cubicBezTo>
                  <a:pt x="97" y="282"/>
                  <a:pt x="83" y="315"/>
                  <a:pt x="68" y="350"/>
                </a:cubicBezTo>
                <a:cubicBezTo>
                  <a:pt x="63" y="362"/>
                  <a:pt x="58" y="373"/>
                  <a:pt x="54" y="383"/>
                </a:cubicBezTo>
                <a:cubicBezTo>
                  <a:pt x="49" y="393"/>
                  <a:pt x="46" y="403"/>
                  <a:pt x="45" y="413"/>
                </a:cubicBezTo>
                <a:cubicBezTo>
                  <a:pt x="46" y="415"/>
                  <a:pt x="45" y="425"/>
                  <a:pt x="44" y="435"/>
                </a:cubicBezTo>
                <a:cubicBezTo>
                  <a:pt x="42" y="444"/>
                  <a:pt x="42" y="444"/>
                  <a:pt x="42" y="444"/>
                </a:cubicBezTo>
                <a:cubicBezTo>
                  <a:pt x="39" y="453"/>
                  <a:pt x="39" y="453"/>
                  <a:pt x="39" y="453"/>
                </a:cubicBezTo>
                <a:cubicBezTo>
                  <a:pt x="38" y="459"/>
                  <a:pt x="36" y="465"/>
                  <a:pt x="34" y="471"/>
                </a:cubicBezTo>
                <a:cubicBezTo>
                  <a:pt x="33" y="477"/>
                  <a:pt x="32" y="484"/>
                  <a:pt x="30" y="490"/>
                </a:cubicBezTo>
                <a:cubicBezTo>
                  <a:pt x="29" y="496"/>
                  <a:pt x="27" y="501"/>
                  <a:pt x="26" y="507"/>
                </a:cubicBezTo>
                <a:cubicBezTo>
                  <a:pt x="24" y="519"/>
                  <a:pt x="22" y="531"/>
                  <a:pt x="22" y="542"/>
                </a:cubicBezTo>
                <a:cubicBezTo>
                  <a:pt x="21" y="553"/>
                  <a:pt x="21" y="563"/>
                  <a:pt x="23" y="573"/>
                </a:cubicBezTo>
                <a:cubicBezTo>
                  <a:pt x="23" y="580"/>
                  <a:pt x="21" y="590"/>
                  <a:pt x="18" y="601"/>
                </a:cubicBezTo>
                <a:cubicBezTo>
                  <a:pt x="17" y="606"/>
                  <a:pt x="15" y="612"/>
                  <a:pt x="13" y="618"/>
                </a:cubicBezTo>
                <a:cubicBezTo>
                  <a:pt x="12" y="624"/>
                  <a:pt x="10" y="631"/>
                  <a:pt x="9" y="637"/>
                </a:cubicBezTo>
                <a:cubicBezTo>
                  <a:pt x="7" y="643"/>
                  <a:pt x="5" y="649"/>
                  <a:pt x="4" y="654"/>
                </a:cubicBezTo>
                <a:cubicBezTo>
                  <a:pt x="3" y="660"/>
                  <a:pt x="2" y="665"/>
                  <a:pt x="1" y="670"/>
                </a:cubicBezTo>
                <a:cubicBezTo>
                  <a:pt x="0" y="679"/>
                  <a:pt x="0" y="685"/>
                  <a:pt x="2" y="686"/>
                </a:cubicBezTo>
                <a:cubicBezTo>
                  <a:pt x="16" y="695"/>
                  <a:pt x="18" y="696"/>
                  <a:pt x="18" y="703"/>
                </a:cubicBezTo>
                <a:cubicBezTo>
                  <a:pt x="17" y="707"/>
                  <a:pt x="16" y="712"/>
                  <a:pt x="17" y="720"/>
                </a:cubicBezTo>
                <a:cubicBezTo>
                  <a:pt x="17" y="725"/>
                  <a:pt x="17" y="729"/>
                  <a:pt x="18" y="735"/>
                </a:cubicBezTo>
                <a:cubicBezTo>
                  <a:pt x="18" y="738"/>
                  <a:pt x="18" y="742"/>
                  <a:pt x="19" y="745"/>
                </a:cubicBezTo>
                <a:cubicBezTo>
                  <a:pt x="20" y="749"/>
                  <a:pt x="21" y="753"/>
                  <a:pt x="22" y="757"/>
                </a:cubicBezTo>
                <a:cubicBezTo>
                  <a:pt x="23" y="761"/>
                  <a:pt x="27" y="768"/>
                  <a:pt x="32" y="777"/>
                </a:cubicBezTo>
                <a:cubicBezTo>
                  <a:pt x="38" y="785"/>
                  <a:pt x="43" y="794"/>
                  <a:pt x="45" y="802"/>
                </a:cubicBezTo>
                <a:cubicBezTo>
                  <a:pt x="52" y="828"/>
                  <a:pt x="60" y="844"/>
                  <a:pt x="70" y="860"/>
                </a:cubicBezTo>
                <a:cubicBezTo>
                  <a:pt x="72" y="864"/>
                  <a:pt x="75" y="868"/>
                  <a:pt x="78" y="872"/>
                </a:cubicBezTo>
                <a:cubicBezTo>
                  <a:pt x="79" y="874"/>
                  <a:pt x="80" y="876"/>
                  <a:pt x="82" y="878"/>
                </a:cubicBezTo>
                <a:cubicBezTo>
                  <a:pt x="83" y="880"/>
                  <a:pt x="85" y="882"/>
                  <a:pt x="86" y="885"/>
                </a:cubicBezTo>
                <a:cubicBezTo>
                  <a:pt x="90" y="889"/>
                  <a:pt x="93" y="894"/>
                  <a:pt x="97" y="899"/>
                </a:cubicBezTo>
                <a:cubicBezTo>
                  <a:pt x="101" y="904"/>
                  <a:pt x="105" y="910"/>
                  <a:pt x="109" y="916"/>
                </a:cubicBezTo>
                <a:cubicBezTo>
                  <a:pt x="123" y="934"/>
                  <a:pt x="134" y="948"/>
                  <a:pt x="144" y="961"/>
                </a:cubicBezTo>
                <a:cubicBezTo>
                  <a:pt x="147" y="964"/>
                  <a:pt x="149" y="967"/>
                  <a:pt x="151" y="970"/>
                </a:cubicBezTo>
                <a:cubicBezTo>
                  <a:pt x="154" y="973"/>
                  <a:pt x="156" y="976"/>
                  <a:pt x="158" y="978"/>
                </a:cubicBezTo>
                <a:cubicBezTo>
                  <a:pt x="163" y="984"/>
                  <a:pt x="167" y="989"/>
                  <a:pt x="171" y="994"/>
                </a:cubicBezTo>
                <a:cubicBezTo>
                  <a:pt x="180" y="1004"/>
                  <a:pt x="188" y="1014"/>
                  <a:pt x="200" y="1023"/>
                </a:cubicBezTo>
                <a:cubicBezTo>
                  <a:pt x="202" y="1025"/>
                  <a:pt x="205" y="1028"/>
                  <a:pt x="208" y="1030"/>
                </a:cubicBezTo>
                <a:cubicBezTo>
                  <a:pt x="212" y="1033"/>
                  <a:pt x="215" y="1035"/>
                  <a:pt x="219" y="1037"/>
                </a:cubicBezTo>
                <a:cubicBezTo>
                  <a:pt x="226" y="1042"/>
                  <a:pt x="233" y="1047"/>
                  <a:pt x="243" y="1051"/>
                </a:cubicBezTo>
                <a:cubicBezTo>
                  <a:pt x="247" y="1054"/>
                  <a:pt x="275" y="1072"/>
                  <a:pt x="304" y="1086"/>
                </a:cubicBezTo>
                <a:cubicBezTo>
                  <a:pt x="311" y="1090"/>
                  <a:pt x="319" y="1093"/>
                  <a:pt x="325" y="1097"/>
                </a:cubicBezTo>
                <a:cubicBezTo>
                  <a:pt x="332" y="1100"/>
                  <a:pt x="338" y="1102"/>
                  <a:pt x="344" y="1104"/>
                </a:cubicBezTo>
                <a:cubicBezTo>
                  <a:pt x="349" y="1107"/>
                  <a:pt x="354" y="1109"/>
                  <a:pt x="357" y="1110"/>
                </a:cubicBezTo>
                <a:cubicBezTo>
                  <a:pt x="360" y="1111"/>
                  <a:pt x="362" y="1112"/>
                  <a:pt x="362" y="1112"/>
                </a:cubicBezTo>
                <a:cubicBezTo>
                  <a:pt x="405" y="1133"/>
                  <a:pt x="443" y="1142"/>
                  <a:pt x="478" y="1150"/>
                </a:cubicBezTo>
                <a:cubicBezTo>
                  <a:pt x="513" y="1158"/>
                  <a:pt x="545" y="1163"/>
                  <a:pt x="582" y="1174"/>
                </a:cubicBezTo>
                <a:cubicBezTo>
                  <a:pt x="626" y="1168"/>
                  <a:pt x="676" y="1166"/>
                  <a:pt x="727" y="1158"/>
                </a:cubicBezTo>
                <a:cubicBezTo>
                  <a:pt x="777" y="1150"/>
                  <a:pt x="828" y="1136"/>
                  <a:pt x="869" y="1114"/>
                </a:cubicBezTo>
                <a:cubicBezTo>
                  <a:pt x="910" y="1091"/>
                  <a:pt x="938" y="1075"/>
                  <a:pt x="966" y="1059"/>
                </a:cubicBezTo>
                <a:cubicBezTo>
                  <a:pt x="994" y="1043"/>
                  <a:pt x="1021" y="1027"/>
                  <a:pt x="1054" y="1000"/>
                </a:cubicBezTo>
                <a:cubicBezTo>
                  <a:pt x="1063" y="992"/>
                  <a:pt x="1069" y="984"/>
                  <a:pt x="1076" y="977"/>
                </a:cubicBezTo>
                <a:cubicBezTo>
                  <a:pt x="1082" y="970"/>
                  <a:pt x="1087" y="964"/>
                  <a:pt x="1093" y="960"/>
                </a:cubicBezTo>
                <a:cubicBezTo>
                  <a:pt x="1099" y="955"/>
                  <a:pt x="1104" y="944"/>
                  <a:pt x="1111" y="933"/>
                </a:cubicBezTo>
                <a:cubicBezTo>
                  <a:pt x="1114" y="927"/>
                  <a:pt x="1117" y="920"/>
                  <a:pt x="1120" y="914"/>
                </a:cubicBezTo>
                <a:cubicBezTo>
                  <a:pt x="1121" y="911"/>
                  <a:pt x="1123" y="908"/>
                  <a:pt x="1125" y="905"/>
                </a:cubicBezTo>
                <a:cubicBezTo>
                  <a:pt x="1126" y="902"/>
                  <a:pt x="1128" y="900"/>
                  <a:pt x="1129" y="897"/>
                </a:cubicBezTo>
                <a:cubicBezTo>
                  <a:pt x="1130" y="900"/>
                  <a:pt x="1131" y="903"/>
                  <a:pt x="1132" y="906"/>
                </a:cubicBezTo>
                <a:cubicBezTo>
                  <a:pt x="1137" y="899"/>
                  <a:pt x="1146" y="886"/>
                  <a:pt x="1150" y="879"/>
                </a:cubicBezTo>
                <a:cubicBezTo>
                  <a:pt x="1152" y="876"/>
                  <a:pt x="1154" y="874"/>
                  <a:pt x="1155" y="874"/>
                </a:cubicBezTo>
                <a:cubicBezTo>
                  <a:pt x="1156" y="874"/>
                  <a:pt x="1156" y="876"/>
                  <a:pt x="1157" y="878"/>
                </a:cubicBezTo>
                <a:cubicBezTo>
                  <a:pt x="1158" y="881"/>
                  <a:pt x="1159" y="884"/>
                  <a:pt x="1162" y="884"/>
                </a:cubicBezTo>
                <a:cubicBezTo>
                  <a:pt x="1164" y="884"/>
                  <a:pt x="1167" y="883"/>
                  <a:pt x="1171" y="878"/>
                </a:cubicBezTo>
                <a:cubicBezTo>
                  <a:pt x="1190" y="848"/>
                  <a:pt x="1207" y="816"/>
                  <a:pt x="1220" y="781"/>
                </a:cubicBezTo>
                <a:cubicBezTo>
                  <a:pt x="1228" y="745"/>
                  <a:pt x="1231" y="709"/>
                  <a:pt x="1232" y="673"/>
                </a:cubicBezTo>
                <a:cubicBezTo>
                  <a:pt x="1229" y="671"/>
                  <a:pt x="1226" y="668"/>
                  <a:pt x="1224" y="663"/>
                </a:cubicBezTo>
                <a:cubicBezTo>
                  <a:pt x="1224" y="655"/>
                  <a:pt x="1224" y="655"/>
                  <a:pt x="1224" y="655"/>
                </a:cubicBezTo>
                <a:cubicBezTo>
                  <a:pt x="1223" y="648"/>
                  <a:pt x="1223" y="648"/>
                  <a:pt x="1223" y="648"/>
                </a:cubicBezTo>
                <a:cubicBezTo>
                  <a:pt x="1221" y="632"/>
                  <a:pt x="1221" y="632"/>
                  <a:pt x="1221" y="632"/>
                </a:cubicBezTo>
                <a:cubicBezTo>
                  <a:pt x="1215" y="626"/>
                  <a:pt x="1207" y="627"/>
                  <a:pt x="1203" y="623"/>
                </a:cubicBezTo>
                <a:cubicBezTo>
                  <a:pt x="1193" y="623"/>
                  <a:pt x="1184" y="612"/>
                  <a:pt x="1174" y="603"/>
                </a:cubicBezTo>
                <a:cubicBezTo>
                  <a:pt x="1167" y="596"/>
                  <a:pt x="1160" y="590"/>
                  <a:pt x="1153" y="590"/>
                </a:cubicBezTo>
                <a:cubicBezTo>
                  <a:pt x="1151" y="590"/>
                  <a:pt x="1149" y="591"/>
                  <a:pt x="1147" y="592"/>
                </a:cubicBezTo>
                <a:cubicBezTo>
                  <a:pt x="1144" y="593"/>
                  <a:pt x="1143" y="607"/>
                  <a:pt x="1139" y="623"/>
                </a:cubicBezTo>
                <a:cubicBezTo>
                  <a:pt x="1138" y="631"/>
                  <a:pt x="1136" y="640"/>
                  <a:pt x="1134" y="647"/>
                </a:cubicBezTo>
                <a:cubicBezTo>
                  <a:pt x="1131" y="655"/>
                  <a:pt x="1128" y="662"/>
                  <a:pt x="1125" y="668"/>
                </a:cubicBezTo>
                <a:cubicBezTo>
                  <a:pt x="1125" y="668"/>
                  <a:pt x="1124" y="669"/>
                  <a:pt x="1124" y="669"/>
                </a:cubicBezTo>
                <a:cubicBezTo>
                  <a:pt x="1120" y="669"/>
                  <a:pt x="1116" y="659"/>
                  <a:pt x="1111" y="654"/>
                </a:cubicBezTo>
                <a:cubicBezTo>
                  <a:pt x="1110" y="661"/>
                  <a:pt x="1109" y="666"/>
                  <a:pt x="1107" y="670"/>
                </a:cubicBezTo>
                <a:cubicBezTo>
                  <a:pt x="1106" y="674"/>
                  <a:pt x="1104" y="676"/>
                  <a:pt x="1103" y="677"/>
                </a:cubicBezTo>
                <a:cubicBezTo>
                  <a:pt x="1102" y="677"/>
                  <a:pt x="1101" y="678"/>
                  <a:pt x="1101" y="678"/>
                </a:cubicBezTo>
                <a:cubicBezTo>
                  <a:pt x="1098" y="678"/>
                  <a:pt x="1096" y="675"/>
                  <a:pt x="1094" y="670"/>
                </a:cubicBezTo>
                <a:cubicBezTo>
                  <a:pt x="1093" y="676"/>
                  <a:pt x="1091" y="682"/>
                  <a:pt x="1091" y="682"/>
                </a:cubicBezTo>
                <a:cubicBezTo>
                  <a:pt x="1089" y="680"/>
                  <a:pt x="1083" y="674"/>
                  <a:pt x="1083" y="674"/>
                </a:cubicBezTo>
                <a:cubicBezTo>
                  <a:pt x="1073" y="708"/>
                  <a:pt x="1057" y="740"/>
                  <a:pt x="1040" y="771"/>
                </a:cubicBezTo>
                <a:cubicBezTo>
                  <a:pt x="1022" y="802"/>
                  <a:pt x="1004" y="830"/>
                  <a:pt x="989" y="859"/>
                </a:cubicBezTo>
                <a:cubicBezTo>
                  <a:pt x="987" y="862"/>
                  <a:pt x="985" y="866"/>
                  <a:pt x="983" y="870"/>
                </a:cubicBezTo>
                <a:cubicBezTo>
                  <a:pt x="981" y="874"/>
                  <a:pt x="979" y="878"/>
                  <a:pt x="976" y="882"/>
                </a:cubicBezTo>
                <a:cubicBezTo>
                  <a:pt x="972" y="891"/>
                  <a:pt x="967" y="900"/>
                  <a:pt x="963" y="907"/>
                </a:cubicBezTo>
                <a:cubicBezTo>
                  <a:pt x="962" y="910"/>
                  <a:pt x="957" y="915"/>
                  <a:pt x="952" y="918"/>
                </a:cubicBezTo>
                <a:cubicBezTo>
                  <a:pt x="947" y="922"/>
                  <a:pt x="942" y="926"/>
                  <a:pt x="940" y="928"/>
                </a:cubicBezTo>
                <a:cubicBezTo>
                  <a:pt x="936" y="940"/>
                  <a:pt x="942" y="944"/>
                  <a:pt x="944" y="953"/>
                </a:cubicBezTo>
                <a:cubicBezTo>
                  <a:pt x="933" y="960"/>
                  <a:pt x="919" y="969"/>
                  <a:pt x="905" y="978"/>
                </a:cubicBezTo>
                <a:cubicBezTo>
                  <a:pt x="903" y="979"/>
                  <a:pt x="901" y="980"/>
                  <a:pt x="899" y="982"/>
                </a:cubicBezTo>
                <a:cubicBezTo>
                  <a:pt x="897" y="983"/>
                  <a:pt x="896" y="984"/>
                  <a:pt x="894" y="985"/>
                </a:cubicBezTo>
                <a:cubicBezTo>
                  <a:pt x="890" y="987"/>
                  <a:pt x="886" y="989"/>
                  <a:pt x="882" y="992"/>
                </a:cubicBezTo>
                <a:cubicBezTo>
                  <a:pt x="875" y="996"/>
                  <a:pt x="867" y="1000"/>
                  <a:pt x="860" y="1004"/>
                </a:cubicBezTo>
                <a:cubicBezTo>
                  <a:pt x="853" y="1008"/>
                  <a:pt x="846" y="1012"/>
                  <a:pt x="841" y="1016"/>
                </a:cubicBezTo>
                <a:cubicBezTo>
                  <a:pt x="835" y="1020"/>
                  <a:pt x="829" y="1023"/>
                  <a:pt x="825" y="1027"/>
                </a:cubicBezTo>
                <a:cubicBezTo>
                  <a:pt x="821" y="1030"/>
                  <a:pt x="818" y="1033"/>
                  <a:pt x="816" y="1036"/>
                </a:cubicBezTo>
                <a:cubicBezTo>
                  <a:pt x="815" y="1039"/>
                  <a:pt x="814" y="1042"/>
                  <a:pt x="816" y="1045"/>
                </a:cubicBezTo>
                <a:cubicBezTo>
                  <a:pt x="811" y="1047"/>
                  <a:pt x="807" y="1049"/>
                  <a:pt x="803" y="1051"/>
                </a:cubicBezTo>
                <a:cubicBezTo>
                  <a:pt x="799" y="1052"/>
                  <a:pt x="796" y="1054"/>
                  <a:pt x="793" y="1056"/>
                </a:cubicBezTo>
                <a:cubicBezTo>
                  <a:pt x="786" y="1059"/>
                  <a:pt x="781" y="1063"/>
                  <a:pt x="775" y="1066"/>
                </a:cubicBezTo>
                <a:cubicBezTo>
                  <a:pt x="770" y="1070"/>
                  <a:pt x="764" y="1073"/>
                  <a:pt x="757" y="1077"/>
                </a:cubicBezTo>
                <a:cubicBezTo>
                  <a:pt x="754" y="1078"/>
                  <a:pt x="750" y="1080"/>
                  <a:pt x="746" y="1082"/>
                </a:cubicBezTo>
                <a:cubicBezTo>
                  <a:pt x="742" y="1083"/>
                  <a:pt x="737" y="1085"/>
                  <a:pt x="732" y="1086"/>
                </a:cubicBezTo>
                <a:cubicBezTo>
                  <a:pt x="704" y="1094"/>
                  <a:pt x="671" y="1101"/>
                  <a:pt x="636" y="1103"/>
                </a:cubicBezTo>
                <a:cubicBezTo>
                  <a:pt x="624" y="1104"/>
                  <a:pt x="612" y="1104"/>
                  <a:pt x="600" y="1104"/>
                </a:cubicBezTo>
                <a:cubicBezTo>
                  <a:pt x="576" y="1104"/>
                  <a:pt x="552" y="1103"/>
                  <a:pt x="527" y="1099"/>
                </a:cubicBezTo>
                <a:cubicBezTo>
                  <a:pt x="487" y="1094"/>
                  <a:pt x="450" y="1083"/>
                  <a:pt x="414" y="1069"/>
                </a:cubicBezTo>
                <a:cubicBezTo>
                  <a:pt x="409" y="1067"/>
                  <a:pt x="409" y="1067"/>
                  <a:pt x="409" y="1067"/>
                </a:cubicBezTo>
                <a:cubicBezTo>
                  <a:pt x="407" y="1066"/>
                  <a:pt x="405" y="1065"/>
                  <a:pt x="404" y="1064"/>
                </a:cubicBezTo>
                <a:cubicBezTo>
                  <a:pt x="400" y="1063"/>
                  <a:pt x="397" y="1061"/>
                  <a:pt x="394" y="1060"/>
                </a:cubicBezTo>
                <a:cubicBezTo>
                  <a:pt x="391" y="1059"/>
                  <a:pt x="388" y="1057"/>
                  <a:pt x="384" y="1056"/>
                </a:cubicBezTo>
                <a:cubicBezTo>
                  <a:pt x="381" y="1054"/>
                  <a:pt x="378" y="1053"/>
                  <a:pt x="375" y="1051"/>
                </a:cubicBezTo>
                <a:cubicBezTo>
                  <a:pt x="310" y="1018"/>
                  <a:pt x="256" y="973"/>
                  <a:pt x="215" y="922"/>
                </a:cubicBezTo>
                <a:cubicBezTo>
                  <a:pt x="174" y="871"/>
                  <a:pt x="144" y="814"/>
                  <a:pt x="125" y="754"/>
                </a:cubicBezTo>
                <a:cubicBezTo>
                  <a:pt x="107" y="695"/>
                  <a:pt x="98" y="633"/>
                  <a:pt x="100" y="568"/>
                </a:cubicBezTo>
                <a:cubicBezTo>
                  <a:pt x="102" y="504"/>
                  <a:pt x="115" y="438"/>
                  <a:pt x="141" y="371"/>
                </a:cubicBezTo>
                <a:cubicBezTo>
                  <a:pt x="167" y="304"/>
                  <a:pt x="211" y="241"/>
                  <a:pt x="266" y="191"/>
                </a:cubicBezTo>
                <a:cubicBezTo>
                  <a:pt x="293" y="166"/>
                  <a:pt x="324" y="144"/>
                  <a:pt x="356" y="126"/>
                </a:cubicBezTo>
                <a:cubicBezTo>
                  <a:pt x="388" y="108"/>
                  <a:pt x="423" y="93"/>
                  <a:pt x="458" y="83"/>
                </a:cubicBezTo>
                <a:cubicBezTo>
                  <a:pt x="505" y="69"/>
                  <a:pt x="553" y="63"/>
                  <a:pt x="601" y="63"/>
                </a:cubicBezTo>
                <a:cubicBezTo>
                  <a:pt x="624" y="63"/>
                  <a:pt x="648" y="64"/>
                  <a:pt x="671" y="67"/>
                </a:cubicBezTo>
                <a:cubicBezTo>
                  <a:pt x="739" y="77"/>
                  <a:pt x="803" y="101"/>
                  <a:pt x="857" y="133"/>
                </a:cubicBezTo>
                <a:cubicBezTo>
                  <a:pt x="911" y="165"/>
                  <a:pt x="955" y="205"/>
                  <a:pt x="989" y="247"/>
                </a:cubicBezTo>
                <a:cubicBezTo>
                  <a:pt x="1006" y="268"/>
                  <a:pt x="1021" y="290"/>
                  <a:pt x="1033" y="311"/>
                </a:cubicBezTo>
                <a:cubicBezTo>
                  <a:pt x="1045" y="332"/>
                  <a:pt x="1055" y="353"/>
                  <a:pt x="1063" y="373"/>
                </a:cubicBezTo>
                <a:cubicBezTo>
                  <a:pt x="1080" y="413"/>
                  <a:pt x="1088" y="450"/>
                  <a:pt x="1093" y="480"/>
                </a:cubicBezTo>
                <a:cubicBezTo>
                  <a:pt x="1098" y="511"/>
                  <a:pt x="1100" y="535"/>
                  <a:pt x="1100" y="552"/>
                </a:cubicBezTo>
                <a:cubicBezTo>
                  <a:pt x="1104" y="565"/>
                  <a:pt x="1107" y="578"/>
                  <a:pt x="1110" y="592"/>
                </a:cubicBezTo>
                <a:cubicBezTo>
                  <a:pt x="1116" y="569"/>
                  <a:pt x="1119" y="533"/>
                  <a:pt x="1113" y="488"/>
                </a:cubicBezTo>
                <a:cubicBezTo>
                  <a:pt x="1112" y="483"/>
                  <a:pt x="1112" y="477"/>
                  <a:pt x="1111" y="472"/>
                </a:cubicBezTo>
                <a:cubicBezTo>
                  <a:pt x="1110" y="469"/>
                  <a:pt x="1110" y="466"/>
                  <a:pt x="1109" y="463"/>
                </a:cubicBezTo>
                <a:cubicBezTo>
                  <a:pt x="1109" y="460"/>
                  <a:pt x="1108" y="457"/>
                  <a:pt x="1107" y="454"/>
                </a:cubicBezTo>
                <a:cubicBezTo>
                  <a:pt x="1106" y="448"/>
                  <a:pt x="1105" y="443"/>
                  <a:pt x="1104" y="436"/>
                </a:cubicBezTo>
                <a:cubicBezTo>
                  <a:pt x="1102" y="431"/>
                  <a:pt x="1100" y="424"/>
                  <a:pt x="1099" y="418"/>
                </a:cubicBezTo>
                <a:cubicBezTo>
                  <a:pt x="1091" y="394"/>
                  <a:pt x="1082" y="369"/>
                  <a:pt x="1070" y="345"/>
                </a:cubicBezTo>
                <a:cubicBezTo>
                  <a:pt x="1058" y="320"/>
                  <a:pt x="1044" y="297"/>
                  <a:pt x="1029" y="274"/>
                </a:cubicBezTo>
                <a:cubicBezTo>
                  <a:pt x="1013" y="252"/>
                  <a:pt x="996" y="232"/>
                  <a:pt x="979" y="213"/>
                </a:cubicBezTo>
                <a:cubicBezTo>
                  <a:pt x="974" y="209"/>
                  <a:pt x="970" y="204"/>
                  <a:pt x="965" y="200"/>
                </a:cubicBezTo>
                <a:cubicBezTo>
                  <a:pt x="961" y="195"/>
                  <a:pt x="956" y="191"/>
                  <a:pt x="952" y="187"/>
                </a:cubicBezTo>
                <a:cubicBezTo>
                  <a:pt x="948" y="183"/>
                  <a:pt x="943" y="179"/>
                  <a:pt x="939" y="175"/>
                </a:cubicBezTo>
                <a:cubicBezTo>
                  <a:pt x="934" y="171"/>
                  <a:pt x="930" y="167"/>
                  <a:pt x="925" y="164"/>
                </a:cubicBezTo>
                <a:cubicBezTo>
                  <a:pt x="917" y="157"/>
                  <a:pt x="908" y="150"/>
                  <a:pt x="900" y="144"/>
                </a:cubicBezTo>
                <a:cubicBezTo>
                  <a:pt x="896" y="141"/>
                  <a:pt x="892" y="139"/>
                  <a:pt x="888" y="136"/>
                </a:cubicBezTo>
                <a:cubicBezTo>
                  <a:pt x="884" y="133"/>
                  <a:pt x="880" y="131"/>
                  <a:pt x="877" y="128"/>
                </a:cubicBezTo>
                <a:cubicBezTo>
                  <a:pt x="865" y="121"/>
                  <a:pt x="854" y="115"/>
                  <a:pt x="844" y="109"/>
                </a:cubicBezTo>
                <a:cubicBezTo>
                  <a:pt x="838" y="106"/>
                  <a:pt x="833" y="103"/>
                  <a:pt x="828" y="101"/>
                </a:cubicBezTo>
                <a:cubicBezTo>
                  <a:pt x="823" y="98"/>
                  <a:pt x="818" y="95"/>
                  <a:pt x="813" y="93"/>
                </a:cubicBezTo>
                <a:cubicBezTo>
                  <a:pt x="804" y="89"/>
                  <a:pt x="795" y="85"/>
                  <a:pt x="786" y="81"/>
                </a:cubicBezTo>
                <a:cubicBezTo>
                  <a:pt x="778" y="78"/>
                  <a:pt x="770" y="74"/>
                  <a:pt x="762" y="72"/>
                </a:cubicBezTo>
                <a:cubicBezTo>
                  <a:pt x="758" y="70"/>
                  <a:pt x="756" y="69"/>
                  <a:pt x="757" y="69"/>
                </a:cubicBezTo>
                <a:cubicBezTo>
                  <a:pt x="757" y="69"/>
                  <a:pt x="757" y="70"/>
                  <a:pt x="758" y="70"/>
                </a:cubicBezTo>
                <a:cubicBezTo>
                  <a:pt x="762" y="71"/>
                  <a:pt x="770" y="73"/>
                  <a:pt x="781" y="78"/>
                </a:cubicBezTo>
                <a:cubicBezTo>
                  <a:pt x="803" y="86"/>
                  <a:pt x="838" y="102"/>
                  <a:pt x="877" y="128"/>
                </a:cubicBezTo>
                <a:cubicBezTo>
                  <a:pt x="912" y="150"/>
                  <a:pt x="951" y="180"/>
                  <a:pt x="989" y="222"/>
                </a:cubicBezTo>
                <a:cubicBezTo>
                  <a:pt x="968" y="193"/>
                  <a:pt x="944" y="167"/>
                  <a:pt x="919" y="145"/>
                </a:cubicBezTo>
                <a:cubicBezTo>
                  <a:pt x="895" y="122"/>
                  <a:pt x="870" y="104"/>
                  <a:pt x="849" y="89"/>
                </a:cubicBezTo>
                <a:cubicBezTo>
                  <a:pt x="815" y="73"/>
                  <a:pt x="779" y="59"/>
                  <a:pt x="742" y="49"/>
                </a:cubicBezTo>
                <a:cubicBezTo>
                  <a:pt x="701" y="38"/>
                  <a:pt x="658" y="32"/>
                  <a:pt x="616" y="31"/>
                </a:cubicBezTo>
                <a:cubicBezTo>
                  <a:pt x="611" y="31"/>
                  <a:pt x="605" y="31"/>
                  <a:pt x="600" y="31"/>
                </a:cubicBezTo>
                <a:cubicBezTo>
                  <a:pt x="563" y="31"/>
                  <a:pt x="526" y="34"/>
                  <a:pt x="490" y="42"/>
                </a:cubicBezTo>
                <a:cubicBezTo>
                  <a:pt x="408" y="58"/>
                  <a:pt x="329" y="93"/>
                  <a:pt x="259" y="144"/>
                </a:cubicBezTo>
                <a:cubicBezTo>
                  <a:pt x="234" y="162"/>
                  <a:pt x="196" y="195"/>
                  <a:pt x="165" y="233"/>
                </a:cubicBezTo>
                <a:cubicBezTo>
                  <a:pt x="161" y="237"/>
                  <a:pt x="157" y="242"/>
                  <a:pt x="153" y="247"/>
                </a:cubicBezTo>
                <a:cubicBezTo>
                  <a:pt x="149" y="252"/>
                  <a:pt x="145" y="257"/>
                  <a:pt x="142" y="262"/>
                </a:cubicBezTo>
                <a:cubicBezTo>
                  <a:pt x="134" y="271"/>
                  <a:pt x="128" y="281"/>
                  <a:pt x="122" y="290"/>
                </a:cubicBezTo>
                <a:cubicBezTo>
                  <a:pt x="115" y="300"/>
                  <a:pt x="110" y="309"/>
                  <a:pt x="105" y="317"/>
                </a:cubicBezTo>
                <a:cubicBezTo>
                  <a:pt x="100" y="325"/>
                  <a:pt x="95" y="333"/>
                  <a:pt x="91" y="339"/>
                </a:cubicBezTo>
                <a:cubicBezTo>
                  <a:pt x="120" y="282"/>
                  <a:pt x="158" y="230"/>
                  <a:pt x="203" y="185"/>
                </a:cubicBezTo>
                <a:cubicBezTo>
                  <a:pt x="249" y="141"/>
                  <a:pt x="302" y="104"/>
                  <a:pt x="359" y="77"/>
                </a:cubicBezTo>
                <a:cubicBezTo>
                  <a:pt x="436" y="40"/>
                  <a:pt x="520" y="22"/>
                  <a:pt x="605" y="22"/>
                </a:cubicBezTo>
                <a:cubicBezTo>
                  <a:pt x="647" y="22"/>
                  <a:pt x="689" y="26"/>
                  <a:pt x="730" y="36"/>
                </a:cubicBezTo>
                <a:cubicBezTo>
                  <a:pt x="723" y="33"/>
                  <a:pt x="717" y="32"/>
                  <a:pt x="710" y="30"/>
                </a:cubicBezTo>
                <a:cubicBezTo>
                  <a:pt x="677" y="23"/>
                  <a:pt x="644" y="19"/>
                  <a:pt x="611" y="18"/>
                </a:cubicBezTo>
                <a:cubicBezTo>
                  <a:pt x="606" y="18"/>
                  <a:pt x="601" y="18"/>
                  <a:pt x="596" y="18"/>
                </a:cubicBezTo>
                <a:cubicBezTo>
                  <a:pt x="568" y="18"/>
                  <a:pt x="539" y="20"/>
                  <a:pt x="511" y="25"/>
                </a:cubicBezTo>
                <a:cubicBezTo>
                  <a:pt x="477" y="29"/>
                  <a:pt x="444" y="37"/>
                  <a:pt x="412" y="48"/>
                </a:cubicBezTo>
                <a:cubicBezTo>
                  <a:pt x="380" y="59"/>
                  <a:pt x="349" y="72"/>
                  <a:pt x="320" y="88"/>
                </a:cubicBezTo>
                <a:cubicBezTo>
                  <a:pt x="299" y="100"/>
                  <a:pt x="280" y="112"/>
                  <a:pt x="260" y="125"/>
                </a:cubicBezTo>
                <a:cubicBezTo>
                  <a:pt x="279" y="112"/>
                  <a:pt x="299" y="99"/>
                  <a:pt x="320" y="88"/>
                </a:cubicBezTo>
                <a:cubicBezTo>
                  <a:pt x="346" y="73"/>
                  <a:pt x="372" y="60"/>
                  <a:pt x="400" y="49"/>
                </a:cubicBezTo>
                <a:cubicBezTo>
                  <a:pt x="429" y="37"/>
                  <a:pt x="458" y="28"/>
                  <a:pt x="491" y="21"/>
                </a:cubicBezTo>
                <a:cubicBezTo>
                  <a:pt x="521" y="15"/>
                  <a:pt x="554" y="13"/>
                  <a:pt x="586" y="13"/>
                </a:cubicBezTo>
                <a:cubicBezTo>
                  <a:pt x="597" y="13"/>
                  <a:pt x="607" y="13"/>
                  <a:pt x="617" y="13"/>
                </a:cubicBezTo>
                <a:cubicBezTo>
                  <a:pt x="650" y="14"/>
                  <a:pt x="680" y="22"/>
                  <a:pt x="710" y="30"/>
                </a:cubicBezTo>
                <a:cubicBezTo>
                  <a:pt x="725" y="33"/>
                  <a:pt x="725" y="33"/>
                  <a:pt x="725" y="33"/>
                </a:cubicBezTo>
                <a:cubicBezTo>
                  <a:pt x="739" y="37"/>
                  <a:pt x="739" y="37"/>
                  <a:pt x="739" y="37"/>
                </a:cubicBezTo>
                <a:cubicBezTo>
                  <a:pt x="744" y="38"/>
                  <a:pt x="749" y="39"/>
                  <a:pt x="753" y="41"/>
                </a:cubicBezTo>
                <a:cubicBezTo>
                  <a:pt x="768" y="45"/>
                  <a:pt x="768" y="45"/>
                  <a:pt x="768" y="45"/>
                </a:cubicBezTo>
                <a:cubicBezTo>
                  <a:pt x="773" y="46"/>
                  <a:pt x="779" y="47"/>
                  <a:pt x="785" y="50"/>
                </a:cubicBezTo>
                <a:cubicBezTo>
                  <a:pt x="785" y="49"/>
                  <a:pt x="785" y="49"/>
                  <a:pt x="785" y="49"/>
                </a:cubicBezTo>
                <a:cubicBezTo>
                  <a:pt x="784" y="48"/>
                  <a:pt x="782" y="47"/>
                  <a:pt x="780" y="45"/>
                </a:cubicBezTo>
                <a:cubicBezTo>
                  <a:pt x="778" y="44"/>
                  <a:pt x="775" y="43"/>
                  <a:pt x="772" y="41"/>
                </a:cubicBezTo>
                <a:cubicBezTo>
                  <a:pt x="766" y="39"/>
                  <a:pt x="759" y="35"/>
                  <a:pt x="750" y="31"/>
                </a:cubicBezTo>
                <a:cubicBezTo>
                  <a:pt x="732" y="25"/>
                  <a:pt x="709" y="17"/>
                  <a:pt x="681" y="11"/>
                </a:cubicBezTo>
                <a:cubicBezTo>
                  <a:pt x="653" y="5"/>
                  <a:pt x="621" y="1"/>
                  <a:pt x="586" y="0"/>
                </a:cubicBezTo>
                <a:cubicBezTo>
                  <a:pt x="581" y="0"/>
                  <a:pt x="576" y="0"/>
                  <a:pt x="570" y="0"/>
                </a:cubicBezTo>
              </a:path>
            </a:pathLst>
          </a:custGeom>
          <a:solidFill>
            <a:srgbClr val="35B5CF"/>
          </a:solidFill>
          <a:ln>
            <a:noFill/>
          </a:ln>
          <a:effectLst>
            <a:glow rad="101600">
              <a:schemeClr val="accent1">
                <a:satMod val="175000"/>
                <a:alpha val="40000"/>
              </a:schemeClr>
            </a:glow>
          </a:effectLst>
        </p:spPr>
        <p:txBody>
          <a:bodyPr vert="horz" wrap="square" lIns="91440" tIns="45720" rIns="91440" bIns="45720" numCol="1" anchor="t" anchorCtr="0" compatLnSpc="1">
            <a:prstTxWarp prst="textNoShape">
              <a:avLst/>
            </a:prstTxWarp>
          </a:bodyPr>
          <a:lstStyle/>
          <a:p>
            <a:endParaRPr lang="en-US"/>
          </a:p>
        </p:txBody>
      </p:sp>
      <p:sp>
        <p:nvSpPr>
          <p:cNvPr id="9" name="Freeform 5">
            <a:extLst>
              <a:ext uri="{FF2B5EF4-FFF2-40B4-BE49-F238E27FC236}">
                <a16:creationId xmlns:a16="http://schemas.microsoft.com/office/drawing/2014/main" xmlns="" id="{50A85E83-86EE-422B-8FB8-C348D66D7C22}"/>
              </a:ext>
            </a:extLst>
          </p:cNvPr>
          <p:cNvSpPr>
            <a:spLocks/>
          </p:cNvSpPr>
          <p:nvPr/>
        </p:nvSpPr>
        <p:spPr bwMode="auto">
          <a:xfrm>
            <a:off x="7142555" y="2094622"/>
            <a:ext cx="1309003" cy="1116374"/>
          </a:xfrm>
          <a:custGeom>
            <a:avLst/>
            <a:gdLst>
              <a:gd name="T0" fmla="*/ 277 w 1232"/>
              <a:gd name="T1" fmla="*/ 81 h 1174"/>
              <a:gd name="T2" fmla="*/ 178 w 1232"/>
              <a:gd name="T3" fmla="*/ 158 h 1174"/>
              <a:gd name="T4" fmla="*/ 54 w 1232"/>
              <a:gd name="T5" fmla="*/ 383 h 1174"/>
              <a:gd name="T6" fmla="*/ 39 w 1232"/>
              <a:gd name="T7" fmla="*/ 453 h 1174"/>
              <a:gd name="T8" fmla="*/ 22 w 1232"/>
              <a:gd name="T9" fmla="*/ 542 h 1174"/>
              <a:gd name="T10" fmla="*/ 9 w 1232"/>
              <a:gd name="T11" fmla="*/ 637 h 1174"/>
              <a:gd name="T12" fmla="*/ 18 w 1232"/>
              <a:gd name="T13" fmla="*/ 703 h 1174"/>
              <a:gd name="T14" fmla="*/ 22 w 1232"/>
              <a:gd name="T15" fmla="*/ 757 h 1174"/>
              <a:gd name="T16" fmla="*/ 78 w 1232"/>
              <a:gd name="T17" fmla="*/ 872 h 1174"/>
              <a:gd name="T18" fmla="*/ 109 w 1232"/>
              <a:gd name="T19" fmla="*/ 916 h 1174"/>
              <a:gd name="T20" fmla="*/ 171 w 1232"/>
              <a:gd name="T21" fmla="*/ 994 h 1174"/>
              <a:gd name="T22" fmla="*/ 243 w 1232"/>
              <a:gd name="T23" fmla="*/ 1051 h 1174"/>
              <a:gd name="T24" fmla="*/ 357 w 1232"/>
              <a:gd name="T25" fmla="*/ 1110 h 1174"/>
              <a:gd name="T26" fmla="*/ 727 w 1232"/>
              <a:gd name="T27" fmla="*/ 1158 h 1174"/>
              <a:gd name="T28" fmla="*/ 1076 w 1232"/>
              <a:gd name="T29" fmla="*/ 977 h 1174"/>
              <a:gd name="T30" fmla="*/ 1125 w 1232"/>
              <a:gd name="T31" fmla="*/ 905 h 1174"/>
              <a:gd name="T32" fmla="*/ 1155 w 1232"/>
              <a:gd name="T33" fmla="*/ 874 h 1174"/>
              <a:gd name="T34" fmla="*/ 1220 w 1232"/>
              <a:gd name="T35" fmla="*/ 781 h 1174"/>
              <a:gd name="T36" fmla="*/ 1223 w 1232"/>
              <a:gd name="T37" fmla="*/ 648 h 1174"/>
              <a:gd name="T38" fmla="*/ 1153 w 1232"/>
              <a:gd name="T39" fmla="*/ 590 h 1174"/>
              <a:gd name="T40" fmla="*/ 1125 w 1232"/>
              <a:gd name="T41" fmla="*/ 668 h 1174"/>
              <a:gd name="T42" fmla="*/ 1103 w 1232"/>
              <a:gd name="T43" fmla="*/ 677 h 1174"/>
              <a:gd name="T44" fmla="*/ 1083 w 1232"/>
              <a:gd name="T45" fmla="*/ 674 h 1174"/>
              <a:gd name="T46" fmla="*/ 976 w 1232"/>
              <a:gd name="T47" fmla="*/ 882 h 1174"/>
              <a:gd name="T48" fmla="*/ 944 w 1232"/>
              <a:gd name="T49" fmla="*/ 953 h 1174"/>
              <a:gd name="T50" fmla="*/ 882 w 1232"/>
              <a:gd name="T51" fmla="*/ 992 h 1174"/>
              <a:gd name="T52" fmla="*/ 816 w 1232"/>
              <a:gd name="T53" fmla="*/ 1036 h 1174"/>
              <a:gd name="T54" fmla="*/ 775 w 1232"/>
              <a:gd name="T55" fmla="*/ 1066 h 1174"/>
              <a:gd name="T56" fmla="*/ 636 w 1232"/>
              <a:gd name="T57" fmla="*/ 1103 h 1174"/>
              <a:gd name="T58" fmla="*/ 409 w 1232"/>
              <a:gd name="T59" fmla="*/ 1067 h 1174"/>
              <a:gd name="T60" fmla="*/ 375 w 1232"/>
              <a:gd name="T61" fmla="*/ 1051 h 1174"/>
              <a:gd name="T62" fmla="*/ 141 w 1232"/>
              <a:gd name="T63" fmla="*/ 371 h 1174"/>
              <a:gd name="T64" fmla="*/ 601 w 1232"/>
              <a:gd name="T65" fmla="*/ 63 h 1174"/>
              <a:gd name="T66" fmla="*/ 1033 w 1232"/>
              <a:gd name="T67" fmla="*/ 311 h 1174"/>
              <a:gd name="T68" fmla="*/ 1110 w 1232"/>
              <a:gd name="T69" fmla="*/ 592 h 1174"/>
              <a:gd name="T70" fmla="*/ 1107 w 1232"/>
              <a:gd name="T71" fmla="*/ 454 h 1174"/>
              <a:gd name="T72" fmla="*/ 1029 w 1232"/>
              <a:gd name="T73" fmla="*/ 274 h 1174"/>
              <a:gd name="T74" fmla="*/ 939 w 1232"/>
              <a:gd name="T75" fmla="*/ 175 h 1174"/>
              <a:gd name="T76" fmla="*/ 877 w 1232"/>
              <a:gd name="T77" fmla="*/ 128 h 1174"/>
              <a:gd name="T78" fmla="*/ 786 w 1232"/>
              <a:gd name="T79" fmla="*/ 81 h 1174"/>
              <a:gd name="T80" fmla="*/ 781 w 1232"/>
              <a:gd name="T81" fmla="*/ 78 h 1174"/>
              <a:gd name="T82" fmla="*/ 849 w 1232"/>
              <a:gd name="T83" fmla="*/ 89 h 1174"/>
              <a:gd name="T84" fmla="*/ 490 w 1232"/>
              <a:gd name="T85" fmla="*/ 42 h 1174"/>
              <a:gd name="T86" fmla="*/ 142 w 1232"/>
              <a:gd name="T87" fmla="*/ 262 h 1174"/>
              <a:gd name="T88" fmla="*/ 203 w 1232"/>
              <a:gd name="T89" fmla="*/ 185 h 1174"/>
              <a:gd name="T90" fmla="*/ 710 w 1232"/>
              <a:gd name="T91" fmla="*/ 30 h 1174"/>
              <a:gd name="T92" fmla="*/ 412 w 1232"/>
              <a:gd name="T93" fmla="*/ 48 h 1174"/>
              <a:gd name="T94" fmla="*/ 400 w 1232"/>
              <a:gd name="T95" fmla="*/ 49 h 1174"/>
              <a:gd name="T96" fmla="*/ 710 w 1232"/>
              <a:gd name="T97" fmla="*/ 30 h 1174"/>
              <a:gd name="T98" fmla="*/ 768 w 1232"/>
              <a:gd name="T99" fmla="*/ 45 h 1174"/>
              <a:gd name="T100" fmla="*/ 772 w 1232"/>
              <a:gd name="T101" fmla="*/ 41 h 1174"/>
              <a:gd name="T102" fmla="*/ 570 w 1232"/>
              <a:gd name="T103" fmla="*/ 0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32" h="1174">
                <a:moveTo>
                  <a:pt x="570" y="0"/>
                </a:moveTo>
                <a:cubicBezTo>
                  <a:pt x="540" y="0"/>
                  <a:pt x="509" y="2"/>
                  <a:pt x="478" y="7"/>
                </a:cubicBezTo>
                <a:cubicBezTo>
                  <a:pt x="441" y="13"/>
                  <a:pt x="404" y="23"/>
                  <a:pt x="370" y="36"/>
                </a:cubicBezTo>
                <a:cubicBezTo>
                  <a:pt x="336" y="49"/>
                  <a:pt x="305" y="64"/>
                  <a:pt x="277" y="81"/>
                </a:cubicBezTo>
                <a:cubicBezTo>
                  <a:pt x="250" y="97"/>
                  <a:pt x="227" y="114"/>
                  <a:pt x="209" y="129"/>
                </a:cubicBezTo>
                <a:cubicBezTo>
                  <a:pt x="205" y="133"/>
                  <a:pt x="201" y="136"/>
                  <a:pt x="197" y="140"/>
                </a:cubicBezTo>
                <a:cubicBezTo>
                  <a:pt x="193" y="143"/>
                  <a:pt x="190" y="147"/>
                  <a:pt x="186" y="150"/>
                </a:cubicBezTo>
                <a:cubicBezTo>
                  <a:pt x="183" y="153"/>
                  <a:pt x="180" y="156"/>
                  <a:pt x="178" y="158"/>
                </a:cubicBezTo>
                <a:cubicBezTo>
                  <a:pt x="175" y="161"/>
                  <a:pt x="173" y="163"/>
                  <a:pt x="171" y="165"/>
                </a:cubicBezTo>
                <a:cubicBezTo>
                  <a:pt x="147" y="192"/>
                  <a:pt x="129" y="221"/>
                  <a:pt x="113" y="252"/>
                </a:cubicBezTo>
                <a:cubicBezTo>
                  <a:pt x="97" y="282"/>
                  <a:pt x="83" y="315"/>
                  <a:pt x="68" y="350"/>
                </a:cubicBezTo>
                <a:cubicBezTo>
                  <a:pt x="63" y="362"/>
                  <a:pt x="58" y="373"/>
                  <a:pt x="54" y="383"/>
                </a:cubicBezTo>
                <a:cubicBezTo>
                  <a:pt x="49" y="393"/>
                  <a:pt x="46" y="403"/>
                  <a:pt x="45" y="413"/>
                </a:cubicBezTo>
                <a:cubicBezTo>
                  <a:pt x="46" y="415"/>
                  <a:pt x="45" y="425"/>
                  <a:pt x="44" y="435"/>
                </a:cubicBezTo>
                <a:cubicBezTo>
                  <a:pt x="42" y="444"/>
                  <a:pt x="42" y="444"/>
                  <a:pt x="42" y="444"/>
                </a:cubicBezTo>
                <a:cubicBezTo>
                  <a:pt x="39" y="453"/>
                  <a:pt x="39" y="453"/>
                  <a:pt x="39" y="453"/>
                </a:cubicBezTo>
                <a:cubicBezTo>
                  <a:pt x="38" y="459"/>
                  <a:pt x="36" y="465"/>
                  <a:pt x="34" y="471"/>
                </a:cubicBezTo>
                <a:cubicBezTo>
                  <a:pt x="33" y="477"/>
                  <a:pt x="32" y="484"/>
                  <a:pt x="30" y="490"/>
                </a:cubicBezTo>
                <a:cubicBezTo>
                  <a:pt x="29" y="496"/>
                  <a:pt x="27" y="501"/>
                  <a:pt x="26" y="507"/>
                </a:cubicBezTo>
                <a:cubicBezTo>
                  <a:pt x="24" y="519"/>
                  <a:pt x="22" y="531"/>
                  <a:pt x="22" y="542"/>
                </a:cubicBezTo>
                <a:cubicBezTo>
                  <a:pt x="21" y="553"/>
                  <a:pt x="21" y="563"/>
                  <a:pt x="23" y="573"/>
                </a:cubicBezTo>
                <a:cubicBezTo>
                  <a:pt x="23" y="580"/>
                  <a:pt x="21" y="590"/>
                  <a:pt x="18" y="601"/>
                </a:cubicBezTo>
                <a:cubicBezTo>
                  <a:pt x="17" y="606"/>
                  <a:pt x="15" y="612"/>
                  <a:pt x="13" y="618"/>
                </a:cubicBezTo>
                <a:cubicBezTo>
                  <a:pt x="12" y="624"/>
                  <a:pt x="10" y="631"/>
                  <a:pt x="9" y="637"/>
                </a:cubicBezTo>
                <a:cubicBezTo>
                  <a:pt x="7" y="643"/>
                  <a:pt x="5" y="649"/>
                  <a:pt x="4" y="654"/>
                </a:cubicBezTo>
                <a:cubicBezTo>
                  <a:pt x="3" y="660"/>
                  <a:pt x="2" y="665"/>
                  <a:pt x="1" y="670"/>
                </a:cubicBezTo>
                <a:cubicBezTo>
                  <a:pt x="0" y="679"/>
                  <a:pt x="0" y="685"/>
                  <a:pt x="2" y="686"/>
                </a:cubicBezTo>
                <a:cubicBezTo>
                  <a:pt x="16" y="695"/>
                  <a:pt x="18" y="696"/>
                  <a:pt x="18" y="703"/>
                </a:cubicBezTo>
                <a:cubicBezTo>
                  <a:pt x="17" y="707"/>
                  <a:pt x="16" y="712"/>
                  <a:pt x="17" y="720"/>
                </a:cubicBezTo>
                <a:cubicBezTo>
                  <a:pt x="17" y="725"/>
                  <a:pt x="17" y="729"/>
                  <a:pt x="18" y="735"/>
                </a:cubicBezTo>
                <a:cubicBezTo>
                  <a:pt x="18" y="738"/>
                  <a:pt x="18" y="742"/>
                  <a:pt x="19" y="745"/>
                </a:cubicBezTo>
                <a:cubicBezTo>
                  <a:pt x="20" y="749"/>
                  <a:pt x="21" y="753"/>
                  <a:pt x="22" y="757"/>
                </a:cubicBezTo>
                <a:cubicBezTo>
                  <a:pt x="23" y="761"/>
                  <a:pt x="27" y="768"/>
                  <a:pt x="32" y="777"/>
                </a:cubicBezTo>
                <a:cubicBezTo>
                  <a:pt x="38" y="785"/>
                  <a:pt x="43" y="794"/>
                  <a:pt x="45" y="802"/>
                </a:cubicBezTo>
                <a:cubicBezTo>
                  <a:pt x="52" y="828"/>
                  <a:pt x="60" y="844"/>
                  <a:pt x="70" y="860"/>
                </a:cubicBezTo>
                <a:cubicBezTo>
                  <a:pt x="72" y="864"/>
                  <a:pt x="75" y="868"/>
                  <a:pt x="78" y="872"/>
                </a:cubicBezTo>
                <a:cubicBezTo>
                  <a:pt x="79" y="874"/>
                  <a:pt x="80" y="876"/>
                  <a:pt x="82" y="878"/>
                </a:cubicBezTo>
                <a:cubicBezTo>
                  <a:pt x="83" y="880"/>
                  <a:pt x="85" y="882"/>
                  <a:pt x="86" y="885"/>
                </a:cubicBezTo>
                <a:cubicBezTo>
                  <a:pt x="90" y="889"/>
                  <a:pt x="93" y="894"/>
                  <a:pt x="97" y="899"/>
                </a:cubicBezTo>
                <a:cubicBezTo>
                  <a:pt x="101" y="904"/>
                  <a:pt x="105" y="910"/>
                  <a:pt x="109" y="916"/>
                </a:cubicBezTo>
                <a:cubicBezTo>
                  <a:pt x="123" y="934"/>
                  <a:pt x="134" y="948"/>
                  <a:pt x="144" y="961"/>
                </a:cubicBezTo>
                <a:cubicBezTo>
                  <a:pt x="147" y="964"/>
                  <a:pt x="149" y="967"/>
                  <a:pt x="151" y="970"/>
                </a:cubicBezTo>
                <a:cubicBezTo>
                  <a:pt x="154" y="973"/>
                  <a:pt x="156" y="976"/>
                  <a:pt x="158" y="978"/>
                </a:cubicBezTo>
                <a:cubicBezTo>
                  <a:pt x="163" y="984"/>
                  <a:pt x="167" y="989"/>
                  <a:pt x="171" y="994"/>
                </a:cubicBezTo>
                <a:cubicBezTo>
                  <a:pt x="180" y="1004"/>
                  <a:pt x="188" y="1014"/>
                  <a:pt x="200" y="1023"/>
                </a:cubicBezTo>
                <a:cubicBezTo>
                  <a:pt x="202" y="1025"/>
                  <a:pt x="205" y="1028"/>
                  <a:pt x="208" y="1030"/>
                </a:cubicBezTo>
                <a:cubicBezTo>
                  <a:pt x="212" y="1033"/>
                  <a:pt x="215" y="1035"/>
                  <a:pt x="219" y="1037"/>
                </a:cubicBezTo>
                <a:cubicBezTo>
                  <a:pt x="226" y="1042"/>
                  <a:pt x="233" y="1047"/>
                  <a:pt x="243" y="1051"/>
                </a:cubicBezTo>
                <a:cubicBezTo>
                  <a:pt x="247" y="1054"/>
                  <a:pt x="275" y="1072"/>
                  <a:pt x="304" y="1086"/>
                </a:cubicBezTo>
                <a:cubicBezTo>
                  <a:pt x="311" y="1090"/>
                  <a:pt x="319" y="1093"/>
                  <a:pt x="325" y="1097"/>
                </a:cubicBezTo>
                <a:cubicBezTo>
                  <a:pt x="332" y="1100"/>
                  <a:pt x="338" y="1102"/>
                  <a:pt x="344" y="1104"/>
                </a:cubicBezTo>
                <a:cubicBezTo>
                  <a:pt x="349" y="1107"/>
                  <a:pt x="354" y="1109"/>
                  <a:pt x="357" y="1110"/>
                </a:cubicBezTo>
                <a:cubicBezTo>
                  <a:pt x="360" y="1111"/>
                  <a:pt x="362" y="1112"/>
                  <a:pt x="362" y="1112"/>
                </a:cubicBezTo>
                <a:cubicBezTo>
                  <a:pt x="405" y="1133"/>
                  <a:pt x="443" y="1142"/>
                  <a:pt x="478" y="1150"/>
                </a:cubicBezTo>
                <a:cubicBezTo>
                  <a:pt x="513" y="1158"/>
                  <a:pt x="545" y="1163"/>
                  <a:pt x="582" y="1174"/>
                </a:cubicBezTo>
                <a:cubicBezTo>
                  <a:pt x="626" y="1168"/>
                  <a:pt x="676" y="1166"/>
                  <a:pt x="727" y="1158"/>
                </a:cubicBezTo>
                <a:cubicBezTo>
                  <a:pt x="777" y="1150"/>
                  <a:pt x="828" y="1136"/>
                  <a:pt x="869" y="1114"/>
                </a:cubicBezTo>
                <a:cubicBezTo>
                  <a:pt x="910" y="1091"/>
                  <a:pt x="938" y="1075"/>
                  <a:pt x="966" y="1059"/>
                </a:cubicBezTo>
                <a:cubicBezTo>
                  <a:pt x="994" y="1043"/>
                  <a:pt x="1021" y="1027"/>
                  <a:pt x="1054" y="1000"/>
                </a:cubicBezTo>
                <a:cubicBezTo>
                  <a:pt x="1063" y="992"/>
                  <a:pt x="1069" y="984"/>
                  <a:pt x="1076" y="977"/>
                </a:cubicBezTo>
                <a:cubicBezTo>
                  <a:pt x="1082" y="970"/>
                  <a:pt x="1087" y="964"/>
                  <a:pt x="1093" y="960"/>
                </a:cubicBezTo>
                <a:cubicBezTo>
                  <a:pt x="1099" y="955"/>
                  <a:pt x="1104" y="944"/>
                  <a:pt x="1111" y="933"/>
                </a:cubicBezTo>
                <a:cubicBezTo>
                  <a:pt x="1114" y="927"/>
                  <a:pt x="1117" y="920"/>
                  <a:pt x="1120" y="914"/>
                </a:cubicBezTo>
                <a:cubicBezTo>
                  <a:pt x="1121" y="911"/>
                  <a:pt x="1123" y="908"/>
                  <a:pt x="1125" y="905"/>
                </a:cubicBezTo>
                <a:cubicBezTo>
                  <a:pt x="1126" y="902"/>
                  <a:pt x="1128" y="900"/>
                  <a:pt x="1129" y="897"/>
                </a:cubicBezTo>
                <a:cubicBezTo>
                  <a:pt x="1130" y="900"/>
                  <a:pt x="1131" y="903"/>
                  <a:pt x="1132" y="906"/>
                </a:cubicBezTo>
                <a:cubicBezTo>
                  <a:pt x="1137" y="899"/>
                  <a:pt x="1146" y="886"/>
                  <a:pt x="1150" y="879"/>
                </a:cubicBezTo>
                <a:cubicBezTo>
                  <a:pt x="1152" y="876"/>
                  <a:pt x="1154" y="874"/>
                  <a:pt x="1155" y="874"/>
                </a:cubicBezTo>
                <a:cubicBezTo>
                  <a:pt x="1156" y="874"/>
                  <a:pt x="1156" y="876"/>
                  <a:pt x="1157" y="878"/>
                </a:cubicBezTo>
                <a:cubicBezTo>
                  <a:pt x="1158" y="881"/>
                  <a:pt x="1159" y="884"/>
                  <a:pt x="1162" y="884"/>
                </a:cubicBezTo>
                <a:cubicBezTo>
                  <a:pt x="1164" y="884"/>
                  <a:pt x="1167" y="883"/>
                  <a:pt x="1171" y="878"/>
                </a:cubicBezTo>
                <a:cubicBezTo>
                  <a:pt x="1190" y="848"/>
                  <a:pt x="1207" y="816"/>
                  <a:pt x="1220" y="781"/>
                </a:cubicBezTo>
                <a:cubicBezTo>
                  <a:pt x="1228" y="745"/>
                  <a:pt x="1231" y="709"/>
                  <a:pt x="1232" y="673"/>
                </a:cubicBezTo>
                <a:cubicBezTo>
                  <a:pt x="1229" y="671"/>
                  <a:pt x="1226" y="668"/>
                  <a:pt x="1224" y="663"/>
                </a:cubicBezTo>
                <a:cubicBezTo>
                  <a:pt x="1224" y="655"/>
                  <a:pt x="1224" y="655"/>
                  <a:pt x="1224" y="655"/>
                </a:cubicBezTo>
                <a:cubicBezTo>
                  <a:pt x="1223" y="648"/>
                  <a:pt x="1223" y="648"/>
                  <a:pt x="1223" y="648"/>
                </a:cubicBezTo>
                <a:cubicBezTo>
                  <a:pt x="1221" y="632"/>
                  <a:pt x="1221" y="632"/>
                  <a:pt x="1221" y="632"/>
                </a:cubicBezTo>
                <a:cubicBezTo>
                  <a:pt x="1215" y="626"/>
                  <a:pt x="1207" y="627"/>
                  <a:pt x="1203" y="623"/>
                </a:cubicBezTo>
                <a:cubicBezTo>
                  <a:pt x="1193" y="623"/>
                  <a:pt x="1184" y="612"/>
                  <a:pt x="1174" y="603"/>
                </a:cubicBezTo>
                <a:cubicBezTo>
                  <a:pt x="1167" y="596"/>
                  <a:pt x="1160" y="590"/>
                  <a:pt x="1153" y="590"/>
                </a:cubicBezTo>
                <a:cubicBezTo>
                  <a:pt x="1151" y="590"/>
                  <a:pt x="1149" y="591"/>
                  <a:pt x="1147" y="592"/>
                </a:cubicBezTo>
                <a:cubicBezTo>
                  <a:pt x="1144" y="593"/>
                  <a:pt x="1143" y="607"/>
                  <a:pt x="1139" y="623"/>
                </a:cubicBezTo>
                <a:cubicBezTo>
                  <a:pt x="1138" y="631"/>
                  <a:pt x="1136" y="640"/>
                  <a:pt x="1134" y="647"/>
                </a:cubicBezTo>
                <a:cubicBezTo>
                  <a:pt x="1131" y="655"/>
                  <a:pt x="1128" y="662"/>
                  <a:pt x="1125" y="668"/>
                </a:cubicBezTo>
                <a:cubicBezTo>
                  <a:pt x="1125" y="668"/>
                  <a:pt x="1124" y="669"/>
                  <a:pt x="1124" y="669"/>
                </a:cubicBezTo>
                <a:cubicBezTo>
                  <a:pt x="1120" y="669"/>
                  <a:pt x="1116" y="659"/>
                  <a:pt x="1111" y="654"/>
                </a:cubicBezTo>
                <a:cubicBezTo>
                  <a:pt x="1110" y="661"/>
                  <a:pt x="1109" y="666"/>
                  <a:pt x="1107" y="670"/>
                </a:cubicBezTo>
                <a:cubicBezTo>
                  <a:pt x="1106" y="674"/>
                  <a:pt x="1104" y="676"/>
                  <a:pt x="1103" y="677"/>
                </a:cubicBezTo>
                <a:cubicBezTo>
                  <a:pt x="1102" y="677"/>
                  <a:pt x="1101" y="678"/>
                  <a:pt x="1101" y="678"/>
                </a:cubicBezTo>
                <a:cubicBezTo>
                  <a:pt x="1098" y="678"/>
                  <a:pt x="1096" y="675"/>
                  <a:pt x="1094" y="670"/>
                </a:cubicBezTo>
                <a:cubicBezTo>
                  <a:pt x="1093" y="676"/>
                  <a:pt x="1091" y="682"/>
                  <a:pt x="1091" y="682"/>
                </a:cubicBezTo>
                <a:cubicBezTo>
                  <a:pt x="1089" y="680"/>
                  <a:pt x="1083" y="674"/>
                  <a:pt x="1083" y="674"/>
                </a:cubicBezTo>
                <a:cubicBezTo>
                  <a:pt x="1073" y="708"/>
                  <a:pt x="1057" y="740"/>
                  <a:pt x="1040" y="771"/>
                </a:cubicBezTo>
                <a:cubicBezTo>
                  <a:pt x="1022" y="802"/>
                  <a:pt x="1004" y="830"/>
                  <a:pt x="989" y="859"/>
                </a:cubicBezTo>
                <a:cubicBezTo>
                  <a:pt x="987" y="862"/>
                  <a:pt x="985" y="866"/>
                  <a:pt x="983" y="870"/>
                </a:cubicBezTo>
                <a:cubicBezTo>
                  <a:pt x="981" y="874"/>
                  <a:pt x="979" y="878"/>
                  <a:pt x="976" y="882"/>
                </a:cubicBezTo>
                <a:cubicBezTo>
                  <a:pt x="972" y="891"/>
                  <a:pt x="967" y="900"/>
                  <a:pt x="963" y="907"/>
                </a:cubicBezTo>
                <a:cubicBezTo>
                  <a:pt x="962" y="910"/>
                  <a:pt x="957" y="915"/>
                  <a:pt x="952" y="918"/>
                </a:cubicBezTo>
                <a:cubicBezTo>
                  <a:pt x="947" y="922"/>
                  <a:pt x="942" y="926"/>
                  <a:pt x="940" y="928"/>
                </a:cubicBezTo>
                <a:cubicBezTo>
                  <a:pt x="936" y="940"/>
                  <a:pt x="942" y="944"/>
                  <a:pt x="944" y="953"/>
                </a:cubicBezTo>
                <a:cubicBezTo>
                  <a:pt x="933" y="960"/>
                  <a:pt x="919" y="969"/>
                  <a:pt x="905" y="978"/>
                </a:cubicBezTo>
                <a:cubicBezTo>
                  <a:pt x="903" y="979"/>
                  <a:pt x="901" y="980"/>
                  <a:pt x="899" y="982"/>
                </a:cubicBezTo>
                <a:cubicBezTo>
                  <a:pt x="897" y="983"/>
                  <a:pt x="896" y="984"/>
                  <a:pt x="894" y="985"/>
                </a:cubicBezTo>
                <a:cubicBezTo>
                  <a:pt x="890" y="987"/>
                  <a:pt x="886" y="989"/>
                  <a:pt x="882" y="992"/>
                </a:cubicBezTo>
                <a:cubicBezTo>
                  <a:pt x="875" y="996"/>
                  <a:pt x="867" y="1000"/>
                  <a:pt x="860" y="1004"/>
                </a:cubicBezTo>
                <a:cubicBezTo>
                  <a:pt x="853" y="1008"/>
                  <a:pt x="846" y="1012"/>
                  <a:pt x="841" y="1016"/>
                </a:cubicBezTo>
                <a:cubicBezTo>
                  <a:pt x="835" y="1020"/>
                  <a:pt x="829" y="1023"/>
                  <a:pt x="825" y="1027"/>
                </a:cubicBezTo>
                <a:cubicBezTo>
                  <a:pt x="821" y="1030"/>
                  <a:pt x="818" y="1033"/>
                  <a:pt x="816" y="1036"/>
                </a:cubicBezTo>
                <a:cubicBezTo>
                  <a:pt x="815" y="1039"/>
                  <a:pt x="814" y="1042"/>
                  <a:pt x="816" y="1045"/>
                </a:cubicBezTo>
                <a:cubicBezTo>
                  <a:pt x="811" y="1047"/>
                  <a:pt x="807" y="1049"/>
                  <a:pt x="803" y="1051"/>
                </a:cubicBezTo>
                <a:cubicBezTo>
                  <a:pt x="799" y="1052"/>
                  <a:pt x="796" y="1054"/>
                  <a:pt x="793" y="1056"/>
                </a:cubicBezTo>
                <a:cubicBezTo>
                  <a:pt x="786" y="1059"/>
                  <a:pt x="781" y="1063"/>
                  <a:pt x="775" y="1066"/>
                </a:cubicBezTo>
                <a:cubicBezTo>
                  <a:pt x="770" y="1070"/>
                  <a:pt x="764" y="1073"/>
                  <a:pt x="757" y="1077"/>
                </a:cubicBezTo>
                <a:cubicBezTo>
                  <a:pt x="754" y="1078"/>
                  <a:pt x="750" y="1080"/>
                  <a:pt x="746" y="1082"/>
                </a:cubicBezTo>
                <a:cubicBezTo>
                  <a:pt x="742" y="1083"/>
                  <a:pt x="737" y="1085"/>
                  <a:pt x="732" y="1086"/>
                </a:cubicBezTo>
                <a:cubicBezTo>
                  <a:pt x="704" y="1094"/>
                  <a:pt x="671" y="1101"/>
                  <a:pt x="636" y="1103"/>
                </a:cubicBezTo>
                <a:cubicBezTo>
                  <a:pt x="624" y="1104"/>
                  <a:pt x="612" y="1104"/>
                  <a:pt x="600" y="1104"/>
                </a:cubicBezTo>
                <a:cubicBezTo>
                  <a:pt x="576" y="1104"/>
                  <a:pt x="552" y="1103"/>
                  <a:pt x="527" y="1099"/>
                </a:cubicBezTo>
                <a:cubicBezTo>
                  <a:pt x="487" y="1094"/>
                  <a:pt x="450" y="1083"/>
                  <a:pt x="414" y="1069"/>
                </a:cubicBezTo>
                <a:cubicBezTo>
                  <a:pt x="409" y="1067"/>
                  <a:pt x="409" y="1067"/>
                  <a:pt x="409" y="1067"/>
                </a:cubicBezTo>
                <a:cubicBezTo>
                  <a:pt x="407" y="1066"/>
                  <a:pt x="405" y="1065"/>
                  <a:pt x="404" y="1064"/>
                </a:cubicBezTo>
                <a:cubicBezTo>
                  <a:pt x="400" y="1063"/>
                  <a:pt x="397" y="1061"/>
                  <a:pt x="394" y="1060"/>
                </a:cubicBezTo>
                <a:cubicBezTo>
                  <a:pt x="391" y="1059"/>
                  <a:pt x="388" y="1057"/>
                  <a:pt x="384" y="1056"/>
                </a:cubicBezTo>
                <a:cubicBezTo>
                  <a:pt x="381" y="1054"/>
                  <a:pt x="378" y="1053"/>
                  <a:pt x="375" y="1051"/>
                </a:cubicBezTo>
                <a:cubicBezTo>
                  <a:pt x="310" y="1018"/>
                  <a:pt x="256" y="973"/>
                  <a:pt x="215" y="922"/>
                </a:cubicBezTo>
                <a:cubicBezTo>
                  <a:pt x="174" y="871"/>
                  <a:pt x="144" y="814"/>
                  <a:pt x="125" y="754"/>
                </a:cubicBezTo>
                <a:cubicBezTo>
                  <a:pt x="107" y="695"/>
                  <a:pt x="98" y="633"/>
                  <a:pt x="100" y="568"/>
                </a:cubicBezTo>
                <a:cubicBezTo>
                  <a:pt x="102" y="504"/>
                  <a:pt x="115" y="438"/>
                  <a:pt x="141" y="371"/>
                </a:cubicBezTo>
                <a:cubicBezTo>
                  <a:pt x="167" y="304"/>
                  <a:pt x="211" y="241"/>
                  <a:pt x="266" y="191"/>
                </a:cubicBezTo>
                <a:cubicBezTo>
                  <a:pt x="293" y="166"/>
                  <a:pt x="324" y="144"/>
                  <a:pt x="356" y="126"/>
                </a:cubicBezTo>
                <a:cubicBezTo>
                  <a:pt x="388" y="108"/>
                  <a:pt x="423" y="93"/>
                  <a:pt x="458" y="83"/>
                </a:cubicBezTo>
                <a:cubicBezTo>
                  <a:pt x="505" y="69"/>
                  <a:pt x="553" y="63"/>
                  <a:pt x="601" y="63"/>
                </a:cubicBezTo>
                <a:cubicBezTo>
                  <a:pt x="624" y="63"/>
                  <a:pt x="648" y="64"/>
                  <a:pt x="671" y="67"/>
                </a:cubicBezTo>
                <a:cubicBezTo>
                  <a:pt x="739" y="77"/>
                  <a:pt x="803" y="101"/>
                  <a:pt x="857" y="133"/>
                </a:cubicBezTo>
                <a:cubicBezTo>
                  <a:pt x="911" y="165"/>
                  <a:pt x="955" y="205"/>
                  <a:pt x="989" y="247"/>
                </a:cubicBezTo>
                <a:cubicBezTo>
                  <a:pt x="1006" y="268"/>
                  <a:pt x="1021" y="290"/>
                  <a:pt x="1033" y="311"/>
                </a:cubicBezTo>
                <a:cubicBezTo>
                  <a:pt x="1045" y="332"/>
                  <a:pt x="1055" y="353"/>
                  <a:pt x="1063" y="373"/>
                </a:cubicBezTo>
                <a:cubicBezTo>
                  <a:pt x="1080" y="413"/>
                  <a:pt x="1088" y="450"/>
                  <a:pt x="1093" y="480"/>
                </a:cubicBezTo>
                <a:cubicBezTo>
                  <a:pt x="1098" y="511"/>
                  <a:pt x="1100" y="535"/>
                  <a:pt x="1100" y="552"/>
                </a:cubicBezTo>
                <a:cubicBezTo>
                  <a:pt x="1104" y="565"/>
                  <a:pt x="1107" y="578"/>
                  <a:pt x="1110" y="592"/>
                </a:cubicBezTo>
                <a:cubicBezTo>
                  <a:pt x="1116" y="569"/>
                  <a:pt x="1119" y="533"/>
                  <a:pt x="1113" y="488"/>
                </a:cubicBezTo>
                <a:cubicBezTo>
                  <a:pt x="1112" y="483"/>
                  <a:pt x="1112" y="477"/>
                  <a:pt x="1111" y="472"/>
                </a:cubicBezTo>
                <a:cubicBezTo>
                  <a:pt x="1110" y="469"/>
                  <a:pt x="1110" y="466"/>
                  <a:pt x="1109" y="463"/>
                </a:cubicBezTo>
                <a:cubicBezTo>
                  <a:pt x="1109" y="460"/>
                  <a:pt x="1108" y="457"/>
                  <a:pt x="1107" y="454"/>
                </a:cubicBezTo>
                <a:cubicBezTo>
                  <a:pt x="1106" y="448"/>
                  <a:pt x="1105" y="443"/>
                  <a:pt x="1104" y="436"/>
                </a:cubicBezTo>
                <a:cubicBezTo>
                  <a:pt x="1102" y="431"/>
                  <a:pt x="1100" y="424"/>
                  <a:pt x="1099" y="418"/>
                </a:cubicBezTo>
                <a:cubicBezTo>
                  <a:pt x="1091" y="394"/>
                  <a:pt x="1082" y="369"/>
                  <a:pt x="1070" y="345"/>
                </a:cubicBezTo>
                <a:cubicBezTo>
                  <a:pt x="1058" y="320"/>
                  <a:pt x="1044" y="297"/>
                  <a:pt x="1029" y="274"/>
                </a:cubicBezTo>
                <a:cubicBezTo>
                  <a:pt x="1013" y="252"/>
                  <a:pt x="996" y="232"/>
                  <a:pt x="979" y="213"/>
                </a:cubicBezTo>
                <a:cubicBezTo>
                  <a:pt x="974" y="209"/>
                  <a:pt x="970" y="204"/>
                  <a:pt x="965" y="200"/>
                </a:cubicBezTo>
                <a:cubicBezTo>
                  <a:pt x="961" y="195"/>
                  <a:pt x="956" y="191"/>
                  <a:pt x="952" y="187"/>
                </a:cubicBezTo>
                <a:cubicBezTo>
                  <a:pt x="948" y="183"/>
                  <a:pt x="943" y="179"/>
                  <a:pt x="939" y="175"/>
                </a:cubicBezTo>
                <a:cubicBezTo>
                  <a:pt x="934" y="171"/>
                  <a:pt x="930" y="167"/>
                  <a:pt x="925" y="164"/>
                </a:cubicBezTo>
                <a:cubicBezTo>
                  <a:pt x="917" y="157"/>
                  <a:pt x="908" y="150"/>
                  <a:pt x="900" y="144"/>
                </a:cubicBezTo>
                <a:cubicBezTo>
                  <a:pt x="896" y="141"/>
                  <a:pt x="892" y="139"/>
                  <a:pt x="888" y="136"/>
                </a:cubicBezTo>
                <a:cubicBezTo>
                  <a:pt x="884" y="133"/>
                  <a:pt x="880" y="131"/>
                  <a:pt x="877" y="128"/>
                </a:cubicBezTo>
                <a:cubicBezTo>
                  <a:pt x="865" y="121"/>
                  <a:pt x="854" y="115"/>
                  <a:pt x="844" y="109"/>
                </a:cubicBezTo>
                <a:cubicBezTo>
                  <a:pt x="838" y="106"/>
                  <a:pt x="833" y="103"/>
                  <a:pt x="828" y="101"/>
                </a:cubicBezTo>
                <a:cubicBezTo>
                  <a:pt x="823" y="98"/>
                  <a:pt x="818" y="95"/>
                  <a:pt x="813" y="93"/>
                </a:cubicBezTo>
                <a:cubicBezTo>
                  <a:pt x="804" y="89"/>
                  <a:pt x="795" y="85"/>
                  <a:pt x="786" y="81"/>
                </a:cubicBezTo>
                <a:cubicBezTo>
                  <a:pt x="778" y="78"/>
                  <a:pt x="770" y="74"/>
                  <a:pt x="762" y="72"/>
                </a:cubicBezTo>
                <a:cubicBezTo>
                  <a:pt x="758" y="70"/>
                  <a:pt x="756" y="69"/>
                  <a:pt x="757" y="69"/>
                </a:cubicBezTo>
                <a:cubicBezTo>
                  <a:pt x="757" y="69"/>
                  <a:pt x="757" y="70"/>
                  <a:pt x="758" y="70"/>
                </a:cubicBezTo>
                <a:cubicBezTo>
                  <a:pt x="762" y="71"/>
                  <a:pt x="770" y="73"/>
                  <a:pt x="781" y="78"/>
                </a:cubicBezTo>
                <a:cubicBezTo>
                  <a:pt x="803" y="86"/>
                  <a:pt x="838" y="102"/>
                  <a:pt x="877" y="128"/>
                </a:cubicBezTo>
                <a:cubicBezTo>
                  <a:pt x="912" y="150"/>
                  <a:pt x="951" y="180"/>
                  <a:pt x="989" y="222"/>
                </a:cubicBezTo>
                <a:cubicBezTo>
                  <a:pt x="968" y="193"/>
                  <a:pt x="944" y="167"/>
                  <a:pt x="919" y="145"/>
                </a:cubicBezTo>
                <a:cubicBezTo>
                  <a:pt x="895" y="122"/>
                  <a:pt x="870" y="104"/>
                  <a:pt x="849" y="89"/>
                </a:cubicBezTo>
                <a:cubicBezTo>
                  <a:pt x="815" y="73"/>
                  <a:pt x="779" y="59"/>
                  <a:pt x="742" y="49"/>
                </a:cubicBezTo>
                <a:cubicBezTo>
                  <a:pt x="701" y="38"/>
                  <a:pt x="658" y="32"/>
                  <a:pt x="616" y="31"/>
                </a:cubicBezTo>
                <a:cubicBezTo>
                  <a:pt x="611" y="31"/>
                  <a:pt x="605" y="31"/>
                  <a:pt x="600" y="31"/>
                </a:cubicBezTo>
                <a:cubicBezTo>
                  <a:pt x="563" y="31"/>
                  <a:pt x="526" y="34"/>
                  <a:pt x="490" y="42"/>
                </a:cubicBezTo>
                <a:cubicBezTo>
                  <a:pt x="408" y="58"/>
                  <a:pt x="329" y="93"/>
                  <a:pt x="259" y="144"/>
                </a:cubicBezTo>
                <a:cubicBezTo>
                  <a:pt x="234" y="162"/>
                  <a:pt x="196" y="195"/>
                  <a:pt x="165" y="233"/>
                </a:cubicBezTo>
                <a:cubicBezTo>
                  <a:pt x="161" y="237"/>
                  <a:pt x="157" y="242"/>
                  <a:pt x="153" y="247"/>
                </a:cubicBezTo>
                <a:cubicBezTo>
                  <a:pt x="149" y="252"/>
                  <a:pt x="145" y="257"/>
                  <a:pt x="142" y="262"/>
                </a:cubicBezTo>
                <a:cubicBezTo>
                  <a:pt x="134" y="271"/>
                  <a:pt x="128" y="281"/>
                  <a:pt x="122" y="290"/>
                </a:cubicBezTo>
                <a:cubicBezTo>
                  <a:pt x="115" y="300"/>
                  <a:pt x="110" y="309"/>
                  <a:pt x="105" y="317"/>
                </a:cubicBezTo>
                <a:cubicBezTo>
                  <a:pt x="100" y="325"/>
                  <a:pt x="95" y="333"/>
                  <a:pt x="91" y="339"/>
                </a:cubicBezTo>
                <a:cubicBezTo>
                  <a:pt x="120" y="282"/>
                  <a:pt x="158" y="230"/>
                  <a:pt x="203" y="185"/>
                </a:cubicBezTo>
                <a:cubicBezTo>
                  <a:pt x="249" y="141"/>
                  <a:pt x="302" y="104"/>
                  <a:pt x="359" y="77"/>
                </a:cubicBezTo>
                <a:cubicBezTo>
                  <a:pt x="436" y="40"/>
                  <a:pt x="520" y="22"/>
                  <a:pt x="605" y="22"/>
                </a:cubicBezTo>
                <a:cubicBezTo>
                  <a:pt x="647" y="22"/>
                  <a:pt x="689" y="26"/>
                  <a:pt x="730" y="36"/>
                </a:cubicBezTo>
                <a:cubicBezTo>
                  <a:pt x="723" y="33"/>
                  <a:pt x="717" y="32"/>
                  <a:pt x="710" y="30"/>
                </a:cubicBezTo>
                <a:cubicBezTo>
                  <a:pt x="677" y="23"/>
                  <a:pt x="644" y="19"/>
                  <a:pt x="611" y="18"/>
                </a:cubicBezTo>
                <a:cubicBezTo>
                  <a:pt x="606" y="18"/>
                  <a:pt x="601" y="18"/>
                  <a:pt x="596" y="18"/>
                </a:cubicBezTo>
                <a:cubicBezTo>
                  <a:pt x="568" y="18"/>
                  <a:pt x="539" y="20"/>
                  <a:pt x="511" y="25"/>
                </a:cubicBezTo>
                <a:cubicBezTo>
                  <a:pt x="477" y="29"/>
                  <a:pt x="444" y="37"/>
                  <a:pt x="412" y="48"/>
                </a:cubicBezTo>
                <a:cubicBezTo>
                  <a:pt x="380" y="59"/>
                  <a:pt x="349" y="72"/>
                  <a:pt x="320" y="88"/>
                </a:cubicBezTo>
                <a:cubicBezTo>
                  <a:pt x="299" y="100"/>
                  <a:pt x="280" y="112"/>
                  <a:pt x="260" y="125"/>
                </a:cubicBezTo>
                <a:cubicBezTo>
                  <a:pt x="279" y="112"/>
                  <a:pt x="299" y="99"/>
                  <a:pt x="320" y="88"/>
                </a:cubicBezTo>
                <a:cubicBezTo>
                  <a:pt x="346" y="73"/>
                  <a:pt x="372" y="60"/>
                  <a:pt x="400" y="49"/>
                </a:cubicBezTo>
                <a:cubicBezTo>
                  <a:pt x="429" y="37"/>
                  <a:pt x="458" y="28"/>
                  <a:pt x="491" y="21"/>
                </a:cubicBezTo>
                <a:cubicBezTo>
                  <a:pt x="521" y="15"/>
                  <a:pt x="554" y="13"/>
                  <a:pt x="586" y="13"/>
                </a:cubicBezTo>
                <a:cubicBezTo>
                  <a:pt x="597" y="13"/>
                  <a:pt x="607" y="13"/>
                  <a:pt x="617" y="13"/>
                </a:cubicBezTo>
                <a:cubicBezTo>
                  <a:pt x="650" y="14"/>
                  <a:pt x="680" y="22"/>
                  <a:pt x="710" y="30"/>
                </a:cubicBezTo>
                <a:cubicBezTo>
                  <a:pt x="725" y="33"/>
                  <a:pt x="725" y="33"/>
                  <a:pt x="725" y="33"/>
                </a:cubicBezTo>
                <a:cubicBezTo>
                  <a:pt x="739" y="37"/>
                  <a:pt x="739" y="37"/>
                  <a:pt x="739" y="37"/>
                </a:cubicBezTo>
                <a:cubicBezTo>
                  <a:pt x="744" y="38"/>
                  <a:pt x="749" y="39"/>
                  <a:pt x="753" y="41"/>
                </a:cubicBezTo>
                <a:cubicBezTo>
                  <a:pt x="768" y="45"/>
                  <a:pt x="768" y="45"/>
                  <a:pt x="768" y="45"/>
                </a:cubicBezTo>
                <a:cubicBezTo>
                  <a:pt x="773" y="46"/>
                  <a:pt x="779" y="47"/>
                  <a:pt x="785" y="50"/>
                </a:cubicBezTo>
                <a:cubicBezTo>
                  <a:pt x="785" y="49"/>
                  <a:pt x="785" y="49"/>
                  <a:pt x="785" y="49"/>
                </a:cubicBezTo>
                <a:cubicBezTo>
                  <a:pt x="784" y="48"/>
                  <a:pt x="782" y="47"/>
                  <a:pt x="780" y="45"/>
                </a:cubicBezTo>
                <a:cubicBezTo>
                  <a:pt x="778" y="44"/>
                  <a:pt x="775" y="43"/>
                  <a:pt x="772" y="41"/>
                </a:cubicBezTo>
                <a:cubicBezTo>
                  <a:pt x="766" y="39"/>
                  <a:pt x="759" y="35"/>
                  <a:pt x="750" y="31"/>
                </a:cubicBezTo>
                <a:cubicBezTo>
                  <a:pt x="732" y="25"/>
                  <a:pt x="709" y="17"/>
                  <a:pt x="681" y="11"/>
                </a:cubicBezTo>
                <a:cubicBezTo>
                  <a:pt x="653" y="5"/>
                  <a:pt x="621" y="1"/>
                  <a:pt x="586" y="0"/>
                </a:cubicBezTo>
                <a:cubicBezTo>
                  <a:pt x="581" y="0"/>
                  <a:pt x="576" y="0"/>
                  <a:pt x="570" y="0"/>
                </a:cubicBezTo>
              </a:path>
            </a:pathLst>
          </a:custGeom>
          <a:solidFill>
            <a:srgbClr val="3EE3DE"/>
          </a:solidFill>
          <a:ln>
            <a:noFill/>
          </a:ln>
          <a:effectLst>
            <a:glow rad="101600">
              <a:schemeClr val="accent1">
                <a:satMod val="175000"/>
                <a:alpha val="40000"/>
              </a:schemeClr>
            </a:glow>
          </a:effectLst>
        </p:spPr>
        <p:txBody>
          <a:bodyPr vert="horz" wrap="square" lIns="91440" tIns="45720" rIns="91440" bIns="45720" numCol="1" anchor="t" anchorCtr="0" compatLnSpc="1">
            <a:prstTxWarp prst="textNoShape">
              <a:avLst/>
            </a:prstTxWarp>
          </a:bodyPr>
          <a:lstStyle/>
          <a:p>
            <a:endParaRPr lang="en-US" dirty="0"/>
          </a:p>
        </p:txBody>
      </p:sp>
      <p:pic>
        <p:nvPicPr>
          <p:cNvPr id="12" name="Graphic 11">
            <a:extLst>
              <a:ext uri="{FF2B5EF4-FFF2-40B4-BE49-F238E27FC236}">
                <a16:creationId xmlns:a16="http://schemas.microsoft.com/office/drawing/2014/main" xmlns="" id="{E112E87D-C20B-414A-9AD4-58EC008C6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195" y="2451725"/>
            <a:ext cx="671363" cy="483591"/>
          </a:xfrm>
          <a:prstGeom prst="rect">
            <a:avLst/>
          </a:prstGeom>
          <a:effectLst>
            <a:glow rad="101600">
              <a:schemeClr val="accent1">
                <a:satMod val="175000"/>
                <a:alpha val="40000"/>
              </a:schemeClr>
            </a:glow>
          </a:effectLst>
        </p:spPr>
      </p:pic>
      <p:pic>
        <p:nvPicPr>
          <p:cNvPr id="14" name="Graphic 13">
            <a:extLst>
              <a:ext uri="{FF2B5EF4-FFF2-40B4-BE49-F238E27FC236}">
                <a16:creationId xmlns:a16="http://schemas.microsoft.com/office/drawing/2014/main" xmlns="" id="{79758055-9EA6-4299-89CB-CB203B258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2652" y="2461872"/>
            <a:ext cx="671363" cy="400235"/>
          </a:xfrm>
          <a:prstGeom prst="rect">
            <a:avLst/>
          </a:prstGeom>
          <a:effectLst>
            <a:glow rad="101600">
              <a:schemeClr val="accent1">
                <a:satMod val="175000"/>
                <a:alpha val="40000"/>
              </a:schemeClr>
            </a:glow>
          </a:effectLst>
        </p:spPr>
      </p:pic>
      <p:pic>
        <p:nvPicPr>
          <p:cNvPr id="16" name="Graphic 15">
            <a:extLst>
              <a:ext uri="{FF2B5EF4-FFF2-40B4-BE49-F238E27FC236}">
                <a16:creationId xmlns:a16="http://schemas.microsoft.com/office/drawing/2014/main" xmlns="" id="{B8E8915B-C655-4F06-A3E1-D2893BB150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9428" y="2385374"/>
            <a:ext cx="671363" cy="468276"/>
          </a:xfrm>
          <a:prstGeom prst="rect">
            <a:avLst/>
          </a:prstGeom>
          <a:effectLst>
            <a:glow rad="101600">
              <a:schemeClr val="accent1">
                <a:satMod val="175000"/>
                <a:alpha val="40000"/>
              </a:schemeClr>
            </a:glow>
          </a:effectLst>
        </p:spPr>
      </p:pic>
      <p:pic>
        <p:nvPicPr>
          <p:cNvPr id="18" name="Graphic 17">
            <a:extLst>
              <a:ext uri="{FF2B5EF4-FFF2-40B4-BE49-F238E27FC236}">
                <a16:creationId xmlns:a16="http://schemas.microsoft.com/office/drawing/2014/main" xmlns="" id="{1DB29A67-BD6B-463C-A79D-C95B44E85E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1779" y="2442281"/>
            <a:ext cx="610330" cy="453170"/>
          </a:xfrm>
          <a:prstGeom prst="rect">
            <a:avLst/>
          </a:prstGeom>
          <a:effectLst>
            <a:glow rad="101600">
              <a:schemeClr val="accent1">
                <a:satMod val="175000"/>
                <a:alpha val="40000"/>
              </a:schemeClr>
            </a:glow>
          </a:effectLst>
        </p:spPr>
      </p:pic>
      <p:sp>
        <p:nvSpPr>
          <p:cNvPr id="19" name="TextBox 18">
            <a:extLst>
              <a:ext uri="{FF2B5EF4-FFF2-40B4-BE49-F238E27FC236}">
                <a16:creationId xmlns:a16="http://schemas.microsoft.com/office/drawing/2014/main" xmlns="" id="{0F442793-CA57-470E-8076-0106AC841077}"/>
              </a:ext>
            </a:extLst>
          </p:cNvPr>
          <p:cNvSpPr txBox="1"/>
          <p:nvPr/>
        </p:nvSpPr>
        <p:spPr>
          <a:xfrm>
            <a:off x="3428357" y="430915"/>
            <a:ext cx="5166829" cy="523220"/>
          </a:xfrm>
          <a:prstGeom prst="rect">
            <a:avLst/>
          </a:prstGeom>
          <a:noFill/>
        </p:spPr>
        <p:txBody>
          <a:bodyPr wrap="square" rtlCol="0">
            <a:spAutoFit/>
          </a:bodyPr>
          <a:lstStyle/>
          <a:p>
            <a:pPr algn="ctr"/>
            <a:r>
              <a:rPr lang="id-ID" sz="2800" b="1" dirty="0" smtClean="0"/>
              <a:t>Jenis Sistem Operasi</a:t>
            </a:r>
            <a:endParaRPr lang="id-ID" sz="2800" b="1" dirty="0"/>
          </a:p>
        </p:txBody>
      </p:sp>
      <p:sp>
        <p:nvSpPr>
          <p:cNvPr id="20" name="Text Placeholder 4">
            <a:extLst>
              <a:ext uri="{FF2B5EF4-FFF2-40B4-BE49-F238E27FC236}">
                <a16:creationId xmlns:a16="http://schemas.microsoft.com/office/drawing/2014/main" xmlns="" id="{D5DD2B15-8CF7-4464-AB6D-9FF6FCD1ED5F}"/>
              </a:ext>
            </a:extLst>
          </p:cNvPr>
          <p:cNvSpPr txBox="1">
            <a:spLocks/>
          </p:cNvSpPr>
          <p:nvPr/>
        </p:nvSpPr>
        <p:spPr>
          <a:xfrm>
            <a:off x="1286582" y="3562014"/>
            <a:ext cx="1565749" cy="25345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id-ID" altLang="id-ID" sz="1600" dirty="0" smtClean="0">
                <a:solidFill>
                  <a:srgbClr val="CC0099"/>
                </a:solidFill>
                <a:effectLst>
                  <a:outerShdw blurRad="38100" dist="38100" dir="2700000" algn="tl">
                    <a:srgbClr val="000000">
                      <a:alpha val="43137"/>
                    </a:srgbClr>
                  </a:outerShdw>
                </a:effectLst>
              </a:rPr>
              <a:t>Windows</a:t>
            </a:r>
            <a:endParaRPr lang="en-US" altLang="ko-KR" sz="1600" b="1" dirty="0">
              <a:solidFill>
                <a:srgbClr val="CC0099"/>
              </a:solidFill>
              <a:effectLst>
                <a:outerShdw blurRad="38100" dist="38100" dir="2700000" algn="tl">
                  <a:srgbClr val="000000">
                    <a:alpha val="43137"/>
                  </a:srgbClr>
                </a:outerShdw>
              </a:effectLst>
            </a:endParaRPr>
          </a:p>
        </p:txBody>
      </p:sp>
      <p:sp>
        <p:nvSpPr>
          <p:cNvPr id="21" name="Text Placeholder 4">
            <a:extLst>
              <a:ext uri="{FF2B5EF4-FFF2-40B4-BE49-F238E27FC236}">
                <a16:creationId xmlns:a16="http://schemas.microsoft.com/office/drawing/2014/main" xmlns="" id="{125F473D-4EE6-420E-BB30-092C2DDEBCCF}"/>
              </a:ext>
            </a:extLst>
          </p:cNvPr>
          <p:cNvSpPr txBox="1">
            <a:spLocks/>
          </p:cNvSpPr>
          <p:nvPr/>
        </p:nvSpPr>
        <p:spPr>
          <a:xfrm>
            <a:off x="3311803" y="3551195"/>
            <a:ext cx="1325478" cy="25345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id-ID" altLang="id-ID" sz="1600" dirty="0" smtClean="0">
                <a:solidFill>
                  <a:srgbClr val="FF6699"/>
                </a:solidFill>
              </a:rPr>
              <a:t>LINUX</a:t>
            </a:r>
            <a:endParaRPr lang="en-US" altLang="ko-KR" sz="1600" b="1" dirty="0">
              <a:solidFill>
                <a:srgbClr val="FF6699"/>
              </a:solidFill>
            </a:endParaRPr>
          </a:p>
        </p:txBody>
      </p:sp>
      <p:sp>
        <p:nvSpPr>
          <p:cNvPr id="22" name="Text Placeholder 4">
            <a:extLst>
              <a:ext uri="{FF2B5EF4-FFF2-40B4-BE49-F238E27FC236}">
                <a16:creationId xmlns:a16="http://schemas.microsoft.com/office/drawing/2014/main" xmlns="" id="{15298DC9-9005-43E3-AF52-39C5B2545BDC}"/>
              </a:ext>
            </a:extLst>
          </p:cNvPr>
          <p:cNvSpPr txBox="1">
            <a:spLocks/>
          </p:cNvSpPr>
          <p:nvPr/>
        </p:nvSpPr>
        <p:spPr>
          <a:xfrm>
            <a:off x="4708096" y="3391270"/>
            <a:ext cx="2227470" cy="57330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id-ID" altLang="id-ID" sz="1600" dirty="0" smtClean="0">
                <a:solidFill>
                  <a:srgbClr val="00B0F0"/>
                </a:solidFill>
                <a:effectLst>
                  <a:outerShdw blurRad="38100" dist="38100" dir="2700000" algn="tl">
                    <a:srgbClr val="000000">
                      <a:alpha val="43137"/>
                    </a:srgbClr>
                  </a:outerShdw>
                </a:effectLst>
              </a:rPr>
              <a:t>UNIX</a:t>
            </a:r>
            <a:endParaRPr lang="en-US" altLang="ko-KR" sz="1600" b="1" dirty="0">
              <a:solidFill>
                <a:srgbClr val="00B0F0"/>
              </a:solidFill>
              <a:effectLst>
                <a:outerShdw blurRad="38100" dist="38100" dir="2700000" algn="tl">
                  <a:srgbClr val="000000">
                    <a:alpha val="43137"/>
                  </a:srgbClr>
                </a:outerShdw>
              </a:effectLst>
            </a:endParaRPr>
          </a:p>
        </p:txBody>
      </p:sp>
      <p:sp>
        <p:nvSpPr>
          <p:cNvPr id="23" name="Text Placeholder 4">
            <a:extLst>
              <a:ext uri="{FF2B5EF4-FFF2-40B4-BE49-F238E27FC236}">
                <a16:creationId xmlns:a16="http://schemas.microsoft.com/office/drawing/2014/main" xmlns="" id="{698997ED-2845-4CA6-A6D2-6BB31422A8F7}"/>
              </a:ext>
            </a:extLst>
          </p:cNvPr>
          <p:cNvSpPr txBox="1">
            <a:spLocks/>
          </p:cNvSpPr>
          <p:nvPr/>
        </p:nvSpPr>
        <p:spPr>
          <a:xfrm>
            <a:off x="7179026" y="3594060"/>
            <a:ext cx="1317386" cy="28023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n-NO" sz="1600" b="1" dirty="0">
                <a:solidFill>
                  <a:srgbClr val="0066FF"/>
                </a:solidFill>
              </a:rPr>
              <a:t>Microsoft </a:t>
            </a:r>
            <a:r>
              <a:rPr lang="nn-NO" sz="1600" b="1" dirty="0" smtClean="0">
                <a:solidFill>
                  <a:srgbClr val="0066FF"/>
                </a:solidFill>
              </a:rPr>
              <a:t>DOS</a:t>
            </a:r>
            <a:endParaRPr lang="en-US" altLang="ko-KR" sz="1600" b="1" dirty="0">
              <a:solidFill>
                <a:srgbClr val="0066FF"/>
              </a:solidFill>
              <a:effectLst>
                <a:outerShdw blurRad="38100" dist="38100" dir="2700000" algn="tl">
                  <a:srgbClr val="000000">
                    <a:alpha val="43137"/>
                  </a:srgbClr>
                </a:outerShdw>
              </a:effectLst>
            </a:endParaRPr>
          </a:p>
        </p:txBody>
      </p:sp>
      <p:sp>
        <p:nvSpPr>
          <p:cNvPr id="28" name="Freeform 5">
            <a:extLst>
              <a:ext uri="{FF2B5EF4-FFF2-40B4-BE49-F238E27FC236}">
                <a16:creationId xmlns:a16="http://schemas.microsoft.com/office/drawing/2014/main" xmlns="" id="{50A85E83-86EE-422B-8FB8-C348D66D7C22}"/>
              </a:ext>
            </a:extLst>
          </p:cNvPr>
          <p:cNvSpPr>
            <a:spLocks/>
          </p:cNvSpPr>
          <p:nvPr/>
        </p:nvSpPr>
        <p:spPr bwMode="auto">
          <a:xfrm>
            <a:off x="9296738" y="2115535"/>
            <a:ext cx="1309003" cy="1116374"/>
          </a:xfrm>
          <a:custGeom>
            <a:avLst/>
            <a:gdLst>
              <a:gd name="T0" fmla="*/ 277 w 1232"/>
              <a:gd name="T1" fmla="*/ 81 h 1174"/>
              <a:gd name="T2" fmla="*/ 178 w 1232"/>
              <a:gd name="T3" fmla="*/ 158 h 1174"/>
              <a:gd name="T4" fmla="*/ 54 w 1232"/>
              <a:gd name="T5" fmla="*/ 383 h 1174"/>
              <a:gd name="T6" fmla="*/ 39 w 1232"/>
              <a:gd name="T7" fmla="*/ 453 h 1174"/>
              <a:gd name="T8" fmla="*/ 22 w 1232"/>
              <a:gd name="T9" fmla="*/ 542 h 1174"/>
              <a:gd name="T10" fmla="*/ 9 w 1232"/>
              <a:gd name="T11" fmla="*/ 637 h 1174"/>
              <a:gd name="T12" fmla="*/ 18 w 1232"/>
              <a:gd name="T13" fmla="*/ 703 h 1174"/>
              <a:gd name="T14" fmla="*/ 22 w 1232"/>
              <a:gd name="T15" fmla="*/ 757 h 1174"/>
              <a:gd name="T16" fmla="*/ 78 w 1232"/>
              <a:gd name="T17" fmla="*/ 872 h 1174"/>
              <a:gd name="T18" fmla="*/ 109 w 1232"/>
              <a:gd name="T19" fmla="*/ 916 h 1174"/>
              <a:gd name="T20" fmla="*/ 171 w 1232"/>
              <a:gd name="T21" fmla="*/ 994 h 1174"/>
              <a:gd name="T22" fmla="*/ 243 w 1232"/>
              <a:gd name="T23" fmla="*/ 1051 h 1174"/>
              <a:gd name="T24" fmla="*/ 357 w 1232"/>
              <a:gd name="T25" fmla="*/ 1110 h 1174"/>
              <a:gd name="T26" fmla="*/ 727 w 1232"/>
              <a:gd name="T27" fmla="*/ 1158 h 1174"/>
              <a:gd name="T28" fmla="*/ 1076 w 1232"/>
              <a:gd name="T29" fmla="*/ 977 h 1174"/>
              <a:gd name="T30" fmla="*/ 1125 w 1232"/>
              <a:gd name="T31" fmla="*/ 905 h 1174"/>
              <a:gd name="T32" fmla="*/ 1155 w 1232"/>
              <a:gd name="T33" fmla="*/ 874 h 1174"/>
              <a:gd name="T34" fmla="*/ 1220 w 1232"/>
              <a:gd name="T35" fmla="*/ 781 h 1174"/>
              <a:gd name="T36" fmla="*/ 1223 w 1232"/>
              <a:gd name="T37" fmla="*/ 648 h 1174"/>
              <a:gd name="T38" fmla="*/ 1153 w 1232"/>
              <a:gd name="T39" fmla="*/ 590 h 1174"/>
              <a:gd name="T40" fmla="*/ 1125 w 1232"/>
              <a:gd name="T41" fmla="*/ 668 h 1174"/>
              <a:gd name="T42" fmla="*/ 1103 w 1232"/>
              <a:gd name="T43" fmla="*/ 677 h 1174"/>
              <a:gd name="T44" fmla="*/ 1083 w 1232"/>
              <a:gd name="T45" fmla="*/ 674 h 1174"/>
              <a:gd name="T46" fmla="*/ 976 w 1232"/>
              <a:gd name="T47" fmla="*/ 882 h 1174"/>
              <a:gd name="T48" fmla="*/ 944 w 1232"/>
              <a:gd name="T49" fmla="*/ 953 h 1174"/>
              <a:gd name="T50" fmla="*/ 882 w 1232"/>
              <a:gd name="T51" fmla="*/ 992 h 1174"/>
              <a:gd name="T52" fmla="*/ 816 w 1232"/>
              <a:gd name="T53" fmla="*/ 1036 h 1174"/>
              <a:gd name="T54" fmla="*/ 775 w 1232"/>
              <a:gd name="T55" fmla="*/ 1066 h 1174"/>
              <a:gd name="T56" fmla="*/ 636 w 1232"/>
              <a:gd name="T57" fmla="*/ 1103 h 1174"/>
              <a:gd name="T58" fmla="*/ 409 w 1232"/>
              <a:gd name="T59" fmla="*/ 1067 h 1174"/>
              <a:gd name="T60" fmla="*/ 375 w 1232"/>
              <a:gd name="T61" fmla="*/ 1051 h 1174"/>
              <a:gd name="T62" fmla="*/ 141 w 1232"/>
              <a:gd name="T63" fmla="*/ 371 h 1174"/>
              <a:gd name="T64" fmla="*/ 601 w 1232"/>
              <a:gd name="T65" fmla="*/ 63 h 1174"/>
              <a:gd name="T66" fmla="*/ 1033 w 1232"/>
              <a:gd name="T67" fmla="*/ 311 h 1174"/>
              <a:gd name="T68" fmla="*/ 1110 w 1232"/>
              <a:gd name="T69" fmla="*/ 592 h 1174"/>
              <a:gd name="T70" fmla="*/ 1107 w 1232"/>
              <a:gd name="T71" fmla="*/ 454 h 1174"/>
              <a:gd name="T72" fmla="*/ 1029 w 1232"/>
              <a:gd name="T73" fmla="*/ 274 h 1174"/>
              <a:gd name="T74" fmla="*/ 939 w 1232"/>
              <a:gd name="T75" fmla="*/ 175 h 1174"/>
              <a:gd name="T76" fmla="*/ 877 w 1232"/>
              <a:gd name="T77" fmla="*/ 128 h 1174"/>
              <a:gd name="T78" fmla="*/ 786 w 1232"/>
              <a:gd name="T79" fmla="*/ 81 h 1174"/>
              <a:gd name="T80" fmla="*/ 781 w 1232"/>
              <a:gd name="T81" fmla="*/ 78 h 1174"/>
              <a:gd name="T82" fmla="*/ 849 w 1232"/>
              <a:gd name="T83" fmla="*/ 89 h 1174"/>
              <a:gd name="T84" fmla="*/ 490 w 1232"/>
              <a:gd name="T85" fmla="*/ 42 h 1174"/>
              <a:gd name="T86" fmla="*/ 142 w 1232"/>
              <a:gd name="T87" fmla="*/ 262 h 1174"/>
              <a:gd name="T88" fmla="*/ 203 w 1232"/>
              <a:gd name="T89" fmla="*/ 185 h 1174"/>
              <a:gd name="T90" fmla="*/ 710 w 1232"/>
              <a:gd name="T91" fmla="*/ 30 h 1174"/>
              <a:gd name="T92" fmla="*/ 412 w 1232"/>
              <a:gd name="T93" fmla="*/ 48 h 1174"/>
              <a:gd name="T94" fmla="*/ 400 w 1232"/>
              <a:gd name="T95" fmla="*/ 49 h 1174"/>
              <a:gd name="T96" fmla="*/ 710 w 1232"/>
              <a:gd name="T97" fmla="*/ 30 h 1174"/>
              <a:gd name="T98" fmla="*/ 768 w 1232"/>
              <a:gd name="T99" fmla="*/ 45 h 1174"/>
              <a:gd name="T100" fmla="*/ 772 w 1232"/>
              <a:gd name="T101" fmla="*/ 41 h 1174"/>
              <a:gd name="T102" fmla="*/ 570 w 1232"/>
              <a:gd name="T103" fmla="*/ 0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32" h="1174">
                <a:moveTo>
                  <a:pt x="570" y="0"/>
                </a:moveTo>
                <a:cubicBezTo>
                  <a:pt x="540" y="0"/>
                  <a:pt x="509" y="2"/>
                  <a:pt x="478" y="7"/>
                </a:cubicBezTo>
                <a:cubicBezTo>
                  <a:pt x="441" y="13"/>
                  <a:pt x="404" y="23"/>
                  <a:pt x="370" y="36"/>
                </a:cubicBezTo>
                <a:cubicBezTo>
                  <a:pt x="336" y="49"/>
                  <a:pt x="305" y="64"/>
                  <a:pt x="277" y="81"/>
                </a:cubicBezTo>
                <a:cubicBezTo>
                  <a:pt x="250" y="97"/>
                  <a:pt x="227" y="114"/>
                  <a:pt x="209" y="129"/>
                </a:cubicBezTo>
                <a:cubicBezTo>
                  <a:pt x="205" y="133"/>
                  <a:pt x="201" y="136"/>
                  <a:pt x="197" y="140"/>
                </a:cubicBezTo>
                <a:cubicBezTo>
                  <a:pt x="193" y="143"/>
                  <a:pt x="190" y="147"/>
                  <a:pt x="186" y="150"/>
                </a:cubicBezTo>
                <a:cubicBezTo>
                  <a:pt x="183" y="153"/>
                  <a:pt x="180" y="156"/>
                  <a:pt x="178" y="158"/>
                </a:cubicBezTo>
                <a:cubicBezTo>
                  <a:pt x="175" y="161"/>
                  <a:pt x="173" y="163"/>
                  <a:pt x="171" y="165"/>
                </a:cubicBezTo>
                <a:cubicBezTo>
                  <a:pt x="147" y="192"/>
                  <a:pt x="129" y="221"/>
                  <a:pt x="113" y="252"/>
                </a:cubicBezTo>
                <a:cubicBezTo>
                  <a:pt x="97" y="282"/>
                  <a:pt x="83" y="315"/>
                  <a:pt x="68" y="350"/>
                </a:cubicBezTo>
                <a:cubicBezTo>
                  <a:pt x="63" y="362"/>
                  <a:pt x="58" y="373"/>
                  <a:pt x="54" y="383"/>
                </a:cubicBezTo>
                <a:cubicBezTo>
                  <a:pt x="49" y="393"/>
                  <a:pt x="46" y="403"/>
                  <a:pt x="45" y="413"/>
                </a:cubicBezTo>
                <a:cubicBezTo>
                  <a:pt x="46" y="415"/>
                  <a:pt x="45" y="425"/>
                  <a:pt x="44" y="435"/>
                </a:cubicBezTo>
                <a:cubicBezTo>
                  <a:pt x="42" y="444"/>
                  <a:pt x="42" y="444"/>
                  <a:pt x="42" y="444"/>
                </a:cubicBezTo>
                <a:cubicBezTo>
                  <a:pt x="39" y="453"/>
                  <a:pt x="39" y="453"/>
                  <a:pt x="39" y="453"/>
                </a:cubicBezTo>
                <a:cubicBezTo>
                  <a:pt x="38" y="459"/>
                  <a:pt x="36" y="465"/>
                  <a:pt x="34" y="471"/>
                </a:cubicBezTo>
                <a:cubicBezTo>
                  <a:pt x="33" y="477"/>
                  <a:pt x="32" y="484"/>
                  <a:pt x="30" y="490"/>
                </a:cubicBezTo>
                <a:cubicBezTo>
                  <a:pt x="29" y="496"/>
                  <a:pt x="27" y="501"/>
                  <a:pt x="26" y="507"/>
                </a:cubicBezTo>
                <a:cubicBezTo>
                  <a:pt x="24" y="519"/>
                  <a:pt x="22" y="531"/>
                  <a:pt x="22" y="542"/>
                </a:cubicBezTo>
                <a:cubicBezTo>
                  <a:pt x="21" y="553"/>
                  <a:pt x="21" y="563"/>
                  <a:pt x="23" y="573"/>
                </a:cubicBezTo>
                <a:cubicBezTo>
                  <a:pt x="23" y="580"/>
                  <a:pt x="21" y="590"/>
                  <a:pt x="18" y="601"/>
                </a:cubicBezTo>
                <a:cubicBezTo>
                  <a:pt x="17" y="606"/>
                  <a:pt x="15" y="612"/>
                  <a:pt x="13" y="618"/>
                </a:cubicBezTo>
                <a:cubicBezTo>
                  <a:pt x="12" y="624"/>
                  <a:pt x="10" y="631"/>
                  <a:pt x="9" y="637"/>
                </a:cubicBezTo>
                <a:cubicBezTo>
                  <a:pt x="7" y="643"/>
                  <a:pt x="5" y="649"/>
                  <a:pt x="4" y="654"/>
                </a:cubicBezTo>
                <a:cubicBezTo>
                  <a:pt x="3" y="660"/>
                  <a:pt x="2" y="665"/>
                  <a:pt x="1" y="670"/>
                </a:cubicBezTo>
                <a:cubicBezTo>
                  <a:pt x="0" y="679"/>
                  <a:pt x="0" y="685"/>
                  <a:pt x="2" y="686"/>
                </a:cubicBezTo>
                <a:cubicBezTo>
                  <a:pt x="16" y="695"/>
                  <a:pt x="18" y="696"/>
                  <a:pt x="18" y="703"/>
                </a:cubicBezTo>
                <a:cubicBezTo>
                  <a:pt x="17" y="707"/>
                  <a:pt x="16" y="712"/>
                  <a:pt x="17" y="720"/>
                </a:cubicBezTo>
                <a:cubicBezTo>
                  <a:pt x="17" y="725"/>
                  <a:pt x="17" y="729"/>
                  <a:pt x="18" y="735"/>
                </a:cubicBezTo>
                <a:cubicBezTo>
                  <a:pt x="18" y="738"/>
                  <a:pt x="18" y="742"/>
                  <a:pt x="19" y="745"/>
                </a:cubicBezTo>
                <a:cubicBezTo>
                  <a:pt x="20" y="749"/>
                  <a:pt x="21" y="753"/>
                  <a:pt x="22" y="757"/>
                </a:cubicBezTo>
                <a:cubicBezTo>
                  <a:pt x="23" y="761"/>
                  <a:pt x="27" y="768"/>
                  <a:pt x="32" y="777"/>
                </a:cubicBezTo>
                <a:cubicBezTo>
                  <a:pt x="38" y="785"/>
                  <a:pt x="43" y="794"/>
                  <a:pt x="45" y="802"/>
                </a:cubicBezTo>
                <a:cubicBezTo>
                  <a:pt x="52" y="828"/>
                  <a:pt x="60" y="844"/>
                  <a:pt x="70" y="860"/>
                </a:cubicBezTo>
                <a:cubicBezTo>
                  <a:pt x="72" y="864"/>
                  <a:pt x="75" y="868"/>
                  <a:pt x="78" y="872"/>
                </a:cubicBezTo>
                <a:cubicBezTo>
                  <a:pt x="79" y="874"/>
                  <a:pt x="80" y="876"/>
                  <a:pt x="82" y="878"/>
                </a:cubicBezTo>
                <a:cubicBezTo>
                  <a:pt x="83" y="880"/>
                  <a:pt x="85" y="882"/>
                  <a:pt x="86" y="885"/>
                </a:cubicBezTo>
                <a:cubicBezTo>
                  <a:pt x="90" y="889"/>
                  <a:pt x="93" y="894"/>
                  <a:pt x="97" y="899"/>
                </a:cubicBezTo>
                <a:cubicBezTo>
                  <a:pt x="101" y="904"/>
                  <a:pt x="105" y="910"/>
                  <a:pt x="109" y="916"/>
                </a:cubicBezTo>
                <a:cubicBezTo>
                  <a:pt x="123" y="934"/>
                  <a:pt x="134" y="948"/>
                  <a:pt x="144" y="961"/>
                </a:cubicBezTo>
                <a:cubicBezTo>
                  <a:pt x="147" y="964"/>
                  <a:pt x="149" y="967"/>
                  <a:pt x="151" y="970"/>
                </a:cubicBezTo>
                <a:cubicBezTo>
                  <a:pt x="154" y="973"/>
                  <a:pt x="156" y="976"/>
                  <a:pt x="158" y="978"/>
                </a:cubicBezTo>
                <a:cubicBezTo>
                  <a:pt x="163" y="984"/>
                  <a:pt x="167" y="989"/>
                  <a:pt x="171" y="994"/>
                </a:cubicBezTo>
                <a:cubicBezTo>
                  <a:pt x="180" y="1004"/>
                  <a:pt x="188" y="1014"/>
                  <a:pt x="200" y="1023"/>
                </a:cubicBezTo>
                <a:cubicBezTo>
                  <a:pt x="202" y="1025"/>
                  <a:pt x="205" y="1028"/>
                  <a:pt x="208" y="1030"/>
                </a:cubicBezTo>
                <a:cubicBezTo>
                  <a:pt x="212" y="1033"/>
                  <a:pt x="215" y="1035"/>
                  <a:pt x="219" y="1037"/>
                </a:cubicBezTo>
                <a:cubicBezTo>
                  <a:pt x="226" y="1042"/>
                  <a:pt x="233" y="1047"/>
                  <a:pt x="243" y="1051"/>
                </a:cubicBezTo>
                <a:cubicBezTo>
                  <a:pt x="247" y="1054"/>
                  <a:pt x="275" y="1072"/>
                  <a:pt x="304" y="1086"/>
                </a:cubicBezTo>
                <a:cubicBezTo>
                  <a:pt x="311" y="1090"/>
                  <a:pt x="319" y="1093"/>
                  <a:pt x="325" y="1097"/>
                </a:cubicBezTo>
                <a:cubicBezTo>
                  <a:pt x="332" y="1100"/>
                  <a:pt x="338" y="1102"/>
                  <a:pt x="344" y="1104"/>
                </a:cubicBezTo>
                <a:cubicBezTo>
                  <a:pt x="349" y="1107"/>
                  <a:pt x="354" y="1109"/>
                  <a:pt x="357" y="1110"/>
                </a:cubicBezTo>
                <a:cubicBezTo>
                  <a:pt x="360" y="1111"/>
                  <a:pt x="362" y="1112"/>
                  <a:pt x="362" y="1112"/>
                </a:cubicBezTo>
                <a:cubicBezTo>
                  <a:pt x="405" y="1133"/>
                  <a:pt x="443" y="1142"/>
                  <a:pt x="478" y="1150"/>
                </a:cubicBezTo>
                <a:cubicBezTo>
                  <a:pt x="513" y="1158"/>
                  <a:pt x="545" y="1163"/>
                  <a:pt x="582" y="1174"/>
                </a:cubicBezTo>
                <a:cubicBezTo>
                  <a:pt x="626" y="1168"/>
                  <a:pt x="676" y="1166"/>
                  <a:pt x="727" y="1158"/>
                </a:cubicBezTo>
                <a:cubicBezTo>
                  <a:pt x="777" y="1150"/>
                  <a:pt x="828" y="1136"/>
                  <a:pt x="869" y="1114"/>
                </a:cubicBezTo>
                <a:cubicBezTo>
                  <a:pt x="910" y="1091"/>
                  <a:pt x="938" y="1075"/>
                  <a:pt x="966" y="1059"/>
                </a:cubicBezTo>
                <a:cubicBezTo>
                  <a:pt x="994" y="1043"/>
                  <a:pt x="1021" y="1027"/>
                  <a:pt x="1054" y="1000"/>
                </a:cubicBezTo>
                <a:cubicBezTo>
                  <a:pt x="1063" y="992"/>
                  <a:pt x="1069" y="984"/>
                  <a:pt x="1076" y="977"/>
                </a:cubicBezTo>
                <a:cubicBezTo>
                  <a:pt x="1082" y="970"/>
                  <a:pt x="1087" y="964"/>
                  <a:pt x="1093" y="960"/>
                </a:cubicBezTo>
                <a:cubicBezTo>
                  <a:pt x="1099" y="955"/>
                  <a:pt x="1104" y="944"/>
                  <a:pt x="1111" y="933"/>
                </a:cubicBezTo>
                <a:cubicBezTo>
                  <a:pt x="1114" y="927"/>
                  <a:pt x="1117" y="920"/>
                  <a:pt x="1120" y="914"/>
                </a:cubicBezTo>
                <a:cubicBezTo>
                  <a:pt x="1121" y="911"/>
                  <a:pt x="1123" y="908"/>
                  <a:pt x="1125" y="905"/>
                </a:cubicBezTo>
                <a:cubicBezTo>
                  <a:pt x="1126" y="902"/>
                  <a:pt x="1128" y="900"/>
                  <a:pt x="1129" y="897"/>
                </a:cubicBezTo>
                <a:cubicBezTo>
                  <a:pt x="1130" y="900"/>
                  <a:pt x="1131" y="903"/>
                  <a:pt x="1132" y="906"/>
                </a:cubicBezTo>
                <a:cubicBezTo>
                  <a:pt x="1137" y="899"/>
                  <a:pt x="1146" y="886"/>
                  <a:pt x="1150" y="879"/>
                </a:cubicBezTo>
                <a:cubicBezTo>
                  <a:pt x="1152" y="876"/>
                  <a:pt x="1154" y="874"/>
                  <a:pt x="1155" y="874"/>
                </a:cubicBezTo>
                <a:cubicBezTo>
                  <a:pt x="1156" y="874"/>
                  <a:pt x="1156" y="876"/>
                  <a:pt x="1157" y="878"/>
                </a:cubicBezTo>
                <a:cubicBezTo>
                  <a:pt x="1158" y="881"/>
                  <a:pt x="1159" y="884"/>
                  <a:pt x="1162" y="884"/>
                </a:cubicBezTo>
                <a:cubicBezTo>
                  <a:pt x="1164" y="884"/>
                  <a:pt x="1167" y="883"/>
                  <a:pt x="1171" y="878"/>
                </a:cubicBezTo>
                <a:cubicBezTo>
                  <a:pt x="1190" y="848"/>
                  <a:pt x="1207" y="816"/>
                  <a:pt x="1220" y="781"/>
                </a:cubicBezTo>
                <a:cubicBezTo>
                  <a:pt x="1228" y="745"/>
                  <a:pt x="1231" y="709"/>
                  <a:pt x="1232" y="673"/>
                </a:cubicBezTo>
                <a:cubicBezTo>
                  <a:pt x="1229" y="671"/>
                  <a:pt x="1226" y="668"/>
                  <a:pt x="1224" y="663"/>
                </a:cubicBezTo>
                <a:cubicBezTo>
                  <a:pt x="1224" y="655"/>
                  <a:pt x="1224" y="655"/>
                  <a:pt x="1224" y="655"/>
                </a:cubicBezTo>
                <a:cubicBezTo>
                  <a:pt x="1223" y="648"/>
                  <a:pt x="1223" y="648"/>
                  <a:pt x="1223" y="648"/>
                </a:cubicBezTo>
                <a:cubicBezTo>
                  <a:pt x="1221" y="632"/>
                  <a:pt x="1221" y="632"/>
                  <a:pt x="1221" y="632"/>
                </a:cubicBezTo>
                <a:cubicBezTo>
                  <a:pt x="1215" y="626"/>
                  <a:pt x="1207" y="627"/>
                  <a:pt x="1203" y="623"/>
                </a:cubicBezTo>
                <a:cubicBezTo>
                  <a:pt x="1193" y="623"/>
                  <a:pt x="1184" y="612"/>
                  <a:pt x="1174" y="603"/>
                </a:cubicBezTo>
                <a:cubicBezTo>
                  <a:pt x="1167" y="596"/>
                  <a:pt x="1160" y="590"/>
                  <a:pt x="1153" y="590"/>
                </a:cubicBezTo>
                <a:cubicBezTo>
                  <a:pt x="1151" y="590"/>
                  <a:pt x="1149" y="591"/>
                  <a:pt x="1147" y="592"/>
                </a:cubicBezTo>
                <a:cubicBezTo>
                  <a:pt x="1144" y="593"/>
                  <a:pt x="1143" y="607"/>
                  <a:pt x="1139" y="623"/>
                </a:cubicBezTo>
                <a:cubicBezTo>
                  <a:pt x="1138" y="631"/>
                  <a:pt x="1136" y="640"/>
                  <a:pt x="1134" y="647"/>
                </a:cubicBezTo>
                <a:cubicBezTo>
                  <a:pt x="1131" y="655"/>
                  <a:pt x="1128" y="662"/>
                  <a:pt x="1125" y="668"/>
                </a:cubicBezTo>
                <a:cubicBezTo>
                  <a:pt x="1125" y="668"/>
                  <a:pt x="1124" y="669"/>
                  <a:pt x="1124" y="669"/>
                </a:cubicBezTo>
                <a:cubicBezTo>
                  <a:pt x="1120" y="669"/>
                  <a:pt x="1116" y="659"/>
                  <a:pt x="1111" y="654"/>
                </a:cubicBezTo>
                <a:cubicBezTo>
                  <a:pt x="1110" y="661"/>
                  <a:pt x="1109" y="666"/>
                  <a:pt x="1107" y="670"/>
                </a:cubicBezTo>
                <a:cubicBezTo>
                  <a:pt x="1106" y="674"/>
                  <a:pt x="1104" y="676"/>
                  <a:pt x="1103" y="677"/>
                </a:cubicBezTo>
                <a:cubicBezTo>
                  <a:pt x="1102" y="677"/>
                  <a:pt x="1101" y="678"/>
                  <a:pt x="1101" y="678"/>
                </a:cubicBezTo>
                <a:cubicBezTo>
                  <a:pt x="1098" y="678"/>
                  <a:pt x="1096" y="675"/>
                  <a:pt x="1094" y="670"/>
                </a:cubicBezTo>
                <a:cubicBezTo>
                  <a:pt x="1093" y="676"/>
                  <a:pt x="1091" y="682"/>
                  <a:pt x="1091" y="682"/>
                </a:cubicBezTo>
                <a:cubicBezTo>
                  <a:pt x="1089" y="680"/>
                  <a:pt x="1083" y="674"/>
                  <a:pt x="1083" y="674"/>
                </a:cubicBezTo>
                <a:cubicBezTo>
                  <a:pt x="1073" y="708"/>
                  <a:pt x="1057" y="740"/>
                  <a:pt x="1040" y="771"/>
                </a:cubicBezTo>
                <a:cubicBezTo>
                  <a:pt x="1022" y="802"/>
                  <a:pt x="1004" y="830"/>
                  <a:pt x="989" y="859"/>
                </a:cubicBezTo>
                <a:cubicBezTo>
                  <a:pt x="987" y="862"/>
                  <a:pt x="985" y="866"/>
                  <a:pt x="983" y="870"/>
                </a:cubicBezTo>
                <a:cubicBezTo>
                  <a:pt x="981" y="874"/>
                  <a:pt x="979" y="878"/>
                  <a:pt x="976" y="882"/>
                </a:cubicBezTo>
                <a:cubicBezTo>
                  <a:pt x="972" y="891"/>
                  <a:pt x="967" y="900"/>
                  <a:pt x="963" y="907"/>
                </a:cubicBezTo>
                <a:cubicBezTo>
                  <a:pt x="962" y="910"/>
                  <a:pt x="957" y="915"/>
                  <a:pt x="952" y="918"/>
                </a:cubicBezTo>
                <a:cubicBezTo>
                  <a:pt x="947" y="922"/>
                  <a:pt x="942" y="926"/>
                  <a:pt x="940" y="928"/>
                </a:cubicBezTo>
                <a:cubicBezTo>
                  <a:pt x="936" y="940"/>
                  <a:pt x="942" y="944"/>
                  <a:pt x="944" y="953"/>
                </a:cubicBezTo>
                <a:cubicBezTo>
                  <a:pt x="933" y="960"/>
                  <a:pt x="919" y="969"/>
                  <a:pt x="905" y="978"/>
                </a:cubicBezTo>
                <a:cubicBezTo>
                  <a:pt x="903" y="979"/>
                  <a:pt x="901" y="980"/>
                  <a:pt x="899" y="982"/>
                </a:cubicBezTo>
                <a:cubicBezTo>
                  <a:pt x="897" y="983"/>
                  <a:pt x="896" y="984"/>
                  <a:pt x="894" y="985"/>
                </a:cubicBezTo>
                <a:cubicBezTo>
                  <a:pt x="890" y="987"/>
                  <a:pt x="886" y="989"/>
                  <a:pt x="882" y="992"/>
                </a:cubicBezTo>
                <a:cubicBezTo>
                  <a:pt x="875" y="996"/>
                  <a:pt x="867" y="1000"/>
                  <a:pt x="860" y="1004"/>
                </a:cubicBezTo>
                <a:cubicBezTo>
                  <a:pt x="853" y="1008"/>
                  <a:pt x="846" y="1012"/>
                  <a:pt x="841" y="1016"/>
                </a:cubicBezTo>
                <a:cubicBezTo>
                  <a:pt x="835" y="1020"/>
                  <a:pt x="829" y="1023"/>
                  <a:pt x="825" y="1027"/>
                </a:cubicBezTo>
                <a:cubicBezTo>
                  <a:pt x="821" y="1030"/>
                  <a:pt x="818" y="1033"/>
                  <a:pt x="816" y="1036"/>
                </a:cubicBezTo>
                <a:cubicBezTo>
                  <a:pt x="815" y="1039"/>
                  <a:pt x="814" y="1042"/>
                  <a:pt x="816" y="1045"/>
                </a:cubicBezTo>
                <a:cubicBezTo>
                  <a:pt x="811" y="1047"/>
                  <a:pt x="807" y="1049"/>
                  <a:pt x="803" y="1051"/>
                </a:cubicBezTo>
                <a:cubicBezTo>
                  <a:pt x="799" y="1052"/>
                  <a:pt x="796" y="1054"/>
                  <a:pt x="793" y="1056"/>
                </a:cubicBezTo>
                <a:cubicBezTo>
                  <a:pt x="786" y="1059"/>
                  <a:pt x="781" y="1063"/>
                  <a:pt x="775" y="1066"/>
                </a:cubicBezTo>
                <a:cubicBezTo>
                  <a:pt x="770" y="1070"/>
                  <a:pt x="764" y="1073"/>
                  <a:pt x="757" y="1077"/>
                </a:cubicBezTo>
                <a:cubicBezTo>
                  <a:pt x="754" y="1078"/>
                  <a:pt x="750" y="1080"/>
                  <a:pt x="746" y="1082"/>
                </a:cubicBezTo>
                <a:cubicBezTo>
                  <a:pt x="742" y="1083"/>
                  <a:pt x="737" y="1085"/>
                  <a:pt x="732" y="1086"/>
                </a:cubicBezTo>
                <a:cubicBezTo>
                  <a:pt x="704" y="1094"/>
                  <a:pt x="671" y="1101"/>
                  <a:pt x="636" y="1103"/>
                </a:cubicBezTo>
                <a:cubicBezTo>
                  <a:pt x="624" y="1104"/>
                  <a:pt x="612" y="1104"/>
                  <a:pt x="600" y="1104"/>
                </a:cubicBezTo>
                <a:cubicBezTo>
                  <a:pt x="576" y="1104"/>
                  <a:pt x="552" y="1103"/>
                  <a:pt x="527" y="1099"/>
                </a:cubicBezTo>
                <a:cubicBezTo>
                  <a:pt x="487" y="1094"/>
                  <a:pt x="450" y="1083"/>
                  <a:pt x="414" y="1069"/>
                </a:cubicBezTo>
                <a:cubicBezTo>
                  <a:pt x="409" y="1067"/>
                  <a:pt x="409" y="1067"/>
                  <a:pt x="409" y="1067"/>
                </a:cubicBezTo>
                <a:cubicBezTo>
                  <a:pt x="407" y="1066"/>
                  <a:pt x="405" y="1065"/>
                  <a:pt x="404" y="1064"/>
                </a:cubicBezTo>
                <a:cubicBezTo>
                  <a:pt x="400" y="1063"/>
                  <a:pt x="397" y="1061"/>
                  <a:pt x="394" y="1060"/>
                </a:cubicBezTo>
                <a:cubicBezTo>
                  <a:pt x="391" y="1059"/>
                  <a:pt x="388" y="1057"/>
                  <a:pt x="384" y="1056"/>
                </a:cubicBezTo>
                <a:cubicBezTo>
                  <a:pt x="381" y="1054"/>
                  <a:pt x="378" y="1053"/>
                  <a:pt x="375" y="1051"/>
                </a:cubicBezTo>
                <a:cubicBezTo>
                  <a:pt x="310" y="1018"/>
                  <a:pt x="256" y="973"/>
                  <a:pt x="215" y="922"/>
                </a:cubicBezTo>
                <a:cubicBezTo>
                  <a:pt x="174" y="871"/>
                  <a:pt x="144" y="814"/>
                  <a:pt x="125" y="754"/>
                </a:cubicBezTo>
                <a:cubicBezTo>
                  <a:pt x="107" y="695"/>
                  <a:pt x="98" y="633"/>
                  <a:pt x="100" y="568"/>
                </a:cubicBezTo>
                <a:cubicBezTo>
                  <a:pt x="102" y="504"/>
                  <a:pt x="115" y="438"/>
                  <a:pt x="141" y="371"/>
                </a:cubicBezTo>
                <a:cubicBezTo>
                  <a:pt x="167" y="304"/>
                  <a:pt x="211" y="241"/>
                  <a:pt x="266" y="191"/>
                </a:cubicBezTo>
                <a:cubicBezTo>
                  <a:pt x="293" y="166"/>
                  <a:pt x="324" y="144"/>
                  <a:pt x="356" y="126"/>
                </a:cubicBezTo>
                <a:cubicBezTo>
                  <a:pt x="388" y="108"/>
                  <a:pt x="423" y="93"/>
                  <a:pt x="458" y="83"/>
                </a:cubicBezTo>
                <a:cubicBezTo>
                  <a:pt x="505" y="69"/>
                  <a:pt x="553" y="63"/>
                  <a:pt x="601" y="63"/>
                </a:cubicBezTo>
                <a:cubicBezTo>
                  <a:pt x="624" y="63"/>
                  <a:pt x="648" y="64"/>
                  <a:pt x="671" y="67"/>
                </a:cubicBezTo>
                <a:cubicBezTo>
                  <a:pt x="739" y="77"/>
                  <a:pt x="803" y="101"/>
                  <a:pt x="857" y="133"/>
                </a:cubicBezTo>
                <a:cubicBezTo>
                  <a:pt x="911" y="165"/>
                  <a:pt x="955" y="205"/>
                  <a:pt x="989" y="247"/>
                </a:cubicBezTo>
                <a:cubicBezTo>
                  <a:pt x="1006" y="268"/>
                  <a:pt x="1021" y="290"/>
                  <a:pt x="1033" y="311"/>
                </a:cubicBezTo>
                <a:cubicBezTo>
                  <a:pt x="1045" y="332"/>
                  <a:pt x="1055" y="353"/>
                  <a:pt x="1063" y="373"/>
                </a:cubicBezTo>
                <a:cubicBezTo>
                  <a:pt x="1080" y="413"/>
                  <a:pt x="1088" y="450"/>
                  <a:pt x="1093" y="480"/>
                </a:cubicBezTo>
                <a:cubicBezTo>
                  <a:pt x="1098" y="511"/>
                  <a:pt x="1100" y="535"/>
                  <a:pt x="1100" y="552"/>
                </a:cubicBezTo>
                <a:cubicBezTo>
                  <a:pt x="1104" y="565"/>
                  <a:pt x="1107" y="578"/>
                  <a:pt x="1110" y="592"/>
                </a:cubicBezTo>
                <a:cubicBezTo>
                  <a:pt x="1116" y="569"/>
                  <a:pt x="1119" y="533"/>
                  <a:pt x="1113" y="488"/>
                </a:cubicBezTo>
                <a:cubicBezTo>
                  <a:pt x="1112" y="483"/>
                  <a:pt x="1112" y="477"/>
                  <a:pt x="1111" y="472"/>
                </a:cubicBezTo>
                <a:cubicBezTo>
                  <a:pt x="1110" y="469"/>
                  <a:pt x="1110" y="466"/>
                  <a:pt x="1109" y="463"/>
                </a:cubicBezTo>
                <a:cubicBezTo>
                  <a:pt x="1109" y="460"/>
                  <a:pt x="1108" y="457"/>
                  <a:pt x="1107" y="454"/>
                </a:cubicBezTo>
                <a:cubicBezTo>
                  <a:pt x="1106" y="448"/>
                  <a:pt x="1105" y="443"/>
                  <a:pt x="1104" y="436"/>
                </a:cubicBezTo>
                <a:cubicBezTo>
                  <a:pt x="1102" y="431"/>
                  <a:pt x="1100" y="424"/>
                  <a:pt x="1099" y="418"/>
                </a:cubicBezTo>
                <a:cubicBezTo>
                  <a:pt x="1091" y="394"/>
                  <a:pt x="1082" y="369"/>
                  <a:pt x="1070" y="345"/>
                </a:cubicBezTo>
                <a:cubicBezTo>
                  <a:pt x="1058" y="320"/>
                  <a:pt x="1044" y="297"/>
                  <a:pt x="1029" y="274"/>
                </a:cubicBezTo>
                <a:cubicBezTo>
                  <a:pt x="1013" y="252"/>
                  <a:pt x="996" y="232"/>
                  <a:pt x="979" y="213"/>
                </a:cubicBezTo>
                <a:cubicBezTo>
                  <a:pt x="974" y="209"/>
                  <a:pt x="970" y="204"/>
                  <a:pt x="965" y="200"/>
                </a:cubicBezTo>
                <a:cubicBezTo>
                  <a:pt x="961" y="195"/>
                  <a:pt x="956" y="191"/>
                  <a:pt x="952" y="187"/>
                </a:cubicBezTo>
                <a:cubicBezTo>
                  <a:pt x="948" y="183"/>
                  <a:pt x="943" y="179"/>
                  <a:pt x="939" y="175"/>
                </a:cubicBezTo>
                <a:cubicBezTo>
                  <a:pt x="934" y="171"/>
                  <a:pt x="930" y="167"/>
                  <a:pt x="925" y="164"/>
                </a:cubicBezTo>
                <a:cubicBezTo>
                  <a:pt x="917" y="157"/>
                  <a:pt x="908" y="150"/>
                  <a:pt x="900" y="144"/>
                </a:cubicBezTo>
                <a:cubicBezTo>
                  <a:pt x="896" y="141"/>
                  <a:pt x="892" y="139"/>
                  <a:pt x="888" y="136"/>
                </a:cubicBezTo>
                <a:cubicBezTo>
                  <a:pt x="884" y="133"/>
                  <a:pt x="880" y="131"/>
                  <a:pt x="877" y="128"/>
                </a:cubicBezTo>
                <a:cubicBezTo>
                  <a:pt x="865" y="121"/>
                  <a:pt x="854" y="115"/>
                  <a:pt x="844" y="109"/>
                </a:cubicBezTo>
                <a:cubicBezTo>
                  <a:pt x="838" y="106"/>
                  <a:pt x="833" y="103"/>
                  <a:pt x="828" y="101"/>
                </a:cubicBezTo>
                <a:cubicBezTo>
                  <a:pt x="823" y="98"/>
                  <a:pt x="818" y="95"/>
                  <a:pt x="813" y="93"/>
                </a:cubicBezTo>
                <a:cubicBezTo>
                  <a:pt x="804" y="89"/>
                  <a:pt x="795" y="85"/>
                  <a:pt x="786" y="81"/>
                </a:cubicBezTo>
                <a:cubicBezTo>
                  <a:pt x="778" y="78"/>
                  <a:pt x="770" y="74"/>
                  <a:pt x="762" y="72"/>
                </a:cubicBezTo>
                <a:cubicBezTo>
                  <a:pt x="758" y="70"/>
                  <a:pt x="756" y="69"/>
                  <a:pt x="757" y="69"/>
                </a:cubicBezTo>
                <a:cubicBezTo>
                  <a:pt x="757" y="69"/>
                  <a:pt x="757" y="70"/>
                  <a:pt x="758" y="70"/>
                </a:cubicBezTo>
                <a:cubicBezTo>
                  <a:pt x="762" y="71"/>
                  <a:pt x="770" y="73"/>
                  <a:pt x="781" y="78"/>
                </a:cubicBezTo>
                <a:cubicBezTo>
                  <a:pt x="803" y="86"/>
                  <a:pt x="838" y="102"/>
                  <a:pt x="877" y="128"/>
                </a:cubicBezTo>
                <a:cubicBezTo>
                  <a:pt x="912" y="150"/>
                  <a:pt x="951" y="180"/>
                  <a:pt x="989" y="222"/>
                </a:cubicBezTo>
                <a:cubicBezTo>
                  <a:pt x="968" y="193"/>
                  <a:pt x="944" y="167"/>
                  <a:pt x="919" y="145"/>
                </a:cubicBezTo>
                <a:cubicBezTo>
                  <a:pt x="895" y="122"/>
                  <a:pt x="870" y="104"/>
                  <a:pt x="849" y="89"/>
                </a:cubicBezTo>
                <a:cubicBezTo>
                  <a:pt x="815" y="73"/>
                  <a:pt x="779" y="59"/>
                  <a:pt x="742" y="49"/>
                </a:cubicBezTo>
                <a:cubicBezTo>
                  <a:pt x="701" y="38"/>
                  <a:pt x="658" y="32"/>
                  <a:pt x="616" y="31"/>
                </a:cubicBezTo>
                <a:cubicBezTo>
                  <a:pt x="611" y="31"/>
                  <a:pt x="605" y="31"/>
                  <a:pt x="600" y="31"/>
                </a:cubicBezTo>
                <a:cubicBezTo>
                  <a:pt x="563" y="31"/>
                  <a:pt x="526" y="34"/>
                  <a:pt x="490" y="42"/>
                </a:cubicBezTo>
                <a:cubicBezTo>
                  <a:pt x="408" y="58"/>
                  <a:pt x="329" y="93"/>
                  <a:pt x="259" y="144"/>
                </a:cubicBezTo>
                <a:cubicBezTo>
                  <a:pt x="234" y="162"/>
                  <a:pt x="196" y="195"/>
                  <a:pt x="165" y="233"/>
                </a:cubicBezTo>
                <a:cubicBezTo>
                  <a:pt x="161" y="237"/>
                  <a:pt x="157" y="242"/>
                  <a:pt x="153" y="247"/>
                </a:cubicBezTo>
                <a:cubicBezTo>
                  <a:pt x="149" y="252"/>
                  <a:pt x="145" y="257"/>
                  <a:pt x="142" y="262"/>
                </a:cubicBezTo>
                <a:cubicBezTo>
                  <a:pt x="134" y="271"/>
                  <a:pt x="128" y="281"/>
                  <a:pt x="122" y="290"/>
                </a:cubicBezTo>
                <a:cubicBezTo>
                  <a:pt x="115" y="300"/>
                  <a:pt x="110" y="309"/>
                  <a:pt x="105" y="317"/>
                </a:cubicBezTo>
                <a:cubicBezTo>
                  <a:pt x="100" y="325"/>
                  <a:pt x="95" y="333"/>
                  <a:pt x="91" y="339"/>
                </a:cubicBezTo>
                <a:cubicBezTo>
                  <a:pt x="120" y="282"/>
                  <a:pt x="158" y="230"/>
                  <a:pt x="203" y="185"/>
                </a:cubicBezTo>
                <a:cubicBezTo>
                  <a:pt x="249" y="141"/>
                  <a:pt x="302" y="104"/>
                  <a:pt x="359" y="77"/>
                </a:cubicBezTo>
                <a:cubicBezTo>
                  <a:pt x="436" y="40"/>
                  <a:pt x="520" y="22"/>
                  <a:pt x="605" y="22"/>
                </a:cubicBezTo>
                <a:cubicBezTo>
                  <a:pt x="647" y="22"/>
                  <a:pt x="689" y="26"/>
                  <a:pt x="730" y="36"/>
                </a:cubicBezTo>
                <a:cubicBezTo>
                  <a:pt x="723" y="33"/>
                  <a:pt x="717" y="32"/>
                  <a:pt x="710" y="30"/>
                </a:cubicBezTo>
                <a:cubicBezTo>
                  <a:pt x="677" y="23"/>
                  <a:pt x="644" y="19"/>
                  <a:pt x="611" y="18"/>
                </a:cubicBezTo>
                <a:cubicBezTo>
                  <a:pt x="606" y="18"/>
                  <a:pt x="601" y="18"/>
                  <a:pt x="596" y="18"/>
                </a:cubicBezTo>
                <a:cubicBezTo>
                  <a:pt x="568" y="18"/>
                  <a:pt x="539" y="20"/>
                  <a:pt x="511" y="25"/>
                </a:cubicBezTo>
                <a:cubicBezTo>
                  <a:pt x="477" y="29"/>
                  <a:pt x="444" y="37"/>
                  <a:pt x="412" y="48"/>
                </a:cubicBezTo>
                <a:cubicBezTo>
                  <a:pt x="380" y="59"/>
                  <a:pt x="349" y="72"/>
                  <a:pt x="320" y="88"/>
                </a:cubicBezTo>
                <a:cubicBezTo>
                  <a:pt x="299" y="100"/>
                  <a:pt x="280" y="112"/>
                  <a:pt x="260" y="125"/>
                </a:cubicBezTo>
                <a:cubicBezTo>
                  <a:pt x="279" y="112"/>
                  <a:pt x="299" y="99"/>
                  <a:pt x="320" y="88"/>
                </a:cubicBezTo>
                <a:cubicBezTo>
                  <a:pt x="346" y="73"/>
                  <a:pt x="372" y="60"/>
                  <a:pt x="400" y="49"/>
                </a:cubicBezTo>
                <a:cubicBezTo>
                  <a:pt x="429" y="37"/>
                  <a:pt x="458" y="28"/>
                  <a:pt x="491" y="21"/>
                </a:cubicBezTo>
                <a:cubicBezTo>
                  <a:pt x="521" y="15"/>
                  <a:pt x="554" y="13"/>
                  <a:pt x="586" y="13"/>
                </a:cubicBezTo>
                <a:cubicBezTo>
                  <a:pt x="597" y="13"/>
                  <a:pt x="607" y="13"/>
                  <a:pt x="617" y="13"/>
                </a:cubicBezTo>
                <a:cubicBezTo>
                  <a:pt x="650" y="14"/>
                  <a:pt x="680" y="22"/>
                  <a:pt x="710" y="30"/>
                </a:cubicBezTo>
                <a:cubicBezTo>
                  <a:pt x="725" y="33"/>
                  <a:pt x="725" y="33"/>
                  <a:pt x="725" y="33"/>
                </a:cubicBezTo>
                <a:cubicBezTo>
                  <a:pt x="739" y="37"/>
                  <a:pt x="739" y="37"/>
                  <a:pt x="739" y="37"/>
                </a:cubicBezTo>
                <a:cubicBezTo>
                  <a:pt x="744" y="38"/>
                  <a:pt x="749" y="39"/>
                  <a:pt x="753" y="41"/>
                </a:cubicBezTo>
                <a:cubicBezTo>
                  <a:pt x="768" y="45"/>
                  <a:pt x="768" y="45"/>
                  <a:pt x="768" y="45"/>
                </a:cubicBezTo>
                <a:cubicBezTo>
                  <a:pt x="773" y="46"/>
                  <a:pt x="779" y="47"/>
                  <a:pt x="785" y="50"/>
                </a:cubicBezTo>
                <a:cubicBezTo>
                  <a:pt x="785" y="49"/>
                  <a:pt x="785" y="49"/>
                  <a:pt x="785" y="49"/>
                </a:cubicBezTo>
                <a:cubicBezTo>
                  <a:pt x="784" y="48"/>
                  <a:pt x="782" y="47"/>
                  <a:pt x="780" y="45"/>
                </a:cubicBezTo>
                <a:cubicBezTo>
                  <a:pt x="778" y="44"/>
                  <a:pt x="775" y="43"/>
                  <a:pt x="772" y="41"/>
                </a:cubicBezTo>
                <a:cubicBezTo>
                  <a:pt x="766" y="39"/>
                  <a:pt x="759" y="35"/>
                  <a:pt x="750" y="31"/>
                </a:cubicBezTo>
                <a:cubicBezTo>
                  <a:pt x="732" y="25"/>
                  <a:pt x="709" y="17"/>
                  <a:pt x="681" y="11"/>
                </a:cubicBezTo>
                <a:cubicBezTo>
                  <a:pt x="653" y="5"/>
                  <a:pt x="621" y="1"/>
                  <a:pt x="586" y="0"/>
                </a:cubicBezTo>
                <a:cubicBezTo>
                  <a:pt x="581" y="0"/>
                  <a:pt x="576" y="0"/>
                  <a:pt x="570" y="0"/>
                </a:cubicBezTo>
              </a:path>
            </a:pathLst>
          </a:custGeom>
          <a:solidFill>
            <a:srgbClr val="002060"/>
          </a:solidFill>
          <a:ln>
            <a:noFill/>
          </a:ln>
          <a:effectLst>
            <a:glow rad="101600">
              <a:schemeClr val="accent1">
                <a:satMod val="175000"/>
                <a:alpha val="40000"/>
              </a:schemeClr>
            </a:glow>
          </a:effectLst>
        </p:spPr>
        <p:txBody>
          <a:bodyPr vert="horz" wrap="square" lIns="91440" tIns="45720" rIns="91440" bIns="45720" numCol="1" anchor="t" anchorCtr="0" compatLnSpc="1">
            <a:prstTxWarp prst="textNoShape">
              <a:avLst/>
            </a:prstTxWarp>
          </a:bodyPr>
          <a:lstStyle/>
          <a:p>
            <a:endParaRPr lang="en-US" dirty="0"/>
          </a:p>
        </p:txBody>
      </p:sp>
      <p:pic>
        <p:nvPicPr>
          <p:cNvPr id="29" name="Graphic 11">
            <a:extLst>
              <a:ext uri="{FF2B5EF4-FFF2-40B4-BE49-F238E27FC236}">
                <a16:creationId xmlns:a16="http://schemas.microsoft.com/office/drawing/2014/main" xmlns="" id="{E112E87D-C20B-414A-9AD4-58EC008C69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45378" y="2502913"/>
            <a:ext cx="671363" cy="432609"/>
          </a:xfrm>
          <a:prstGeom prst="rect">
            <a:avLst/>
          </a:prstGeom>
          <a:effectLst>
            <a:glow rad="101600">
              <a:schemeClr val="accent1">
                <a:satMod val="175000"/>
                <a:alpha val="40000"/>
              </a:schemeClr>
            </a:glow>
          </a:effectLst>
        </p:spPr>
      </p:pic>
      <p:sp>
        <p:nvSpPr>
          <p:cNvPr id="30" name="Text Placeholder 4">
            <a:extLst>
              <a:ext uri="{FF2B5EF4-FFF2-40B4-BE49-F238E27FC236}">
                <a16:creationId xmlns:a16="http://schemas.microsoft.com/office/drawing/2014/main" xmlns="" id="{698997ED-2845-4CA6-A6D2-6BB31422A8F7}"/>
              </a:ext>
            </a:extLst>
          </p:cNvPr>
          <p:cNvSpPr txBox="1">
            <a:spLocks/>
          </p:cNvSpPr>
          <p:nvPr/>
        </p:nvSpPr>
        <p:spPr>
          <a:xfrm>
            <a:off x="9079355" y="3571818"/>
            <a:ext cx="1808900" cy="2593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id-ID" altLang="id-ID" sz="1600" dirty="0" smtClean="0">
                <a:solidFill>
                  <a:srgbClr val="002060"/>
                </a:solidFill>
              </a:rPr>
              <a:t>MAC OS</a:t>
            </a:r>
            <a:endParaRPr lang="en-US" altLang="ko-KR" sz="1600" b="1" dirty="0">
              <a:solidFill>
                <a:srgbClr val="002060"/>
              </a:solidFill>
              <a:effectLst>
                <a:outerShdw blurRad="38100" dist="38100" dir="2700000" algn="tl">
                  <a:srgbClr val="000000">
                    <a:alpha val="43137"/>
                  </a:srgbClr>
                </a:outerShdw>
              </a:effectLst>
            </a:endParaRPr>
          </a:p>
        </p:txBody>
      </p:sp>
      <p:grpSp>
        <p:nvGrpSpPr>
          <p:cNvPr id="24" name="Group 23"/>
          <p:cNvGrpSpPr/>
          <p:nvPr/>
        </p:nvGrpSpPr>
        <p:grpSpPr>
          <a:xfrm>
            <a:off x="-155713" y="-142461"/>
            <a:ext cx="12503429" cy="7142915"/>
            <a:chOff x="12032" y="84331"/>
            <a:chExt cx="11937134" cy="6738022"/>
          </a:xfrm>
        </p:grpSpPr>
        <p:grpSp>
          <p:nvGrpSpPr>
            <p:cNvPr id="26" name="Group 25"/>
            <p:cNvGrpSpPr/>
            <p:nvPr/>
          </p:nvGrpSpPr>
          <p:grpSpPr>
            <a:xfrm>
              <a:off x="13623" y="84331"/>
              <a:ext cx="11917940" cy="445476"/>
              <a:chOff x="0" y="-9454"/>
              <a:chExt cx="11917940" cy="445476"/>
            </a:xfrm>
          </p:grpSpPr>
          <p:pic>
            <p:nvPicPr>
              <p:cNvPr id="52" name="Picture 51"/>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53" name="Picture 52"/>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54" name="Picture 53"/>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10530814" y="-9454"/>
                <a:ext cx="1387126" cy="426568"/>
              </a:xfrm>
              <a:prstGeom prst="rect">
                <a:avLst/>
              </a:prstGeom>
            </p:spPr>
          </p:pic>
          <p:pic>
            <p:nvPicPr>
              <p:cNvPr id="55" name="Picture 54"/>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56" name="Picture 55"/>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57" name="Picture 56"/>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9190580" y="0"/>
                <a:ext cx="1387126" cy="426568"/>
              </a:xfrm>
              <a:prstGeom prst="rect">
                <a:avLst/>
              </a:prstGeom>
            </p:spPr>
          </p:pic>
          <p:pic>
            <p:nvPicPr>
              <p:cNvPr id="58" name="Picture 57"/>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7850346" y="0"/>
                <a:ext cx="1387126" cy="426568"/>
              </a:xfrm>
              <a:prstGeom prst="rect">
                <a:avLst/>
              </a:prstGeom>
            </p:spPr>
          </p:pic>
          <p:pic>
            <p:nvPicPr>
              <p:cNvPr id="59" name="Picture 58"/>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6510112" y="0"/>
                <a:ext cx="1387126" cy="426568"/>
              </a:xfrm>
              <a:prstGeom prst="rect">
                <a:avLst/>
              </a:prstGeom>
            </p:spPr>
          </p:pic>
          <p:pic>
            <p:nvPicPr>
              <p:cNvPr id="60" name="Picture 59"/>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27" name="Group 26"/>
            <p:cNvGrpSpPr/>
            <p:nvPr/>
          </p:nvGrpSpPr>
          <p:grpSpPr>
            <a:xfrm>
              <a:off x="12032" y="6376877"/>
              <a:ext cx="11936757" cy="445476"/>
              <a:chOff x="0" y="-9454"/>
              <a:chExt cx="11917940" cy="445476"/>
            </a:xfrm>
          </p:grpSpPr>
          <p:pic>
            <p:nvPicPr>
              <p:cNvPr id="43" name="Picture 42"/>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44" name="Picture 43"/>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45" name="Picture 44"/>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10530814" y="-9454"/>
                <a:ext cx="1387126" cy="426568"/>
              </a:xfrm>
              <a:prstGeom prst="rect">
                <a:avLst/>
              </a:prstGeom>
            </p:spPr>
          </p:pic>
          <p:pic>
            <p:nvPicPr>
              <p:cNvPr id="46" name="Picture 45"/>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47" name="Picture 46"/>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9190580" y="0"/>
                <a:ext cx="1387126" cy="426568"/>
              </a:xfrm>
              <a:prstGeom prst="rect">
                <a:avLst/>
              </a:prstGeom>
            </p:spPr>
          </p:pic>
          <p:pic>
            <p:nvPicPr>
              <p:cNvPr id="49" name="Picture 48"/>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7850346" y="0"/>
                <a:ext cx="1387126" cy="426568"/>
              </a:xfrm>
              <a:prstGeom prst="rect">
                <a:avLst/>
              </a:prstGeom>
            </p:spPr>
          </p:pic>
          <p:pic>
            <p:nvPicPr>
              <p:cNvPr id="50" name="Picture 49"/>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6510112" y="0"/>
                <a:ext cx="1387126" cy="426568"/>
              </a:xfrm>
              <a:prstGeom prst="rect">
                <a:avLst/>
              </a:prstGeom>
            </p:spPr>
          </p:pic>
          <p:pic>
            <p:nvPicPr>
              <p:cNvPr id="51" name="Picture 50"/>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31" name="Group 30"/>
            <p:cNvGrpSpPr/>
            <p:nvPr/>
          </p:nvGrpSpPr>
          <p:grpSpPr>
            <a:xfrm rot="16200000">
              <a:off x="-3041886" y="3241717"/>
              <a:ext cx="6545281" cy="436022"/>
              <a:chOff x="0" y="0"/>
              <a:chExt cx="6545281" cy="436022"/>
            </a:xfrm>
          </p:grpSpPr>
          <p:pic>
            <p:nvPicPr>
              <p:cNvPr id="38" name="Picture 37"/>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39" name="Picture 38"/>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40" name="Picture 39"/>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41" name="Picture 40"/>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42" name="Picture 41"/>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32" name="Group 31"/>
            <p:cNvGrpSpPr/>
            <p:nvPr/>
          </p:nvGrpSpPr>
          <p:grpSpPr>
            <a:xfrm rot="16200000">
              <a:off x="8458514" y="3169525"/>
              <a:ext cx="6545281" cy="436022"/>
              <a:chOff x="0" y="0"/>
              <a:chExt cx="6545281" cy="436022"/>
            </a:xfrm>
          </p:grpSpPr>
          <p:pic>
            <p:nvPicPr>
              <p:cNvPr id="33" name="Picture 32"/>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34" name="Picture 33"/>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35" name="Picture 34"/>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2438401" y="9076"/>
                <a:ext cx="1387126" cy="426568"/>
              </a:xfrm>
              <a:prstGeom prst="rect">
                <a:avLst/>
              </a:prstGeom>
            </p:spPr>
          </p:pic>
          <p:pic>
            <p:nvPicPr>
              <p:cNvPr id="36" name="Picture 35"/>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37" name="Picture 36"/>
              <p:cNvPicPr>
                <a:picLocks noChangeAspect="1"/>
              </p:cNvPicPr>
              <p:nvPr/>
            </p:nvPicPr>
            <p:blipFill rotWithShape="1">
              <a:blip r:embed="rId7"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spTree>
    <p:extLst>
      <p:ext uri="{BB962C8B-B14F-4D97-AF65-F5344CB8AC3E}">
        <p14:creationId xmlns:p14="http://schemas.microsoft.com/office/powerpoint/2010/main" val="515455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Effect transition="in" filter="fade">
                                      <p:cBhvr>
                                        <p:cTn id="54" dur="500"/>
                                        <p:tgtEl>
                                          <p:spTgt spid="18"/>
                                        </p:tgtEl>
                                      </p:cBhvr>
                                    </p:animEffect>
                                  </p:childTnLst>
                                </p:cTn>
                              </p:par>
                            </p:childTnLst>
                          </p:cTn>
                        </p:par>
                        <p:par>
                          <p:cTn id="55" fill="hold">
                            <p:stCondLst>
                              <p:cond delay="4500"/>
                            </p:stCondLst>
                            <p:childTnLst>
                              <p:par>
                                <p:cTn id="56" presetID="2" presetClass="entr" presetSubtype="4"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ppt_x"/>
                                          </p:val>
                                        </p:tav>
                                        <p:tav tm="100000">
                                          <p:val>
                                            <p:strVal val="#ppt_x"/>
                                          </p:val>
                                        </p:tav>
                                      </p:tavLst>
                                    </p:anim>
                                    <p:anim calcmode="lin" valueType="num">
                                      <p:cBhvr additive="base">
                                        <p:cTn id="59" dur="500" fill="hold"/>
                                        <p:tgtEl>
                                          <p:spTgt spid="22"/>
                                        </p:tgtEl>
                                        <p:attrNameLst>
                                          <p:attrName>ppt_y</p:attrName>
                                        </p:attrNameLst>
                                      </p:cBhvr>
                                      <p:tavLst>
                                        <p:tav tm="0">
                                          <p:val>
                                            <p:strVal val="1+#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Effect transition="in" filter="fade">
                                      <p:cBhvr>
                                        <p:cTn id="65" dur="500"/>
                                        <p:tgtEl>
                                          <p:spTgt spid="9"/>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500" fill="hold"/>
                                        <p:tgtEl>
                                          <p:spTgt spid="12"/>
                                        </p:tgtEl>
                                        <p:attrNameLst>
                                          <p:attrName>ppt_w</p:attrName>
                                        </p:attrNameLst>
                                      </p:cBhvr>
                                      <p:tavLst>
                                        <p:tav tm="0">
                                          <p:val>
                                            <p:fltVal val="0"/>
                                          </p:val>
                                        </p:tav>
                                        <p:tav tm="100000">
                                          <p:val>
                                            <p:strVal val="#ppt_w"/>
                                          </p:val>
                                        </p:tav>
                                      </p:tavLst>
                                    </p:anim>
                                    <p:anim calcmode="lin" valueType="num">
                                      <p:cBhvr>
                                        <p:cTn id="70" dur="500" fill="hold"/>
                                        <p:tgtEl>
                                          <p:spTgt spid="12"/>
                                        </p:tgtEl>
                                        <p:attrNameLst>
                                          <p:attrName>ppt_h</p:attrName>
                                        </p:attrNameLst>
                                      </p:cBhvr>
                                      <p:tavLst>
                                        <p:tav tm="0">
                                          <p:val>
                                            <p:fltVal val="0"/>
                                          </p:val>
                                        </p:tav>
                                        <p:tav tm="100000">
                                          <p:val>
                                            <p:strVal val="#ppt_h"/>
                                          </p:val>
                                        </p:tav>
                                      </p:tavLst>
                                    </p:anim>
                                    <p:animEffect transition="in" filter="fade">
                                      <p:cBhvr>
                                        <p:cTn id="71" dur="500"/>
                                        <p:tgtEl>
                                          <p:spTgt spid="12"/>
                                        </p:tgtEl>
                                      </p:cBhvr>
                                    </p:animEffect>
                                  </p:childTnLst>
                                </p:cTn>
                              </p:par>
                            </p:childTnLst>
                          </p:cTn>
                        </p:par>
                        <p:par>
                          <p:cTn id="72" fill="hold">
                            <p:stCondLst>
                              <p:cond delay="6000"/>
                            </p:stCondLst>
                            <p:childTnLst>
                              <p:par>
                                <p:cTn id="73" presetID="2" presetClass="entr" presetSubtype="4"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500" fill="hold"/>
                                        <p:tgtEl>
                                          <p:spTgt spid="23"/>
                                        </p:tgtEl>
                                        <p:attrNameLst>
                                          <p:attrName>ppt_x</p:attrName>
                                        </p:attrNameLst>
                                      </p:cBhvr>
                                      <p:tavLst>
                                        <p:tav tm="0">
                                          <p:val>
                                            <p:strVal val="#ppt_x"/>
                                          </p:val>
                                        </p:tav>
                                        <p:tav tm="100000">
                                          <p:val>
                                            <p:strVal val="#ppt_x"/>
                                          </p:val>
                                        </p:tav>
                                      </p:tavLst>
                                    </p:anim>
                                    <p:anim calcmode="lin" valueType="num">
                                      <p:cBhvr additive="base">
                                        <p:cTn id="76" dur="500" fill="hold"/>
                                        <p:tgtEl>
                                          <p:spTgt spid="23"/>
                                        </p:tgtEl>
                                        <p:attrNameLst>
                                          <p:attrName>ppt_y</p:attrName>
                                        </p:attrNameLst>
                                      </p:cBhvr>
                                      <p:tavLst>
                                        <p:tav tm="0">
                                          <p:val>
                                            <p:strVal val="1+#ppt_h/2"/>
                                          </p:val>
                                        </p:tav>
                                        <p:tav tm="100000">
                                          <p:val>
                                            <p:strVal val="#ppt_y"/>
                                          </p:val>
                                        </p:tav>
                                      </p:tavLst>
                                    </p:anim>
                                  </p:childTnLst>
                                </p:cTn>
                              </p:par>
                            </p:childTnLst>
                          </p:cTn>
                        </p:par>
                        <p:par>
                          <p:cTn id="77" fill="hold">
                            <p:stCondLst>
                              <p:cond delay="650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7000"/>
                            </p:stCondLst>
                            <p:childTnLst>
                              <p:par>
                                <p:cTn id="84" presetID="53" presetClass="entr" presetSubtype="16" fill="hold"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500" fill="hold"/>
                                        <p:tgtEl>
                                          <p:spTgt spid="29"/>
                                        </p:tgtEl>
                                        <p:attrNameLst>
                                          <p:attrName>ppt_w</p:attrName>
                                        </p:attrNameLst>
                                      </p:cBhvr>
                                      <p:tavLst>
                                        <p:tav tm="0">
                                          <p:val>
                                            <p:fltVal val="0"/>
                                          </p:val>
                                        </p:tav>
                                        <p:tav tm="100000">
                                          <p:val>
                                            <p:strVal val="#ppt_w"/>
                                          </p:val>
                                        </p:tav>
                                      </p:tavLst>
                                    </p:anim>
                                    <p:anim calcmode="lin" valueType="num">
                                      <p:cBhvr>
                                        <p:cTn id="87" dur="500" fill="hold"/>
                                        <p:tgtEl>
                                          <p:spTgt spid="29"/>
                                        </p:tgtEl>
                                        <p:attrNameLst>
                                          <p:attrName>ppt_h</p:attrName>
                                        </p:attrNameLst>
                                      </p:cBhvr>
                                      <p:tavLst>
                                        <p:tav tm="0">
                                          <p:val>
                                            <p:fltVal val="0"/>
                                          </p:val>
                                        </p:tav>
                                        <p:tav tm="100000">
                                          <p:val>
                                            <p:strVal val="#ppt_h"/>
                                          </p:val>
                                        </p:tav>
                                      </p:tavLst>
                                    </p:anim>
                                    <p:animEffect transition="in" filter="fade">
                                      <p:cBhvr>
                                        <p:cTn id="88" dur="500"/>
                                        <p:tgtEl>
                                          <p:spTgt spid="29"/>
                                        </p:tgtEl>
                                      </p:cBhvr>
                                    </p:animEffect>
                                  </p:childTnLst>
                                </p:cTn>
                              </p:par>
                            </p:childTnLst>
                          </p:cTn>
                        </p:par>
                        <p:par>
                          <p:cTn id="89" fill="hold">
                            <p:stCondLst>
                              <p:cond delay="7500"/>
                            </p:stCondLst>
                            <p:childTnLst>
                              <p:par>
                                <p:cTn id="90" presetID="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additive="base">
                                        <p:cTn id="92" dur="500" fill="hold"/>
                                        <p:tgtEl>
                                          <p:spTgt spid="30"/>
                                        </p:tgtEl>
                                        <p:attrNameLst>
                                          <p:attrName>ppt_x</p:attrName>
                                        </p:attrNameLst>
                                      </p:cBhvr>
                                      <p:tavLst>
                                        <p:tav tm="0">
                                          <p:val>
                                            <p:strVal val="#ppt_x"/>
                                          </p:val>
                                        </p:tav>
                                        <p:tav tm="100000">
                                          <p:val>
                                            <p:strVal val="#ppt_x"/>
                                          </p:val>
                                        </p:tav>
                                      </p:tavLst>
                                    </p:anim>
                                    <p:anim calcmode="lin" valueType="num">
                                      <p:cBhvr additive="base">
                                        <p:cTn id="9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9" grpId="0"/>
      <p:bldP spid="20" grpId="0"/>
      <p:bldP spid="21" grpId="0"/>
      <p:bldP spid="22" grpId="0"/>
      <p:bldP spid="23" grpId="0"/>
      <p:bldP spid="2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0" y="248003"/>
            <a:ext cx="12192000" cy="1238206"/>
            <a:chOff x="0" y="248003"/>
            <a:chExt cx="12192000" cy="1089478"/>
          </a:xfrm>
        </p:grpSpPr>
        <p:sp>
          <p:nvSpPr>
            <p:cNvPr id="23" name="Rectangle 22"/>
            <p:cNvSpPr/>
            <p:nvPr/>
          </p:nvSpPr>
          <p:spPr>
            <a:xfrm>
              <a:off x="0" y="248003"/>
              <a:ext cx="10542512" cy="108947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31" name="Rectangle 30"/>
            <p:cNvSpPr/>
            <p:nvPr/>
          </p:nvSpPr>
          <p:spPr>
            <a:xfrm>
              <a:off x="10664941" y="248003"/>
              <a:ext cx="1527059" cy="1089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 name="Group 3">
            <a:extLst>
              <a:ext uri="{FF2B5EF4-FFF2-40B4-BE49-F238E27FC236}">
                <a16:creationId xmlns:a16="http://schemas.microsoft.com/office/drawing/2014/main" xmlns="" id="{5A5EDCA6-1CA0-455A-B338-16D8B0174E09}"/>
              </a:ext>
            </a:extLst>
          </p:cNvPr>
          <p:cNvGrpSpPr/>
          <p:nvPr/>
        </p:nvGrpSpPr>
        <p:grpSpPr>
          <a:xfrm>
            <a:off x="9613943" y="4278573"/>
            <a:ext cx="2122002" cy="2333768"/>
            <a:chOff x="8048377" y="2251810"/>
            <a:chExt cx="2752805" cy="3027522"/>
          </a:xfrm>
        </p:grpSpPr>
        <p:sp>
          <p:nvSpPr>
            <p:cNvPr id="5" name="Freeform 9">
              <a:extLst>
                <a:ext uri="{FF2B5EF4-FFF2-40B4-BE49-F238E27FC236}">
                  <a16:creationId xmlns:a16="http://schemas.microsoft.com/office/drawing/2014/main" xmlns="" id="{29ADB569-76B4-4EE8-9E3C-EFF988D11DE6}"/>
                </a:ext>
              </a:extLst>
            </p:cNvPr>
            <p:cNvSpPr>
              <a:spLocks/>
            </p:cNvSpPr>
            <p:nvPr/>
          </p:nvSpPr>
          <p:spPr bwMode="auto">
            <a:xfrm>
              <a:off x="8048377" y="3869924"/>
              <a:ext cx="111720" cy="102075"/>
            </a:xfrm>
            <a:custGeom>
              <a:avLst/>
              <a:gdLst>
                <a:gd name="T0" fmla="*/ 37 w 81"/>
                <a:gd name="T1" fmla="*/ 20 h 75"/>
                <a:gd name="T2" fmla="*/ 23 w 81"/>
                <a:gd name="T3" fmla="*/ 36 h 75"/>
                <a:gd name="T4" fmla="*/ 8 w 81"/>
                <a:gd name="T5" fmla="*/ 38 h 75"/>
                <a:gd name="T6" fmla="*/ 28 w 81"/>
                <a:gd name="T7" fmla="*/ 35 h 75"/>
                <a:gd name="T8" fmla="*/ 5 w 81"/>
                <a:gd name="T9" fmla="*/ 62 h 75"/>
                <a:gd name="T10" fmla="*/ 21 w 81"/>
                <a:gd name="T11" fmla="*/ 69 h 75"/>
                <a:gd name="T12" fmla="*/ 76 w 81"/>
                <a:gd name="T13" fmla="*/ 5 h 75"/>
                <a:gd name="T14" fmla="*/ 37 w 81"/>
                <a:gd name="T15" fmla="*/ 2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75">
                  <a:moveTo>
                    <a:pt x="37" y="20"/>
                  </a:moveTo>
                  <a:cubicBezTo>
                    <a:pt x="32" y="25"/>
                    <a:pt x="28" y="31"/>
                    <a:pt x="23" y="36"/>
                  </a:cubicBezTo>
                  <a:cubicBezTo>
                    <a:pt x="8" y="38"/>
                    <a:pt x="8" y="38"/>
                    <a:pt x="8" y="38"/>
                  </a:cubicBezTo>
                  <a:cubicBezTo>
                    <a:pt x="13" y="37"/>
                    <a:pt x="23" y="36"/>
                    <a:pt x="28" y="35"/>
                  </a:cubicBezTo>
                  <a:cubicBezTo>
                    <a:pt x="28" y="40"/>
                    <a:pt x="14" y="51"/>
                    <a:pt x="5" y="62"/>
                  </a:cubicBezTo>
                  <a:cubicBezTo>
                    <a:pt x="0" y="72"/>
                    <a:pt x="16" y="75"/>
                    <a:pt x="21" y="69"/>
                  </a:cubicBezTo>
                  <a:cubicBezTo>
                    <a:pt x="45" y="52"/>
                    <a:pt x="73" y="20"/>
                    <a:pt x="76" y="5"/>
                  </a:cubicBezTo>
                  <a:cubicBezTo>
                    <a:pt x="81" y="0"/>
                    <a:pt x="56" y="8"/>
                    <a:pt x="37" y="20"/>
                  </a:cubicBezTo>
                </a:path>
              </a:pathLst>
            </a:custGeom>
            <a:solidFill>
              <a:srgbClr val="E02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39">
              <a:extLst>
                <a:ext uri="{FF2B5EF4-FFF2-40B4-BE49-F238E27FC236}">
                  <a16:creationId xmlns:a16="http://schemas.microsoft.com/office/drawing/2014/main" xmlns="" id="{579A92B4-06B0-4EFB-B534-16927EE046A3}"/>
                </a:ext>
              </a:extLst>
            </p:cNvPr>
            <p:cNvSpPr>
              <a:spLocks noEditPoints="1"/>
            </p:cNvSpPr>
            <p:nvPr/>
          </p:nvSpPr>
          <p:spPr bwMode="auto">
            <a:xfrm>
              <a:off x="10030086" y="3382785"/>
              <a:ext cx="140655" cy="92430"/>
            </a:xfrm>
            <a:custGeom>
              <a:avLst/>
              <a:gdLst>
                <a:gd name="T0" fmla="*/ 17 w 102"/>
                <a:gd name="T1" fmla="*/ 66 h 67"/>
                <a:gd name="T2" fmla="*/ 16 w 102"/>
                <a:gd name="T3" fmla="*/ 66 h 67"/>
                <a:gd name="T4" fmla="*/ 16 w 102"/>
                <a:gd name="T5" fmla="*/ 67 h 67"/>
                <a:gd name="T6" fmla="*/ 17 w 102"/>
                <a:gd name="T7" fmla="*/ 66 h 67"/>
                <a:gd name="T8" fmla="*/ 102 w 102"/>
                <a:gd name="T9" fmla="*/ 2 h 67"/>
                <a:gd name="T10" fmla="*/ 94 w 102"/>
                <a:gd name="T11" fmla="*/ 4 h 67"/>
                <a:gd name="T12" fmla="*/ 98 w 102"/>
                <a:gd name="T13" fmla="*/ 7 h 67"/>
                <a:gd name="T14" fmla="*/ 99 w 102"/>
                <a:gd name="T15" fmla="*/ 7 h 67"/>
                <a:gd name="T16" fmla="*/ 102 w 102"/>
                <a:gd name="T17" fmla="*/ 2 h 67"/>
                <a:gd name="T18" fmla="*/ 99 w 102"/>
                <a:gd name="T19" fmla="*/ 0 h 67"/>
                <a:gd name="T20" fmla="*/ 76 w 102"/>
                <a:gd name="T21" fmla="*/ 21 h 67"/>
                <a:gd name="T22" fmla="*/ 76 w 102"/>
                <a:gd name="T23" fmla="*/ 16 h 67"/>
                <a:gd name="T24" fmla="*/ 64 w 102"/>
                <a:gd name="T25" fmla="*/ 24 h 67"/>
                <a:gd name="T26" fmla="*/ 62 w 102"/>
                <a:gd name="T27" fmla="*/ 25 h 67"/>
                <a:gd name="T28" fmla="*/ 61 w 102"/>
                <a:gd name="T29" fmla="*/ 23 h 67"/>
                <a:gd name="T30" fmla="*/ 59 w 102"/>
                <a:gd name="T31" fmla="*/ 19 h 67"/>
                <a:gd name="T32" fmla="*/ 55 w 102"/>
                <a:gd name="T33" fmla="*/ 19 h 67"/>
                <a:gd name="T34" fmla="*/ 16 w 102"/>
                <a:gd name="T35" fmla="*/ 44 h 67"/>
                <a:gd name="T36" fmla="*/ 2 w 102"/>
                <a:gd name="T37" fmla="*/ 58 h 67"/>
                <a:gd name="T38" fmla="*/ 0 w 102"/>
                <a:gd name="T39" fmla="*/ 65 h 67"/>
                <a:gd name="T40" fmla="*/ 11 w 102"/>
                <a:gd name="T41" fmla="*/ 60 h 67"/>
                <a:gd name="T42" fmla="*/ 11 w 102"/>
                <a:gd name="T43" fmla="*/ 65 h 67"/>
                <a:gd name="T44" fmla="*/ 17 w 102"/>
                <a:gd name="T45" fmla="*/ 62 h 67"/>
                <a:gd name="T46" fmla="*/ 16 w 102"/>
                <a:gd name="T47" fmla="*/ 66 h 67"/>
                <a:gd name="T48" fmla="*/ 17 w 102"/>
                <a:gd name="T49" fmla="*/ 66 h 67"/>
                <a:gd name="T50" fmla="*/ 22 w 102"/>
                <a:gd name="T51" fmla="*/ 64 h 67"/>
                <a:gd name="T52" fmla="*/ 34 w 102"/>
                <a:gd name="T53" fmla="*/ 50 h 67"/>
                <a:gd name="T54" fmla="*/ 73 w 102"/>
                <a:gd name="T55" fmla="*/ 34 h 67"/>
                <a:gd name="T56" fmla="*/ 74 w 102"/>
                <a:gd name="T57" fmla="*/ 34 h 67"/>
                <a:gd name="T58" fmla="*/ 91 w 102"/>
                <a:gd name="T59" fmla="*/ 23 h 67"/>
                <a:gd name="T60" fmla="*/ 87 w 102"/>
                <a:gd name="T61" fmla="*/ 17 h 67"/>
                <a:gd name="T62" fmla="*/ 94 w 102"/>
                <a:gd name="T63" fmla="*/ 4 h 67"/>
                <a:gd name="T64" fmla="*/ 94 w 102"/>
                <a:gd name="T65" fmla="*/ 4 h 67"/>
                <a:gd name="T66" fmla="*/ 94 w 102"/>
                <a:gd name="T67" fmla="*/ 4 h 67"/>
                <a:gd name="T68" fmla="*/ 94 w 102"/>
                <a:gd name="T69" fmla="*/ 4 h 67"/>
                <a:gd name="T70" fmla="*/ 94 w 102"/>
                <a:gd name="T71" fmla="*/ 4 h 67"/>
                <a:gd name="T72" fmla="*/ 99 w 102"/>
                <a:gd name="T7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67">
                  <a:moveTo>
                    <a:pt x="17" y="66"/>
                  </a:moveTo>
                  <a:cubicBezTo>
                    <a:pt x="17" y="66"/>
                    <a:pt x="17" y="66"/>
                    <a:pt x="16" y="66"/>
                  </a:cubicBezTo>
                  <a:cubicBezTo>
                    <a:pt x="16" y="67"/>
                    <a:pt x="16" y="67"/>
                    <a:pt x="16" y="67"/>
                  </a:cubicBezTo>
                  <a:cubicBezTo>
                    <a:pt x="17" y="67"/>
                    <a:pt x="17" y="67"/>
                    <a:pt x="17" y="66"/>
                  </a:cubicBezTo>
                  <a:moveTo>
                    <a:pt x="102" y="2"/>
                  </a:moveTo>
                  <a:cubicBezTo>
                    <a:pt x="99" y="3"/>
                    <a:pt x="97" y="4"/>
                    <a:pt x="94" y="4"/>
                  </a:cubicBezTo>
                  <a:cubicBezTo>
                    <a:pt x="96" y="5"/>
                    <a:pt x="97" y="7"/>
                    <a:pt x="98" y="7"/>
                  </a:cubicBezTo>
                  <a:cubicBezTo>
                    <a:pt x="99" y="7"/>
                    <a:pt x="99" y="7"/>
                    <a:pt x="99" y="7"/>
                  </a:cubicBezTo>
                  <a:cubicBezTo>
                    <a:pt x="101" y="5"/>
                    <a:pt x="102" y="4"/>
                    <a:pt x="102" y="2"/>
                  </a:cubicBezTo>
                  <a:moveTo>
                    <a:pt x="99" y="0"/>
                  </a:moveTo>
                  <a:cubicBezTo>
                    <a:pt x="93" y="4"/>
                    <a:pt x="84" y="15"/>
                    <a:pt x="76" y="21"/>
                  </a:cubicBezTo>
                  <a:cubicBezTo>
                    <a:pt x="76" y="19"/>
                    <a:pt x="76" y="18"/>
                    <a:pt x="76" y="16"/>
                  </a:cubicBezTo>
                  <a:cubicBezTo>
                    <a:pt x="73" y="18"/>
                    <a:pt x="67" y="22"/>
                    <a:pt x="64" y="24"/>
                  </a:cubicBezTo>
                  <a:cubicBezTo>
                    <a:pt x="63" y="25"/>
                    <a:pt x="62" y="25"/>
                    <a:pt x="62" y="25"/>
                  </a:cubicBezTo>
                  <a:cubicBezTo>
                    <a:pt x="61" y="25"/>
                    <a:pt x="61" y="24"/>
                    <a:pt x="61" y="23"/>
                  </a:cubicBezTo>
                  <a:cubicBezTo>
                    <a:pt x="61" y="21"/>
                    <a:pt x="61" y="19"/>
                    <a:pt x="59" y="19"/>
                  </a:cubicBezTo>
                  <a:cubicBezTo>
                    <a:pt x="58" y="19"/>
                    <a:pt x="57" y="19"/>
                    <a:pt x="55" y="19"/>
                  </a:cubicBezTo>
                  <a:cubicBezTo>
                    <a:pt x="42" y="27"/>
                    <a:pt x="29" y="35"/>
                    <a:pt x="16" y="44"/>
                  </a:cubicBezTo>
                  <a:cubicBezTo>
                    <a:pt x="11" y="49"/>
                    <a:pt x="6" y="53"/>
                    <a:pt x="2" y="58"/>
                  </a:cubicBezTo>
                  <a:cubicBezTo>
                    <a:pt x="2" y="60"/>
                    <a:pt x="0" y="63"/>
                    <a:pt x="0" y="65"/>
                  </a:cubicBezTo>
                  <a:cubicBezTo>
                    <a:pt x="5" y="62"/>
                    <a:pt x="9" y="60"/>
                    <a:pt x="11" y="60"/>
                  </a:cubicBezTo>
                  <a:cubicBezTo>
                    <a:pt x="13" y="60"/>
                    <a:pt x="13" y="62"/>
                    <a:pt x="11" y="65"/>
                  </a:cubicBezTo>
                  <a:cubicBezTo>
                    <a:pt x="14" y="63"/>
                    <a:pt x="17" y="62"/>
                    <a:pt x="17" y="62"/>
                  </a:cubicBezTo>
                  <a:cubicBezTo>
                    <a:pt x="17" y="63"/>
                    <a:pt x="16" y="65"/>
                    <a:pt x="16" y="66"/>
                  </a:cubicBezTo>
                  <a:cubicBezTo>
                    <a:pt x="17" y="66"/>
                    <a:pt x="17" y="66"/>
                    <a:pt x="17" y="66"/>
                  </a:cubicBezTo>
                  <a:cubicBezTo>
                    <a:pt x="19" y="66"/>
                    <a:pt x="20" y="65"/>
                    <a:pt x="22" y="64"/>
                  </a:cubicBezTo>
                  <a:cubicBezTo>
                    <a:pt x="26" y="59"/>
                    <a:pt x="30" y="55"/>
                    <a:pt x="34" y="50"/>
                  </a:cubicBezTo>
                  <a:cubicBezTo>
                    <a:pt x="49" y="41"/>
                    <a:pt x="67" y="34"/>
                    <a:pt x="73" y="34"/>
                  </a:cubicBezTo>
                  <a:cubicBezTo>
                    <a:pt x="73" y="34"/>
                    <a:pt x="74" y="34"/>
                    <a:pt x="74" y="34"/>
                  </a:cubicBezTo>
                  <a:cubicBezTo>
                    <a:pt x="80" y="31"/>
                    <a:pt x="85" y="27"/>
                    <a:pt x="91" y="23"/>
                  </a:cubicBezTo>
                  <a:cubicBezTo>
                    <a:pt x="90" y="21"/>
                    <a:pt x="88" y="20"/>
                    <a:pt x="87" y="17"/>
                  </a:cubicBezTo>
                  <a:cubicBezTo>
                    <a:pt x="94" y="17"/>
                    <a:pt x="96" y="9"/>
                    <a:pt x="94" y="4"/>
                  </a:cubicBezTo>
                  <a:cubicBezTo>
                    <a:pt x="94" y="4"/>
                    <a:pt x="94" y="4"/>
                    <a:pt x="94" y="4"/>
                  </a:cubicBezTo>
                  <a:cubicBezTo>
                    <a:pt x="94" y="4"/>
                    <a:pt x="94" y="4"/>
                    <a:pt x="94" y="4"/>
                  </a:cubicBezTo>
                  <a:cubicBezTo>
                    <a:pt x="94" y="4"/>
                    <a:pt x="94" y="4"/>
                    <a:pt x="94" y="4"/>
                  </a:cubicBezTo>
                  <a:cubicBezTo>
                    <a:pt x="94" y="4"/>
                    <a:pt x="94" y="4"/>
                    <a:pt x="94" y="4"/>
                  </a:cubicBezTo>
                  <a:cubicBezTo>
                    <a:pt x="96" y="2"/>
                    <a:pt x="97" y="1"/>
                    <a:pt x="99" y="0"/>
                  </a:cubicBezTo>
                </a:path>
              </a:pathLst>
            </a:custGeom>
            <a:solidFill>
              <a:srgbClr val="E635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3">
              <a:extLst>
                <a:ext uri="{FF2B5EF4-FFF2-40B4-BE49-F238E27FC236}">
                  <a16:creationId xmlns:a16="http://schemas.microsoft.com/office/drawing/2014/main" xmlns="" id="{ED9AE606-422D-45C6-B31F-154BA56CE8DE}"/>
                </a:ext>
              </a:extLst>
            </p:cNvPr>
            <p:cNvSpPr>
              <a:spLocks/>
            </p:cNvSpPr>
            <p:nvPr/>
          </p:nvSpPr>
          <p:spPr bwMode="auto">
            <a:xfrm>
              <a:off x="8850306" y="3111981"/>
              <a:ext cx="189683" cy="196113"/>
            </a:xfrm>
            <a:custGeom>
              <a:avLst/>
              <a:gdLst>
                <a:gd name="T0" fmla="*/ 138 w 138"/>
                <a:gd name="T1" fmla="*/ 85 h 143"/>
                <a:gd name="T2" fmla="*/ 127 w 138"/>
                <a:gd name="T3" fmla="*/ 53 h 143"/>
                <a:gd name="T4" fmla="*/ 137 w 138"/>
                <a:gd name="T5" fmla="*/ 47 h 143"/>
                <a:gd name="T6" fmla="*/ 126 w 138"/>
                <a:gd name="T7" fmla="*/ 45 h 143"/>
                <a:gd name="T8" fmla="*/ 110 w 138"/>
                <a:gd name="T9" fmla="*/ 20 h 143"/>
                <a:gd name="T10" fmla="*/ 100 w 138"/>
                <a:gd name="T11" fmla="*/ 22 h 143"/>
                <a:gd name="T12" fmla="*/ 99 w 138"/>
                <a:gd name="T13" fmla="*/ 10 h 143"/>
                <a:gd name="T14" fmla="*/ 92 w 138"/>
                <a:gd name="T15" fmla="*/ 16 h 143"/>
                <a:gd name="T16" fmla="*/ 84 w 138"/>
                <a:gd name="T17" fmla="*/ 1 h 143"/>
                <a:gd name="T18" fmla="*/ 77 w 138"/>
                <a:gd name="T19" fmla="*/ 11 h 143"/>
                <a:gd name="T20" fmla="*/ 55 w 138"/>
                <a:gd name="T21" fmla="*/ 0 h 143"/>
                <a:gd name="T22" fmla="*/ 41 w 138"/>
                <a:gd name="T23" fmla="*/ 13 h 143"/>
                <a:gd name="T24" fmla="*/ 37 w 138"/>
                <a:gd name="T25" fmla="*/ 7 h 143"/>
                <a:gd name="T26" fmla="*/ 32 w 138"/>
                <a:gd name="T27" fmla="*/ 17 h 143"/>
                <a:gd name="T28" fmla="*/ 19 w 138"/>
                <a:gd name="T29" fmla="*/ 17 h 143"/>
                <a:gd name="T30" fmla="*/ 1 w 138"/>
                <a:gd name="T31" fmla="*/ 70 h 143"/>
                <a:gd name="T32" fmla="*/ 18 w 138"/>
                <a:gd name="T33" fmla="*/ 112 h 143"/>
                <a:gd name="T34" fmla="*/ 48 w 138"/>
                <a:gd name="T35" fmla="*/ 140 h 143"/>
                <a:gd name="T36" fmla="*/ 97 w 138"/>
                <a:gd name="T37" fmla="*/ 142 h 143"/>
                <a:gd name="T38" fmla="*/ 100 w 138"/>
                <a:gd name="T39" fmla="*/ 131 h 143"/>
                <a:gd name="T40" fmla="*/ 116 w 138"/>
                <a:gd name="T41" fmla="*/ 129 h 143"/>
                <a:gd name="T42" fmla="*/ 122 w 138"/>
                <a:gd name="T43" fmla="*/ 109 h 143"/>
                <a:gd name="T44" fmla="*/ 136 w 138"/>
                <a:gd name="T45" fmla="*/ 106 h 143"/>
                <a:gd name="T46" fmla="*/ 126 w 138"/>
                <a:gd name="T47" fmla="*/ 100 h 143"/>
                <a:gd name="T48" fmla="*/ 129 w 138"/>
                <a:gd name="T49" fmla="*/ 86 h 143"/>
                <a:gd name="T50" fmla="*/ 138 w 138"/>
                <a:gd name="T51" fmla="*/ 8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143">
                  <a:moveTo>
                    <a:pt x="138" y="85"/>
                  </a:moveTo>
                  <a:cubicBezTo>
                    <a:pt x="133" y="77"/>
                    <a:pt x="128" y="65"/>
                    <a:pt x="127" y="53"/>
                  </a:cubicBezTo>
                  <a:cubicBezTo>
                    <a:pt x="130" y="52"/>
                    <a:pt x="135" y="52"/>
                    <a:pt x="137" y="47"/>
                  </a:cubicBezTo>
                  <a:cubicBezTo>
                    <a:pt x="134" y="45"/>
                    <a:pt x="130" y="47"/>
                    <a:pt x="126" y="45"/>
                  </a:cubicBezTo>
                  <a:cubicBezTo>
                    <a:pt x="127" y="30"/>
                    <a:pt x="105" y="33"/>
                    <a:pt x="110" y="20"/>
                  </a:cubicBezTo>
                  <a:cubicBezTo>
                    <a:pt x="109" y="15"/>
                    <a:pt x="104" y="23"/>
                    <a:pt x="100" y="22"/>
                  </a:cubicBezTo>
                  <a:cubicBezTo>
                    <a:pt x="92" y="21"/>
                    <a:pt x="102" y="15"/>
                    <a:pt x="99" y="10"/>
                  </a:cubicBezTo>
                  <a:cubicBezTo>
                    <a:pt x="96" y="10"/>
                    <a:pt x="94" y="15"/>
                    <a:pt x="92" y="16"/>
                  </a:cubicBezTo>
                  <a:cubicBezTo>
                    <a:pt x="79" y="19"/>
                    <a:pt x="87" y="5"/>
                    <a:pt x="84" y="1"/>
                  </a:cubicBezTo>
                  <a:cubicBezTo>
                    <a:pt x="79" y="3"/>
                    <a:pt x="82" y="10"/>
                    <a:pt x="77" y="11"/>
                  </a:cubicBezTo>
                  <a:cubicBezTo>
                    <a:pt x="71" y="4"/>
                    <a:pt x="58" y="10"/>
                    <a:pt x="55" y="0"/>
                  </a:cubicBezTo>
                  <a:cubicBezTo>
                    <a:pt x="55" y="8"/>
                    <a:pt x="46" y="9"/>
                    <a:pt x="41" y="13"/>
                  </a:cubicBezTo>
                  <a:cubicBezTo>
                    <a:pt x="40" y="11"/>
                    <a:pt x="37" y="9"/>
                    <a:pt x="37" y="7"/>
                  </a:cubicBezTo>
                  <a:cubicBezTo>
                    <a:pt x="30" y="7"/>
                    <a:pt x="34" y="13"/>
                    <a:pt x="32" y="17"/>
                  </a:cubicBezTo>
                  <a:cubicBezTo>
                    <a:pt x="28" y="26"/>
                    <a:pt x="21" y="14"/>
                    <a:pt x="19" y="17"/>
                  </a:cubicBezTo>
                  <a:cubicBezTo>
                    <a:pt x="18" y="33"/>
                    <a:pt x="5" y="51"/>
                    <a:pt x="1" y="70"/>
                  </a:cubicBezTo>
                  <a:cubicBezTo>
                    <a:pt x="0" y="87"/>
                    <a:pt x="12" y="98"/>
                    <a:pt x="18" y="112"/>
                  </a:cubicBezTo>
                  <a:cubicBezTo>
                    <a:pt x="18" y="122"/>
                    <a:pt x="41" y="128"/>
                    <a:pt x="48" y="140"/>
                  </a:cubicBezTo>
                  <a:cubicBezTo>
                    <a:pt x="69" y="143"/>
                    <a:pt x="77" y="139"/>
                    <a:pt x="97" y="142"/>
                  </a:cubicBezTo>
                  <a:cubicBezTo>
                    <a:pt x="101" y="139"/>
                    <a:pt x="98" y="134"/>
                    <a:pt x="100" y="131"/>
                  </a:cubicBezTo>
                  <a:cubicBezTo>
                    <a:pt x="105" y="130"/>
                    <a:pt x="111" y="135"/>
                    <a:pt x="116" y="129"/>
                  </a:cubicBezTo>
                  <a:cubicBezTo>
                    <a:pt x="111" y="121"/>
                    <a:pt x="121" y="117"/>
                    <a:pt x="122" y="109"/>
                  </a:cubicBezTo>
                  <a:cubicBezTo>
                    <a:pt x="123" y="102"/>
                    <a:pt x="137" y="111"/>
                    <a:pt x="136" y="106"/>
                  </a:cubicBezTo>
                  <a:cubicBezTo>
                    <a:pt x="136" y="100"/>
                    <a:pt x="127" y="105"/>
                    <a:pt x="126" y="100"/>
                  </a:cubicBezTo>
                  <a:cubicBezTo>
                    <a:pt x="124" y="96"/>
                    <a:pt x="127" y="90"/>
                    <a:pt x="129" y="86"/>
                  </a:cubicBezTo>
                  <a:lnTo>
                    <a:pt x="138" y="85"/>
                  </a:lnTo>
                  <a:close/>
                </a:path>
              </a:pathLst>
            </a:custGeom>
            <a:solidFill>
              <a:srgbClr val="FF5B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8">
              <a:extLst>
                <a:ext uri="{FF2B5EF4-FFF2-40B4-BE49-F238E27FC236}">
                  <a16:creationId xmlns:a16="http://schemas.microsoft.com/office/drawing/2014/main" xmlns="" id="{37B2A627-B65F-4584-A500-2CBE45C53E43}"/>
                </a:ext>
              </a:extLst>
            </p:cNvPr>
            <p:cNvSpPr>
              <a:spLocks/>
            </p:cNvSpPr>
            <p:nvPr/>
          </p:nvSpPr>
          <p:spPr bwMode="auto">
            <a:xfrm>
              <a:off x="9815825" y="5002442"/>
              <a:ext cx="166375" cy="172805"/>
            </a:xfrm>
            <a:custGeom>
              <a:avLst/>
              <a:gdLst>
                <a:gd name="T0" fmla="*/ 114 w 121"/>
                <a:gd name="T1" fmla="*/ 42 h 126"/>
                <a:gd name="T2" fmla="*/ 116 w 121"/>
                <a:gd name="T3" fmla="*/ 33 h 126"/>
                <a:gd name="T4" fmla="*/ 104 w 121"/>
                <a:gd name="T5" fmla="*/ 27 h 126"/>
                <a:gd name="T6" fmla="*/ 111 w 121"/>
                <a:gd name="T7" fmla="*/ 21 h 126"/>
                <a:gd name="T8" fmla="*/ 106 w 121"/>
                <a:gd name="T9" fmla="*/ 22 h 126"/>
                <a:gd name="T10" fmla="*/ 100 w 121"/>
                <a:gd name="T11" fmla="*/ 23 h 126"/>
                <a:gd name="T12" fmla="*/ 103 w 121"/>
                <a:gd name="T13" fmla="*/ 13 h 126"/>
                <a:gd name="T14" fmla="*/ 102 w 121"/>
                <a:gd name="T15" fmla="*/ 13 h 126"/>
                <a:gd name="T16" fmla="*/ 100 w 121"/>
                <a:gd name="T17" fmla="*/ 14 h 126"/>
                <a:gd name="T18" fmla="*/ 104 w 121"/>
                <a:gd name="T19" fmla="*/ 6 h 126"/>
                <a:gd name="T20" fmla="*/ 86 w 121"/>
                <a:gd name="T21" fmla="*/ 14 h 126"/>
                <a:gd name="T22" fmla="*/ 83 w 121"/>
                <a:gd name="T23" fmla="*/ 0 h 126"/>
                <a:gd name="T24" fmla="*/ 59 w 121"/>
                <a:gd name="T25" fmla="*/ 11 h 126"/>
                <a:gd name="T26" fmla="*/ 58 w 121"/>
                <a:gd name="T27" fmla="*/ 4 h 126"/>
                <a:gd name="T28" fmla="*/ 43 w 121"/>
                <a:gd name="T29" fmla="*/ 15 h 126"/>
                <a:gd name="T30" fmla="*/ 38 w 121"/>
                <a:gd name="T31" fmla="*/ 7 h 126"/>
                <a:gd name="T32" fmla="*/ 30 w 121"/>
                <a:gd name="T33" fmla="*/ 26 h 126"/>
                <a:gd name="T34" fmla="*/ 23 w 121"/>
                <a:gd name="T35" fmla="*/ 19 h 126"/>
                <a:gd name="T36" fmla="*/ 21 w 121"/>
                <a:gd name="T37" fmla="*/ 36 h 126"/>
                <a:gd name="T38" fmla="*/ 16 w 121"/>
                <a:gd name="T39" fmla="*/ 33 h 126"/>
                <a:gd name="T40" fmla="*/ 9 w 121"/>
                <a:gd name="T41" fmla="*/ 46 h 126"/>
                <a:gd name="T42" fmla="*/ 12 w 121"/>
                <a:gd name="T43" fmla="*/ 56 h 126"/>
                <a:gd name="T44" fmla="*/ 8 w 121"/>
                <a:gd name="T45" fmla="*/ 55 h 126"/>
                <a:gd name="T46" fmla="*/ 12 w 121"/>
                <a:gd name="T47" fmla="*/ 94 h 126"/>
                <a:gd name="T48" fmla="*/ 20 w 121"/>
                <a:gd name="T49" fmla="*/ 101 h 126"/>
                <a:gd name="T50" fmla="*/ 29 w 121"/>
                <a:gd name="T51" fmla="*/ 108 h 126"/>
                <a:gd name="T52" fmla="*/ 29 w 121"/>
                <a:gd name="T53" fmla="*/ 115 h 126"/>
                <a:gd name="T54" fmla="*/ 32 w 121"/>
                <a:gd name="T55" fmla="*/ 111 h 126"/>
                <a:gd name="T56" fmla="*/ 42 w 121"/>
                <a:gd name="T57" fmla="*/ 122 h 126"/>
                <a:gd name="T58" fmla="*/ 46 w 121"/>
                <a:gd name="T59" fmla="*/ 118 h 126"/>
                <a:gd name="T60" fmla="*/ 55 w 121"/>
                <a:gd name="T61" fmla="*/ 126 h 126"/>
                <a:gd name="T62" fmla="*/ 56 w 121"/>
                <a:gd name="T63" fmla="*/ 118 h 126"/>
                <a:gd name="T64" fmla="*/ 64 w 121"/>
                <a:gd name="T65" fmla="*/ 121 h 126"/>
                <a:gd name="T66" fmla="*/ 68 w 121"/>
                <a:gd name="T67" fmla="*/ 114 h 126"/>
                <a:gd name="T68" fmla="*/ 76 w 121"/>
                <a:gd name="T69" fmla="*/ 113 h 126"/>
                <a:gd name="T70" fmla="*/ 85 w 121"/>
                <a:gd name="T71" fmla="*/ 113 h 126"/>
                <a:gd name="T72" fmla="*/ 84 w 121"/>
                <a:gd name="T73" fmla="*/ 105 h 126"/>
                <a:gd name="T74" fmla="*/ 95 w 121"/>
                <a:gd name="T75" fmla="*/ 104 h 126"/>
                <a:gd name="T76" fmla="*/ 93 w 121"/>
                <a:gd name="T77" fmla="*/ 97 h 126"/>
                <a:gd name="T78" fmla="*/ 99 w 121"/>
                <a:gd name="T79" fmla="*/ 93 h 126"/>
                <a:gd name="T80" fmla="*/ 103 w 121"/>
                <a:gd name="T81" fmla="*/ 89 h 126"/>
                <a:gd name="T82" fmla="*/ 102 w 121"/>
                <a:gd name="T83" fmla="*/ 80 h 126"/>
                <a:gd name="T84" fmla="*/ 116 w 121"/>
                <a:gd name="T85" fmla="*/ 75 h 126"/>
                <a:gd name="T86" fmla="*/ 112 w 121"/>
                <a:gd name="T87" fmla="*/ 73 h 126"/>
                <a:gd name="T88" fmla="*/ 107 w 121"/>
                <a:gd name="T89" fmla="*/ 71 h 126"/>
                <a:gd name="T90" fmla="*/ 117 w 121"/>
                <a:gd name="T91" fmla="*/ 56 h 126"/>
                <a:gd name="T92" fmla="*/ 113 w 121"/>
                <a:gd name="T93" fmla="*/ 55 h 126"/>
                <a:gd name="T94" fmla="*/ 121 w 121"/>
                <a:gd name="T95" fmla="*/ 40 h 126"/>
                <a:gd name="T96" fmla="*/ 117 w 121"/>
                <a:gd name="T97" fmla="*/ 41 h 126"/>
                <a:gd name="T98" fmla="*/ 114 w 121"/>
                <a:gd name="T99" fmla="*/ 4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 h="126">
                  <a:moveTo>
                    <a:pt x="114" y="42"/>
                  </a:moveTo>
                  <a:cubicBezTo>
                    <a:pt x="109" y="40"/>
                    <a:pt x="116" y="37"/>
                    <a:pt x="116" y="33"/>
                  </a:cubicBezTo>
                  <a:cubicBezTo>
                    <a:pt x="113" y="34"/>
                    <a:pt x="103" y="37"/>
                    <a:pt x="104" y="27"/>
                  </a:cubicBezTo>
                  <a:cubicBezTo>
                    <a:pt x="107" y="26"/>
                    <a:pt x="110" y="24"/>
                    <a:pt x="111" y="21"/>
                  </a:cubicBezTo>
                  <a:cubicBezTo>
                    <a:pt x="109" y="19"/>
                    <a:pt x="108" y="21"/>
                    <a:pt x="106" y="22"/>
                  </a:cubicBezTo>
                  <a:cubicBezTo>
                    <a:pt x="104" y="23"/>
                    <a:pt x="102" y="24"/>
                    <a:pt x="100" y="23"/>
                  </a:cubicBezTo>
                  <a:cubicBezTo>
                    <a:pt x="97" y="20"/>
                    <a:pt x="102" y="16"/>
                    <a:pt x="103" y="13"/>
                  </a:cubicBezTo>
                  <a:cubicBezTo>
                    <a:pt x="103" y="12"/>
                    <a:pt x="102" y="13"/>
                    <a:pt x="102" y="13"/>
                  </a:cubicBezTo>
                  <a:cubicBezTo>
                    <a:pt x="101" y="14"/>
                    <a:pt x="100" y="15"/>
                    <a:pt x="100" y="14"/>
                  </a:cubicBezTo>
                  <a:cubicBezTo>
                    <a:pt x="97" y="10"/>
                    <a:pt x="104" y="11"/>
                    <a:pt x="104" y="6"/>
                  </a:cubicBezTo>
                  <a:cubicBezTo>
                    <a:pt x="96" y="7"/>
                    <a:pt x="94" y="17"/>
                    <a:pt x="86" y="14"/>
                  </a:cubicBezTo>
                  <a:cubicBezTo>
                    <a:pt x="81" y="13"/>
                    <a:pt x="85" y="3"/>
                    <a:pt x="83" y="0"/>
                  </a:cubicBezTo>
                  <a:cubicBezTo>
                    <a:pt x="78" y="8"/>
                    <a:pt x="67" y="10"/>
                    <a:pt x="59" y="11"/>
                  </a:cubicBezTo>
                  <a:cubicBezTo>
                    <a:pt x="59" y="9"/>
                    <a:pt x="62" y="4"/>
                    <a:pt x="58" y="4"/>
                  </a:cubicBezTo>
                  <a:cubicBezTo>
                    <a:pt x="54" y="9"/>
                    <a:pt x="51" y="17"/>
                    <a:pt x="43" y="15"/>
                  </a:cubicBezTo>
                  <a:cubicBezTo>
                    <a:pt x="39" y="14"/>
                    <a:pt x="42" y="6"/>
                    <a:pt x="38" y="7"/>
                  </a:cubicBezTo>
                  <a:cubicBezTo>
                    <a:pt x="30" y="8"/>
                    <a:pt x="39" y="23"/>
                    <a:pt x="30" y="26"/>
                  </a:cubicBezTo>
                  <a:cubicBezTo>
                    <a:pt x="26" y="27"/>
                    <a:pt x="25" y="21"/>
                    <a:pt x="23" y="19"/>
                  </a:cubicBezTo>
                  <a:cubicBezTo>
                    <a:pt x="19" y="24"/>
                    <a:pt x="28" y="31"/>
                    <a:pt x="21" y="36"/>
                  </a:cubicBezTo>
                  <a:cubicBezTo>
                    <a:pt x="19" y="37"/>
                    <a:pt x="18" y="34"/>
                    <a:pt x="16" y="33"/>
                  </a:cubicBezTo>
                  <a:cubicBezTo>
                    <a:pt x="19" y="38"/>
                    <a:pt x="16" y="46"/>
                    <a:pt x="9" y="46"/>
                  </a:cubicBezTo>
                  <a:cubicBezTo>
                    <a:pt x="10" y="50"/>
                    <a:pt x="16" y="51"/>
                    <a:pt x="12" y="56"/>
                  </a:cubicBezTo>
                  <a:cubicBezTo>
                    <a:pt x="11" y="57"/>
                    <a:pt x="9" y="56"/>
                    <a:pt x="8" y="55"/>
                  </a:cubicBezTo>
                  <a:cubicBezTo>
                    <a:pt x="0" y="64"/>
                    <a:pt x="15" y="81"/>
                    <a:pt x="12" y="94"/>
                  </a:cubicBezTo>
                  <a:cubicBezTo>
                    <a:pt x="18" y="93"/>
                    <a:pt x="19" y="97"/>
                    <a:pt x="20" y="101"/>
                  </a:cubicBezTo>
                  <a:cubicBezTo>
                    <a:pt x="22" y="105"/>
                    <a:pt x="23" y="109"/>
                    <a:pt x="29" y="108"/>
                  </a:cubicBezTo>
                  <a:cubicBezTo>
                    <a:pt x="30" y="110"/>
                    <a:pt x="27" y="112"/>
                    <a:pt x="29" y="115"/>
                  </a:cubicBezTo>
                  <a:cubicBezTo>
                    <a:pt x="32" y="111"/>
                    <a:pt x="32" y="111"/>
                    <a:pt x="32" y="111"/>
                  </a:cubicBezTo>
                  <a:cubicBezTo>
                    <a:pt x="37" y="112"/>
                    <a:pt x="39" y="117"/>
                    <a:pt x="42" y="122"/>
                  </a:cubicBezTo>
                  <a:cubicBezTo>
                    <a:pt x="46" y="118"/>
                    <a:pt x="46" y="118"/>
                    <a:pt x="46" y="118"/>
                  </a:cubicBezTo>
                  <a:cubicBezTo>
                    <a:pt x="49" y="120"/>
                    <a:pt x="54" y="119"/>
                    <a:pt x="55" y="126"/>
                  </a:cubicBezTo>
                  <a:cubicBezTo>
                    <a:pt x="59" y="125"/>
                    <a:pt x="53" y="120"/>
                    <a:pt x="56" y="118"/>
                  </a:cubicBezTo>
                  <a:cubicBezTo>
                    <a:pt x="59" y="116"/>
                    <a:pt x="61" y="120"/>
                    <a:pt x="64" y="121"/>
                  </a:cubicBezTo>
                  <a:cubicBezTo>
                    <a:pt x="67" y="121"/>
                    <a:pt x="64" y="114"/>
                    <a:pt x="68" y="114"/>
                  </a:cubicBezTo>
                  <a:cubicBezTo>
                    <a:pt x="71" y="115"/>
                    <a:pt x="73" y="114"/>
                    <a:pt x="76" y="113"/>
                  </a:cubicBezTo>
                  <a:cubicBezTo>
                    <a:pt x="79" y="113"/>
                    <a:pt x="82" y="112"/>
                    <a:pt x="85" y="113"/>
                  </a:cubicBezTo>
                  <a:cubicBezTo>
                    <a:pt x="90" y="110"/>
                    <a:pt x="82" y="108"/>
                    <a:pt x="84" y="105"/>
                  </a:cubicBezTo>
                  <a:cubicBezTo>
                    <a:pt x="86" y="102"/>
                    <a:pt x="92" y="104"/>
                    <a:pt x="95" y="104"/>
                  </a:cubicBezTo>
                  <a:cubicBezTo>
                    <a:pt x="97" y="101"/>
                    <a:pt x="91" y="100"/>
                    <a:pt x="93" y="97"/>
                  </a:cubicBezTo>
                  <a:cubicBezTo>
                    <a:pt x="101" y="100"/>
                    <a:pt x="100" y="97"/>
                    <a:pt x="99" y="93"/>
                  </a:cubicBezTo>
                  <a:cubicBezTo>
                    <a:pt x="98" y="91"/>
                    <a:pt x="98" y="88"/>
                    <a:pt x="103" y="89"/>
                  </a:cubicBezTo>
                  <a:cubicBezTo>
                    <a:pt x="111" y="86"/>
                    <a:pt x="100" y="85"/>
                    <a:pt x="102" y="80"/>
                  </a:cubicBezTo>
                  <a:cubicBezTo>
                    <a:pt x="105" y="74"/>
                    <a:pt x="111" y="76"/>
                    <a:pt x="116" y="75"/>
                  </a:cubicBezTo>
                  <a:cubicBezTo>
                    <a:pt x="117" y="71"/>
                    <a:pt x="114" y="72"/>
                    <a:pt x="112" y="73"/>
                  </a:cubicBezTo>
                  <a:cubicBezTo>
                    <a:pt x="110" y="73"/>
                    <a:pt x="107" y="74"/>
                    <a:pt x="107" y="71"/>
                  </a:cubicBezTo>
                  <a:cubicBezTo>
                    <a:pt x="106" y="64"/>
                    <a:pt x="111" y="59"/>
                    <a:pt x="117" y="56"/>
                  </a:cubicBezTo>
                  <a:cubicBezTo>
                    <a:pt x="116" y="55"/>
                    <a:pt x="114" y="53"/>
                    <a:pt x="113" y="55"/>
                  </a:cubicBezTo>
                  <a:cubicBezTo>
                    <a:pt x="102" y="47"/>
                    <a:pt x="120" y="46"/>
                    <a:pt x="121" y="40"/>
                  </a:cubicBezTo>
                  <a:cubicBezTo>
                    <a:pt x="119" y="39"/>
                    <a:pt x="118" y="40"/>
                    <a:pt x="117" y="41"/>
                  </a:cubicBezTo>
                  <a:cubicBezTo>
                    <a:pt x="116" y="42"/>
                    <a:pt x="115" y="43"/>
                    <a:pt x="114" y="42"/>
                  </a:cubicBezTo>
                </a:path>
              </a:pathLst>
            </a:custGeom>
            <a:solidFill>
              <a:srgbClr val="3EE3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253">
              <a:extLst>
                <a:ext uri="{FF2B5EF4-FFF2-40B4-BE49-F238E27FC236}">
                  <a16:creationId xmlns:a16="http://schemas.microsoft.com/office/drawing/2014/main" xmlns="" id="{3AF04543-3002-46E1-AAC5-CB11FF909D60}"/>
                </a:ext>
              </a:extLst>
            </p:cNvPr>
            <p:cNvSpPr>
              <a:spLocks/>
            </p:cNvSpPr>
            <p:nvPr/>
          </p:nvSpPr>
          <p:spPr bwMode="auto">
            <a:xfrm>
              <a:off x="8716134" y="3394496"/>
              <a:ext cx="712541" cy="686563"/>
            </a:xfrm>
            <a:custGeom>
              <a:avLst/>
              <a:gdLst>
                <a:gd name="T0" fmla="*/ 0 w 224"/>
                <a:gd name="T1" fmla="*/ 84 h 217"/>
                <a:gd name="T2" fmla="*/ 17 w 224"/>
                <a:gd name="T3" fmla="*/ 133 h 217"/>
                <a:gd name="T4" fmla="*/ 1 w 224"/>
                <a:gd name="T5" fmla="*/ 141 h 217"/>
                <a:gd name="T6" fmla="*/ 19 w 224"/>
                <a:gd name="T7" fmla="*/ 144 h 217"/>
                <a:gd name="T8" fmla="*/ 42 w 224"/>
                <a:gd name="T9" fmla="*/ 183 h 217"/>
                <a:gd name="T10" fmla="*/ 58 w 224"/>
                <a:gd name="T11" fmla="*/ 181 h 217"/>
                <a:gd name="T12" fmla="*/ 59 w 224"/>
                <a:gd name="T13" fmla="*/ 199 h 217"/>
                <a:gd name="T14" fmla="*/ 72 w 224"/>
                <a:gd name="T15" fmla="*/ 191 h 217"/>
                <a:gd name="T16" fmla="*/ 84 w 224"/>
                <a:gd name="T17" fmla="*/ 214 h 217"/>
                <a:gd name="T18" fmla="*/ 96 w 224"/>
                <a:gd name="T19" fmla="*/ 199 h 217"/>
                <a:gd name="T20" fmla="*/ 129 w 224"/>
                <a:gd name="T21" fmla="*/ 217 h 217"/>
                <a:gd name="T22" fmla="*/ 154 w 224"/>
                <a:gd name="T23" fmla="*/ 198 h 217"/>
                <a:gd name="T24" fmla="*/ 160 w 224"/>
                <a:gd name="T25" fmla="*/ 208 h 217"/>
                <a:gd name="T26" fmla="*/ 168 w 224"/>
                <a:gd name="T27" fmla="*/ 192 h 217"/>
                <a:gd name="T28" fmla="*/ 189 w 224"/>
                <a:gd name="T29" fmla="*/ 193 h 217"/>
                <a:gd name="T30" fmla="*/ 221 w 224"/>
                <a:gd name="T31" fmla="*/ 115 h 217"/>
                <a:gd name="T32" fmla="*/ 196 w 224"/>
                <a:gd name="T33" fmla="*/ 50 h 217"/>
                <a:gd name="T34" fmla="*/ 148 w 224"/>
                <a:gd name="T35" fmla="*/ 5 h 217"/>
                <a:gd name="T36" fmla="*/ 70 w 224"/>
                <a:gd name="T37" fmla="*/ 1 h 217"/>
                <a:gd name="T38" fmla="*/ 65 w 224"/>
                <a:gd name="T39" fmla="*/ 17 h 217"/>
                <a:gd name="T40" fmla="*/ 39 w 224"/>
                <a:gd name="T41" fmla="*/ 18 h 217"/>
                <a:gd name="T42" fmla="*/ 28 w 224"/>
                <a:gd name="T43" fmla="*/ 48 h 217"/>
                <a:gd name="T44" fmla="*/ 5 w 224"/>
                <a:gd name="T45" fmla="*/ 52 h 217"/>
                <a:gd name="T46" fmla="*/ 22 w 224"/>
                <a:gd name="T47" fmla="*/ 62 h 217"/>
                <a:gd name="T48" fmla="*/ 16 w 224"/>
                <a:gd name="T49" fmla="*/ 83 h 217"/>
                <a:gd name="T50" fmla="*/ 0 w 224"/>
                <a:gd name="T51" fmla="*/ 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17">
                  <a:moveTo>
                    <a:pt x="0" y="84"/>
                  </a:moveTo>
                  <a:cubicBezTo>
                    <a:pt x="8" y="97"/>
                    <a:pt x="16" y="115"/>
                    <a:pt x="17" y="133"/>
                  </a:cubicBezTo>
                  <a:cubicBezTo>
                    <a:pt x="12" y="135"/>
                    <a:pt x="3" y="134"/>
                    <a:pt x="1" y="141"/>
                  </a:cubicBezTo>
                  <a:cubicBezTo>
                    <a:pt x="6" y="145"/>
                    <a:pt x="13" y="141"/>
                    <a:pt x="19" y="144"/>
                  </a:cubicBezTo>
                  <a:cubicBezTo>
                    <a:pt x="15" y="168"/>
                    <a:pt x="52" y="164"/>
                    <a:pt x="42" y="183"/>
                  </a:cubicBezTo>
                  <a:cubicBezTo>
                    <a:pt x="44" y="192"/>
                    <a:pt x="53" y="180"/>
                    <a:pt x="58" y="181"/>
                  </a:cubicBezTo>
                  <a:cubicBezTo>
                    <a:pt x="72" y="183"/>
                    <a:pt x="56" y="192"/>
                    <a:pt x="59" y="199"/>
                  </a:cubicBezTo>
                  <a:cubicBezTo>
                    <a:pt x="64" y="199"/>
                    <a:pt x="67" y="193"/>
                    <a:pt x="72" y="191"/>
                  </a:cubicBezTo>
                  <a:cubicBezTo>
                    <a:pt x="92" y="187"/>
                    <a:pt x="78" y="208"/>
                    <a:pt x="84" y="214"/>
                  </a:cubicBezTo>
                  <a:cubicBezTo>
                    <a:pt x="92" y="212"/>
                    <a:pt x="87" y="200"/>
                    <a:pt x="96" y="199"/>
                  </a:cubicBezTo>
                  <a:cubicBezTo>
                    <a:pt x="105" y="209"/>
                    <a:pt x="125" y="202"/>
                    <a:pt x="129" y="217"/>
                  </a:cubicBezTo>
                  <a:cubicBezTo>
                    <a:pt x="131" y="204"/>
                    <a:pt x="145" y="204"/>
                    <a:pt x="154" y="198"/>
                  </a:cubicBezTo>
                  <a:cubicBezTo>
                    <a:pt x="155" y="201"/>
                    <a:pt x="160" y="204"/>
                    <a:pt x="160" y="208"/>
                  </a:cubicBezTo>
                  <a:cubicBezTo>
                    <a:pt x="170" y="207"/>
                    <a:pt x="164" y="199"/>
                    <a:pt x="168" y="192"/>
                  </a:cubicBezTo>
                  <a:cubicBezTo>
                    <a:pt x="175" y="179"/>
                    <a:pt x="185" y="198"/>
                    <a:pt x="189" y="193"/>
                  </a:cubicBezTo>
                  <a:cubicBezTo>
                    <a:pt x="191" y="169"/>
                    <a:pt x="214" y="143"/>
                    <a:pt x="221" y="115"/>
                  </a:cubicBezTo>
                  <a:cubicBezTo>
                    <a:pt x="224" y="88"/>
                    <a:pt x="205" y="71"/>
                    <a:pt x="196" y="50"/>
                  </a:cubicBezTo>
                  <a:cubicBezTo>
                    <a:pt x="196" y="35"/>
                    <a:pt x="160" y="25"/>
                    <a:pt x="148" y="5"/>
                  </a:cubicBezTo>
                  <a:cubicBezTo>
                    <a:pt x="116" y="0"/>
                    <a:pt x="102" y="5"/>
                    <a:pt x="70" y="1"/>
                  </a:cubicBezTo>
                  <a:cubicBezTo>
                    <a:pt x="63" y="4"/>
                    <a:pt x="68" y="11"/>
                    <a:pt x="65" y="17"/>
                  </a:cubicBezTo>
                  <a:cubicBezTo>
                    <a:pt x="57" y="17"/>
                    <a:pt x="47" y="9"/>
                    <a:pt x="39" y="18"/>
                  </a:cubicBezTo>
                  <a:cubicBezTo>
                    <a:pt x="46" y="31"/>
                    <a:pt x="31" y="37"/>
                    <a:pt x="28" y="48"/>
                  </a:cubicBezTo>
                  <a:cubicBezTo>
                    <a:pt x="26" y="59"/>
                    <a:pt x="4" y="44"/>
                    <a:pt x="5" y="52"/>
                  </a:cubicBezTo>
                  <a:cubicBezTo>
                    <a:pt x="5" y="62"/>
                    <a:pt x="19" y="54"/>
                    <a:pt x="22" y="62"/>
                  </a:cubicBezTo>
                  <a:cubicBezTo>
                    <a:pt x="24" y="68"/>
                    <a:pt x="19" y="77"/>
                    <a:pt x="16" y="83"/>
                  </a:cubicBezTo>
                  <a:lnTo>
                    <a:pt x="0" y="84"/>
                  </a:lnTo>
                  <a:close/>
                </a:path>
              </a:pathLst>
            </a:custGeom>
            <a:solidFill>
              <a:srgbClr val="35B5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54">
              <a:extLst>
                <a:ext uri="{FF2B5EF4-FFF2-40B4-BE49-F238E27FC236}">
                  <a16:creationId xmlns:a16="http://schemas.microsoft.com/office/drawing/2014/main" xmlns="" id="{53D05C13-6331-4A6C-8A65-12895F89919A}"/>
                </a:ext>
              </a:extLst>
            </p:cNvPr>
            <p:cNvSpPr>
              <a:spLocks/>
            </p:cNvSpPr>
            <p:nvPr/>
          </p:nvSpPr>
          <p:spPr bwMode="auto">
            <a:xfrm>
              <a:off x="9221193" y="4362776"/>
              <a:ext cx="307833" cy="296581"/>
            </a:xfrm>
            <a:custGeom>
              <a:avLst/>
              <a:gdLst>
                <a:gd name="T0" fmla="*/ 0 w 224"/>
                <a:gd name="T1" fmla="*/ 83 h 216"/>
                <a:gd name="T2" fmla="*/ 17 w 224"/>
                <a:gd name="T3" fmla="*/ 133 h 216"/>
                <a:gd name="T4" fmla="*/ 1 w 224"/>
                <a:gd name="T5" fmla="*/ 140 h 216"/>
                <a:gd name="T6" fmla="*/ 10 w 224"/>
                <a:gd name="T7" fmla="*/ 142 h 216"/>
                <a:gd name="T8" fmla="*/ 19 w 224"/>
                <a:gd name="T9" fmla="*/ 144 h 216"/>
                <a:gd name="T10" fmla="*/ 42 w 224"/>
                <a:gd name="T11" fmla="*/ 182 h 216"/>
                <a:gd name="T12" fmla="*/ 51 w 224"/>
                <a:gd name="T13" fmla="*/ 183 h 216"/>
                <a:gd name="T14" fmla="*/ 58 w 224"/>
                <a:gd name="T15" fmla="*/ 180 h 216"/>
                <a:gd name="T16" fmla="*/ 59 w 224"/>
                <a:gd name="T17" fmla="*/ 198 h 216"/>
                <a:gd name="T18" fmla="*/ 72 w 224"/>
                <a:gd name="T19" fmla="*/ 190 h 216"/>
                <a:gd name="T20" fmla="*/ 83 w 224"/>
                <a:gd name="T21" fmla="*/ 213 h 216"/>
                <a:gd name="T22" fmla="*/ 96 w 224"/>
                <a:gd name="T23" fmla="*/ 198 h 216"/>
                <a:gd name="T24" fmla="*/ 129 w 224"/>
                <a:gd name="T25" fmla="*/ 216 h 216"/>
                <a:gd name="T26" fmla="*/ 154 w 224"/>
                <a:gd name="T27" fmla="*/ 198 h 216"/>
                <a:gd name="T28" fmla="*/ 160 w 224"/>
                <a:gd name="T29" fmla="*/ 207 h 216"/>
                <a:gd name="T30" fmla="*/ 167 w 224"/>
                <a:gd name="T31" fmla="*/ 192 h 216"/>
                <a:gd name="T32" fmla="*/ 181 w 224"/>
                <a:gd name="T33" fmla="*/ 190 h 216"/>
                <a:gd name="T34" fmla="*/ 188 w 224"/>
                <a:gd name="T35" fmla="*/ 192 h 216"/>
                <a:gd name="T36" fmla="*/ 221 w 224"/>
                <a:gd name="T37" fmla="*/ 114 h 216"/>
                <a:gd name="T38" fmla="*/ 196 w 224"/>
                <a:gd name="T39" fmla="*/ 49 h 216"/>
                <a:gd name="T40" fmla="*/ 148 w 224"/>
                <a:gd name="T41" fmla="*/ 5 h 216"/>
                <a:gd name="T42" fmla="*/ 108 w 224"/>
                <a:gd name="T43" fmla="*/ 2 h 216"/>
                <a:gd name="T44" fmla="*/ 70 w 224"/>
                <a:gd name="T45" fmla="*/ 0 h 216"/>
                <a:gd name="T46" fmla="*/ 65 w 224"/>
                <a:gd name="T47" fmla="*/ 16 h 216"/>
                <a:gd name="T48" fmla="*/ 57 w 224"/>
                <a:gd name="T49" fmla="*/ 15 h 216"/>
                <a:gd name="T50" fmla="*/ 39 w 224"/>
                <a:gd name="T51" fmla="*/ 18 h 216"/>
                <a:gd name="T52" fmla="*/ 28 w 224"/>
                <a:gd name="T53" fmla="*/ 48 h 216"/>
                <a:gd name="T54" fmla="*/ 14 w 224"/>
                <a:gd name="T55" fmla="*/ 50 h 216"/>
                <a:gd name="T56" fmla="*/ 4 w 224"/>
                <a:gd name="T57" fmla="*/ 51 h 216"/>
                <a:gd name="T58" fmla="*/ 22 w 224"/>
                <a:gd name="T59" fmla="*/ 61 h 216"/>
                <a:gd name="T60" fmla="*/ 16 w 224"/>
                <a:gd name="T61" fmla="*/ 82 h 216"/>
                <a:gd name="T62" fmla="*/ 0 w 224"/>
                <a:gd name="T63" fmla="*/ 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4" h="216">
                  <a:moveTo>
                    <a:pt x="0" y="83"/>
                  </a:moveTo>
                  <a:cubicBezTo>
                    <a:pt x="8" y="96"/>
                    <a:pt x="16" y="115"/>
                    <a:pt x="17" y="133"/>
                  </a:cubicBezTo>
                  <a:cubicBezTo>
                    <a:pt x="12" y="134"/>
                    <a:pt x="3" y="133"/>
                    <a:pt x="1" y="140"/>
                  </a:cubicBezTo>
                  <a:cubicBezTo>
                    <a:pt x="3" y="143"/>
                    <a:pt x="7" y="143"/>
                    <a:pt x="10" y="142"/>
                  </a:cubicBezTo>
                  <a:cubicBezTo>
                    <a:pt x="13" y="142"/>
                    <a:pt x="16" y="142"/>
                    <a:pt x="19" y="144"/>
                  </a:cubicBezTo>
                  <a:cubicBezTo>
                    <a:pt x="15" y="167"/>
                    <a:pt x="52" y="164"/>
                    <a:pt x="42" y="182"/>
                  </a:cubicBezTo>
                  <a:cubicBezTo>
                    <a:pt x="43" y="188"/>
                    <a:pt x="47" y="185"/>
                    <a:pt x="51" y="183"/>
                  </a:cubicBezTo>
                  <a:cubicBezTo>
                    <a:pt x="53" y="181"/>
                    <a:pt x="56" y="180"/>
                    <a:pt x="58" y="180"/>
                  </a:cubicBezTo>
                  <a:cubicBezTo>
                    <a:pt x="72" y="183"/>
                    <a:pt x="55" y="191"/>
                    <a:pt x="59" y="198"/>
                  </a:cubicBezTo>
                  <a:cubicBezTo>
                    <a:pt x="64" y="199"/>
                    <a:pt x="67" y="192"/>
                    <a:pt x="72" y="190"/>
                  </a:cubicBezTo>
                  <a:cubicBezTo>
                    <a:pt x="92" y="187"/>
                    <a:pt x="78" y="207"/>
                    <a:pt x="83" y="213"/>
                  </a:cubicBezTo>
                  <a:cubicBezTo>
                    <a:pt x="92" y="211"/>
                    <a:pt x="86" y="199"/>
                    <a:pt x="96" y="198"/>
                  </a:cubicBezTo>
                  <a:cubicBezTo>
                    <a:pt x="105" y="209"/>
                    <a:pt x="125" y="201"/>
                    <a:pt x="129" y="216"/>
                  </a:cubicBezTo>
                  <a:cubicBezTo>
                    <a:pt x="131" y="204"/>
                    <a:pt x="145" y="204"/>
                    <a:pt x="154" y="198"/>
                  </a:cubicBezTo>
                  <a:cubicBezTo>
                    <a:pt x="155" y="201"/>
                    <a:pt x="160" y="203"/>
                    <a:pt x="160" y="207"/>
                  </a:cubicBezTo>
                  <a:cubicBezTo>
                    <a:pt x="170" y="207"/>
                    <a:pt x="164" y="198"/>
                    <a:pt x="167" y="192"/>
                  </a:cubicBezTo>
                  <a:cubicBezTo>
                    <a:pt x="172" y="184"/>
                    <a:pt x="177" y="187"/>
                    <a:pt x="181" y="190"/>
                  </a:cubicBezTo>
                  <a:cubicBezTo>
                    <a:pt x="184" y="192"/>
                    <a:pt x="187" y="194"/>
                    <a:pt x="188" y="192"/>
                  </a:cubicBezTo>
                  <a:cubicBezTo>
                    <a:pt x="191" y="169"/>
                    <a:pt x="214" y="143"/>
                    <a:pt x="221" y="114"/>
                  </a:cubicBezTo>
                  <a:cubicBezTo>
                    <a:pt x="224" y="87"/>
                    <a:pt x="205" y="70"/>
                    <a:pt x="196" y="49"/>
                  </a:cubicBezTo>
                  <a:cubicBezTo>
                    <a:pt x="195" y="34"/>
                    <a:pt x="160" y="24"/>
                    <a:pt x="148" y="5"/>
                  </a:cubicBezTo>
                  <a:cubicBezTo>
                    <a:pt x="131" y="2"/>
                    <a:pt x="120" y="2"/>
                    <a:pt x="108" y="2"/>
                  </a:cubicBezTo>
                  <a:cubicBezTo>
                    <a:pt x="97" y="2"/>
                    <a:pt x="86" y="2"/>
                    <a:pt x="70" y="0"/>
                  </a:cubicBezTo>
                  <a:cubicBezTo>
                    <a:pt x="63" y="4"/>
                    <a:pt x="68" y="11"/>
                    <a:pt x="65" y="16"/>
                  </a:cubicBezTo>
                  <a:cubicBezTo>
                    <a:pt x="62" y="16"/>
                    <a:pt x="59" y="15"/>
                    <a:pt x="57" y="15"/>
                  </a:cubicBezTo>
                  <a:cubicBezTo>
                    <a:pt x="51" y="13"/>
                    <a:pt x="44" y="11"/>
                    <a:pt x="39" y="18"/>
                  </a:cubicBezTo>
                  <a:cubicBezTo>
                    <a:pt x="46" y="30"/>
                    <a:pt x="31" y="36"/>
                    <a:pt x="28" y="48"/>
                  </a:cubicBezTo>
                  <a:cubicBezTo>
                    <a:pt x="27" y="53"/>
                    <a:pt x="20" y="52"/>
                    <a:pt x="14" y="50"/>
                  </a:cubicBezTo>
                  <a:cubicBezTo>
                    <a:pt x="9" y="49"/>
                    <a:pt x="4" y="48"/>
                    <a:pt x="4" y="51"/>
                  </a:cubicBezTo>
                  <a:cubicBezTo>
                    <a:pt x="5" y="61"/>
                    <a:pt x="19" y="53"/>
                    <a:pt x="22" y="61"/>
                  </a:cubicBezTo>
                  <a:cubicBezTo>
                    <a:pt x="24" y="68"/>
                    <a:pt x="18" y="76"/>
                    <a:pt x="16" y="82"/>
                  </a:cubicBezTo>
                  <a:cubicBezTo>
                    <a:pt x="0" y="83"/>
                    <a:pt x="0" y="83"/>
                    <a:pt x="0" y="83"/>
                  </a:cubicBezTo>
                </a:path>
              </a:pathLst>
            </a:custGeom>
            <a:solidFill>
              <a:srgbClr val="35B5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55">
              <a:extLst>
                <a:ext uri="{FF2B5EF4-FFF2-40B4-BE49-F238E27FC236}">
                  <a16:creationId xmlns:a16="http://schemas.microsoft.com/office/drawing/2014/main" xmlns="" id="{BA4E477F-89F9-481A-A24A-B0C5719EB836}"/>
                </a:ext>
              </a:extLst>
            </p:cNvPr>
            <p:cNvSpPr>
              <a:spLocks/>
            </p:cNvSpPr>
            <p:nvPr/>
          </p:nvSpPr>
          <p:spPr bwMode="auto">
            <a:xfrm>
              <a:off x="9529026" y="3932367"/>
              <a:ext cx="307833" cy="297384"/>
            </a:xfrm>
            <a:custGeom>
              <a:avLst/>
              <a:gdLst>
                <a:gd name="T0" fmla="*/ 0 w 224"/>
                <a:gd name="T1" fmla="*/ 84 h 217"/>
                <a:gd name="T2" fmla="*/ 17 w 224"/>
                <a:gd name="T3" fmla="*/ 134 h 217"/>
                <a:gd name="T4" fmla="*/ 0 w 224"/>
                <a:gd name="T5" fmla="*/ 141 h 217"/>
                <a:gd name="T6" fmla="*/ 19 w 224"/>
                <a:gd name="T7" fmla="*/ 145 h 217"/>
                <a:gd name="T8" fmla="*/ 42 w 224"/>
                <a:gd name="T9" fmla="*/ 183 h 217"/>
                <a:gd name="T10" fmla="*/ 58 w 224"/>
                <a:gd name="T11" fmla="*/ 181 h 217"/>
                <a:gd name="T12" fmla="*/ 59 w 224"/>
                <a:gd name="T13" fmla="*/ 199 h 217"/>
                <a:gd name="T14" fmla="*/ 72 w 224"/>
                <a:gd name="T15" fmla="*/ 191 h 217"/>
                <a:gd name="T16" fmla="*/ 83 w 224"/>
                <a:gd name="T17" fmla="*/ 214 h 217"/>
                <a:gd name="T18" fmla="*/ 95 w 224"/>
                <a:gd name="T19" fmla="*/ 199 h 217"/>
                <a:gd name="T20" fmla="*/ 129 w 224"/>
                <a:gd name="T21" fmla="*/ 217 h 217"/>
                <a:gd name="T22" fmla="*/ 153 w 224"/>
                <a:gd name="T23" fmla="*/ 199 h 217"/>
                <a:gd name="T24" fmla="*/ 159 w 224"/>
                <a:gd name="T25" fmla="*/ 208 h 217"/>
                <a:gd name="T26" fmla="*/ 167 w 224"/>
                <a:gd name="T27" fmla="*/ 192 h 217"/>
                <a:gd name="T28" fmla="*/ 188 w 224"/>
                <a:gd name="T29" fmla="*/ 193 h 217"/>
                <a:gd name="T30" fmla="*/ 220 w 224"/>
                <a:gd name="T31" fmla="*/ 115 h 217"/>
                <a:gd name="T32" fmla="*/ 195 w 224"/>
                <a:gd name="T33" fmla="*/ 50 h 217"/>
                <a:gd name="T34" fmla="*/ 148 w 224"/>
                <a:gd name="T35" fmla="*/ 6 h 217"/>
                <a:gd name="T36" fmla="*/ 70 w 224"/>
                <a:gd name="T37" fmla="*/ 1 h 217"/>
                <a:gd name="T38" fmla="*/ 65 w 224"/>
                <a:gd name="T39" fmla="*/ 17 h 217"/>
                <a:gd name="T40" fmla="*/ 38 w 224"/>
                <a:gd name="T41" fmla="*/ 19 h 217"/>
                <a:gd name="T42" fmla="*/ 28 w 224"/>
                <a:gd name="T43" fmla="*/ 48 h 217"/>
                <a:gd name="T44" fmla="*/ 4 w 224"/>
                <a:gd name="T45" fmla="*/ 52 h 217"/>
                <a:gd name="T46" fmla="*/ 21 w 224"/>
                <a:gd name="T47" fmla="*/ 62 h 217"/>
                <a:gd name="T48" fmla="*/ 16 w 224"/>
                <a:gd name="T49" fmla="*/ 83 h 217"/>
                <a:gd name="T50" fmla="*/ 0 w 224"/>
                <a:gd name="T51" fmla="*/ 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17">
                  <a:moveTo>
                    <a:pt x="0" y="84"/>
                  </a:moveTo>
                  <a:cubicBezTo>
                    <a:pt x="7" y="97"/>
                    <a:pt x="16" y="115"/>
                    <a:pt x="17" y="134"/>
                  </a:cubicBezTo>
                  <a:cubicBezTo>
                    <a:pt x="11" y="135"/>
                    <a:pt x="3" y="134"/>
                    <a:pt x="0" y="141"/>
                  </a:cubicBezTo>
                  <a:cubicBezTo>
                    <a:pt x="5" y="145"/>
                    <a:pt x="12" y="142"/>
                    <a:pt x="19" y="145"/>
                  </a:cubicBezTo>
                  <a:cubicBezTo>
                    <a:pt x="15" y="168"/>
                    <a:pt x="51" y="165"/>
                    <a:pt x="42" y="183"/>
                  </a:cubicBezTo>
                  <a:cubicBezTo>
                    <a:pt x="43" y="192"/>
                    <a:pt x="52" y="180"/>
                    <a:pt x="58" y="181"/>
                  </a:cubicBezTo>
                  <a:cubicBezTo>
                    <a:pt x="72" y="184"/>
                    <a:pt x="55" y="192"/>
                    <a:pt x="59" y="199"/>
                  </a:cubicBezTo>
                  <a:cubicBezTo>
                    <a:pt x="64" y="199"/>
                    <a:pt x="67" y="193"/>
                    <a:pt x="72" y="191"/>
                  </a:cubicBezTo>
                  <a:cubicBezTo>
                    <a:pt x="92" y="188"/>
                    <a:pt x="78" y="208"/>
                    <a:pt x="83" y="214"/>
                  </a:cubicBezTo>
                  <a:cubicBezTo>
                    <a:pt x="91" y="212"/>
                    <a:pt x="86" y="200"/>
                    <a:pt x="95" y="199"/>
                  </a:cubicBezTo>
                  <a:cubicBezTo>
                    <a:pt x="105" y="210"/>
                    <a:pt x="125" y="202"/>
                    <a:pt x="129" y="217"/>
                  </a:cubicBezTo>
                  <a:cubicBezTo>
                    <a:pt x="131" y="205"/>
                    <a:pt x="144" y="204"/>
                    <a:pt x="153" y="199"/>
                  </a:cubicBezTo>
                  <a:cubicBezTo>
                    <a:pt x="155" y="201"/>
                    <a:pt x="160" y="204"/>
                    <a:pt x="159" y="208"/>
                  </a:cubicBezTo>
                  <a:cubicBezTo>
                    <a:pt x="170" y="207"/>
                    <a:pt x="164" y="199"/>
                    <a:pt x="167" y="192"/>
                  </a:cubicBezTo>
                  <a:cubicBezTo>
                    <a:pt x="175" y="179"/>
                    <a:pt x="185" y="198"/>
                    <a:pt x="188" y="193"/>
                  </a:cubicBezTo>
                  <a:cubicBezTo>
                    <a:pt x="191" y="170"/>
                    <a:pt x="214" y="144"/>
                    <a:pt x="220" y="115"/>
                  </a:cubicBezTo>
                  <a:cubicBezTo>
                    <a:pt x="224" y="88"/>
                    <a:pt x="205" y="71"/>
                    <a:pt x="195" y="50"/>
                  </a:cubicBezTo>
                  <a:cubicBezTo>
                    <a:pt x="195" y="35"/>
                    <a:pt x="160" y="25"/>
                    <a:pt x="148" y="6"/>
                  </a:cubicBezTo>
                  <a:cubicBezTo>
                    <a:pt x="115" y="0"/>
                    <a:pt x="102" y="5"/>
                    <a:pt x="70" y="1"/>
                  </a:cubicBezTo>
                  <a:cubicBezTo>
                    <a:pt x="63" y="5"/>
                    <a:pt x="68" y="12"/>
                    <a:pt x="65" y="17"/>
                  </a:cubicBezTo>
                  <a:cubicBezTo>
                    <a:pt x="56" y="17"/>
                    <a:pt x="47" y="9"/>
                    <a:pt x="38" y="19"/>
                  </a:cubicBezTo>
                  <a:cubicBezTo>
                    <a:pt x="45" y="31"/>
                    <a:pt x="30" y="37"/>
                    <a:pt x="28" y="48"/>
                  </a:cubicBezTo>
                  <a:cubicBezTo>
                    <a:pt x="25" y="59"/>
                    <a:pt x="3" y="44"/>
                    <a:pt x="4" y="52"/>
                  </a:cubicBezTo>
                  <a:cubicBezTo>
                    <a:pt x="5" y="62"/>
                    <a:pt x="19" y="54"/>
                    <a:pt x="21" y="62"/>
                  </a:cubicBezTo>
                  <a:cubicBezTo>
                    <a:pt x="23" y="69"/>
                    <a:pt x="18" y="77"/>
                    <a:pt x="16" y="83"/>
                  </a:cubicBezTo>
                  <a:lnTo>
                    <a:pt x="0" y="84"/>
                  </a:lnTo>
                  <a:close/>
                </a:path>
              </a:pathLst>
            </a:custGeom>
            <a:solidFill>
              <a:srgbClr val="E02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256">
              <a:extLst>
                <a:ext uri="{FF2B5EF4-FFF2-40B4-BE49-F238E27FC236}">
                  <a16:creationId xmlns:a16="http://schemas.microsoft.com/office/drawing/2014/main" xmlns="" id="{C6B8B5B8-DE36-4579-BA80-0FEF3EF98211}"/>
                </a:ext>
              </a:extLst>
            </p:cNvPr>
            <p:cNvSpPr>
              <a:spLocks/>
            </p:cNvSpPr>
            <p:nvPr/>
          </p:nvSpPr>
          <p:spPr bwMode="auto">
            <a:xfrm>
              <a:off x="10195358" y="3736307"/>
              <a:ext cx="261216" cy="208169"/>
            </a:xfrm>
            <a:custGeom>
              <a:avLst/>
              <a:gdLst>
                <a:gd name="T0" fmla="*/ 0 w 190"/>
                <a:gd name="T1" fmla="*/ 58 h 152"/>
                <a:gd name="T2" fmla="*/ 15 w 190"/>
                <a:gd name="T3" fmla="*/ 93 h 152"/>
                <a:gd name="T4" fmla="*/ 1 w 190"/>
                <a:gd name="T5" fmla="*/ 98 h 152"/>
                <a:gd name="T6" fmla="*/ 9 w 190"/>
                <a:gd name="T7" fmla="*/ 100 h 152"/>
                <a:gd name="T8" fmla="*/ 16 w 190"/>
                <a:gd name="T9" fmla="*/ 100 h 152"/>
                <a:gd name="T10" fmla="*/ 36 w 190"/>
                <a:gd name="T11" fmla="*/ 128 h 152"/>
                <a:gd name="T12" fmla="*/ 44 w 190"/>
                <a:gd name="T13" fmla="*/ 128 h 152"/>
                <a:gd name="T14" fmla="*/ 50 w 190"/>
                <a:gd name="T15" fmla="*/ 126 h 152"/>
                <a:gd name="T16" fmla="*/ 51 w 190"/>
                <a:gd name="T17" fmla="*/ 139 h 152"/>
                <a:gd name="T18" fmla="*/ 62 w 190"/>
                <a:gd name="T19" fmla="*/ 133 h 152"/>
                <a:gd name="T20" fmla="*/ 72 w 190"/>
                <a:gd name="T21" fmla="*/ 150 h 152"/>
                <a:gd name="T22" fmla="*/ 82 w 190"/>
                <a:gd name="T23" fmla="*/ 139 h 152"/>
                <a:gd name="T24" fmla="*/ 111 w 190"/>
                <a:gd name="T25" fmla="*/ 152 h 152"/>
                <a:gd name="T26" fmla="*/ 131 w 190"/>
                <a:gd name="T27" fmla="*/ 139 h 152"/>
                <a:gd name="T28" fmla="*/ 136 w 190"/>
                <a:gd name="T29" fmla="*/ 146 h 152"/>
                <a:gd name="T30" fmla="*/ 143 w 190"/>
                <a:gd name="T31" fmla="*/ 135 h 152"/>
                <a:gd name="T32" fmla="*/ 154 w 190"/>
                <a:gd name="T33" fmla="*/ 134 h 152"/>
                <a:gd name="T34" fmla="*/ 161 w 190"/>
                <a:gd name="T35" fmla="*/ 136 h 152"/>
                <a:gd name="T36" fmla="*/ 188 w 190"/>
                <a:gd name="T37" fmla="*/ 81 h 152"/>
                <a:gd name="T38" fmla="*/ 166 w 190"/>
                <a:gd name="T39" fmla="*/ 35 h 152"/>
                <a:gd name="T40" fmla="*/ 125 w 190"/>
                <a:gd name="T41" fmla="*/ 4 h 152"/>
                <a:gd name="T42" fmla="*/ 59 w 190"/>
                <a:gd name="T43" fmla="*/ 0 h 152"/>
                <a:gd name="T44" fmla="*/ 55 w 190"/>
                <a:gd name="T45" fmla="*/ 11 h 152"/>
                <a:gd name="T46" fmla="*/ 48 w 190"/>
                <a:gd name="T47" fmla="*/ 10 h 152"/>
                <a:gd name="T48" fmla="*/ 32 w 190"/>
                <a:gd name="T49" fmla="*/ 12 h 152"/>
                <a:gd name="T50" fmla="*/ 23 w 190"/>
                <a:gd name="T51" fmla="*/ 33 h 152"/>
                <a:gd name="T52" fmla="*/ 12 w 190"/>
                <a:gd name="T53" fmla="*/ 35 h 152"/>
                <a:gd name="T54" fmla="*/ 3 w 190"/>
                <a:gd name="T55" fmla="*/ 36 h 152"/>
                <a:gd name="T56" fmla="*/ 18 w 190"/>
                <a:gd name="T57" fmla="*/ 42 h 152"/>
                <a:gd name="T58" fmla="*/ 14 w 190"/>
                <a:gd name="T59" fmla="*/ 57 h 152"/>
                <a:gd name="T60" fmla="*/ 0 w 190"/>
                <a:gd name="T61" fmla="*/ 5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 h="152">
                  <a:moveTo>
                    <a:pt x="0" y="58"/>
                  </a:moveTo>
                  <a:cubicBezTo>
                    <a:pt x="7" y="67"/>
                    <a:pt x="14" y="80"/>
                    <a:pt x="15" y="93"/>
                  </a:cubicBezTo>
                  <a:cubicBezTo>
                    <a:pt x="10" y="94"/>
                    <a:pt x="3" y="93"/>
                    <a:pt x="1" y="98"/>
                  </a:cubicBezTo>
                  <a:cubicBezTo>
                    <a:pt x="3" y="100"/>
                    <a:pt x="6" y="100"/>
                    <a:pt x="9" y="100"/>
                  </a:cubicBezTo>
                  <a:cubicBezTo>
                    <a:pt x="11" y="100"/>
                    <a:pt x="14" y="100"/>
                    <a:pt x="16" y="100"/>
                  </a:cubicBezTo>
                  <a:cubicBezTo>
                    <a:pt x="13" y="117"/>
                    <a:pt x="44" y="115"/>
                    <a:pt x="36" y="128"/>
                  </a:cubicBezTo>
                  <a:cubicBezTo>
                    <a:pt x="37" y="132"/>
                    <a:pt x="40" y="130"/>
                    <a:pt x="44" y="128"/>
                  </a:cubicBezTo>
                  <a:cubicBezTo>
                    <a:pt x="46" y="127"/>
                    <a:pt x="48" y="126"/>
                    <a:pt x="50" y="126"/>
                  </a:cubicBezTo>
                  <a:cubicBezTo>
                    <a:pt x="62" y="128"/>
                    <a:pt x="48" y="134"/>
                    <a:pt x="51" y="139"/>
                  </a:cubicBezTo>
                  <a:cubicBezTo>
                    <a:pt x="55" y="139"/>
                    <a:pt x="58" y="135"/>
                    <a:pt x="62" y="133"/>
                  </a:cubicBezTo>
                  <a:cubicBezTo>
                    <a:pt x="79" y="131"/>
                    <a:pt x="67" y="145"/>
                    <a:pt x="72" y="150"/>
                  </a:cubicBezTo>
                  <a:cubicBezTo>
                    <a:pt x="78" y="148"/>
                    <a:pt x="74" y="140"/>
                    <a:pt x="82" y="139"/>
                  </a:cubicBezTo>
                  <a:cubicBezTo>
                    <a:pt x="90" y="147"/>
                    <a:pt x="107" y="142"/>
                    <a:pt x="111" y="152"/>
                  </a:cubicBezTo>
                  <a:cubicBezTo>
                    <a:pt x="112" y="143"/>
                    <a:pt x="124" y="143"/>
                    <a:pt x="131" y="139"/>
                  </a:cubicBezTo>
                  <a:cubicBezTo>
                    <a:pt x="132" y="141"/>
                    <a:pt x="136" y="143"/>
                    <a:pt x="136" y="146"/>
                  </a:cubicBezTo>
                  <a:cubicBezTo>
                    <a:pt x="145" y="145"/>
                    <a:pt x="140" y="140"/>
                    <a:pt x="143" y="135"/>
                  </a:cubicBezTo>
                  <a:cubicBezTo>
                    <a:pt x="146" y="130"/>
                    <a:pt x="151" y="132"/>
                    <a:pt x="154" y="134"/>
                  </a:cubicBezTo>
                  <a:cubicBezTo>
                    <a:pt x="157" y="135"/>
                    <a:pt x="159" y="137"/>
                    <a:pt x="161" y="136"/>
                  </a:cubicBezTo>
                  <a:cubicBezTo>
                    <a:pt x="163" y="119"/>
                    <a:pt x="182" y="101"/>
                    <a:pt x="188" y="81"/>
                  </a:cubicBezTo>
                  <a:cubicBezTo>
                    <a:pt x="190" y="62"/>
                    <a:pt x="174" y="50"/>
                    <a:pt x="166" y="35"/>
                  </a:cubicBezTo>
                  <a:cubicBezTo>
                    <a:pt x="166" y="24"/>
                    <a:pt x="136" y="17"/>
                    <a:pt x="125" y="4"/>
                  </a:cubicBezTo>
                  <a:cubicBezTo>
                    <a:pt x="98" y="0"/>
                    <a:pt x="86" y="3"/>
                    <a:pt x="59" y="0"/>
                  </a:cubicBezTo>
                  <a:cubicBezTo>
                    <a:pt x="53" y="2"/>
                    <a:pt x="57" y="7"/>
                    <a:pt x="55" y="11"/>
                  </a:cubicBezTo>
                  <a:cubicBezTo>
                    <a:pt x="52" y="11"/>
                    <a:pt x="50" y="10"/>
                    <a:pt x="48" y="10"/>
                  </a:cubicBezTo>
                  <a:cubicBezTo>
                    <a:pt x="42" y="9"/>
                    <a:pt x="37" y="8"/>
                    <a:pt x="32" y="12"/>
                  </a:cubicBezTo>
                  <a:cubicBezTo>
                    <a:pt x="38" y="21"/>
                    <a:pt x="26" y="25"/>
                    <a:pt x="23" y="33"/>
                  </a:cubicBezTo>
                  <a:cubicBezTo>
                    <a:pt x="22" y="37"/>
                    <a:pt x="17" y="36"/>
                    <a:pt x="12" y="35"/>
                  </a:cubicBezTo>
                  <a:cubicBezTo>
                    <a:pt x="7" y="34"/>
                    <a:pt x="3" y="33"/>
                    <a:pt x="3" y="36"/>
                  </a:cubicBezTo>
                  <a:cubicBezTo>
                    <a:pt x="4" y="42"/>
                    <a:pt x="16" y="37"/>
                    <a:pt x="18" y="42"/>
                  </a:cubicBezTo>
                  <a:cubicBezTo>
                    <a:pt x="20" y="47"/>
                    <a:pt x="16" y="53"/>
                    <a:pt x="14" y="57"/>
                  </a:cubicBezTo>
                  <a:cubicBezTo>
                    <a:pt x="0" y="58"/>
                    <a:pt x="0" y="58"/>
                    <a:pt x="0" y="58"/>
                  </a:cubicBezTo>
                </a:path>
              </a:pathLst>
            </a:custGeom>
            <a:solidFill>
              <a:srgbClr val="35B5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68">
              <a:extLst>
                <a:ext uri="{FF2B5EF4-FFF2-40B4-BE49-F238E27FC236}">
                  <a16:creationId xmlns:a16="http://schemas.microsoft.com/office/drawing/2014/main" xmlns="" id="{4E806E0A-536D-4D21-8645-58A63C651B52}"/>
                </a:ext>
              </a:extLst>
            </p:cNvPr>
            <p:cNvSpPr>
              <a:spLocks/>
            </p:cNvSpPr>
            <p:nvPr/>
          </p:nvSpPr>
          <p:spPr bwMode="auto">
            <a:xfrm>
              <a:off x="8394002" y="2251810"/>
              <a:ext cx="128599" cy="128599"/>
            </a:xfrm>
            <a:custGeom>
              <a:avLst/>
              <a:gdLst>
                <a:gd name="T0" fmla="*/ 1 w 93"/>
                <a:gd name="T1" fmla="*/ 60 h 94"/>
                <a:gd name="T2" fmla="*/ 9 w 93"/>
                <a:gd name="T3" fmla="*/ 56 h 94"/>
                <a:gd name="T4" fmla="*/ 5 w 93"/>
                <a:gd name="T5" fmla="*/ 76 h 94"/>
                <a:gd name="T6" fmla="*/ 14 w 93"/>
                <a:gd name="T7" fmla="*/ 76 h 94"/>
                <a:gd name="T8" fmla="*/ 11 w 93"/>
                <a:gd name="T9" fmla="*/ 83 h 94"/>
                <a:gd name="T10" fmla="*/ 19 w 93"/>
                <a:gd name="T11" fmla="*/ 81 h 94"/>
                <a:gd name="T12" fmla="*/ 21 w 93"/>
                <a:gd name="T13" fmla="*/ 91 h 94"/>
                <a:gd name="T14" fmla="*/ 40 w 93"/>
                <a:gd name="T15" fmla="*/ 83 h 94"/>
                <a:gd name="T16" fmla="*/ 44 w 93"/>
                <a:gd name="T17" fmla="*/ 94 h 94"/>
                <a:gd name="T18" fmla="*/ 79 w 93"/>
                <a:gd name="T19" fmla="*/ 52 h 94"/>
                <a:gd name="T20" fmla="*/ 88 w 93"/>
                <a:gd name="T21" fmla="*/ 24 h 94"/>
                <a:gd name="T22" fmla="*/ 68 w 93"/>
                <a:gd name="T23" fmla="*/ 2 h 94"/>
                <a:gd name="T24" fmla="*/ 47 w 93"/>
                <a:gd name="T25" fmla="*/ 0 h 94"/>
                <a:gd name="T26" fmla="*/ 27 w 93"/>
                <a:gd name="T27" fmla="*/ 9 h 94"/>
                <a:gd name="T28" fmla="*/ 21 w 93"/>
                <a:gd name="T29" fmla="*/ 18 h 94"/>
                <a:gd name="T30" fmla="*/ 8 w 93"/>
                <a:gd name="T31" fmla="*/ 21 h 94"/>
                <a:gd name="T32" fmla="*/ 13 w 93"/>
                <a:gd name="T33" fmla="*/ 28 h 94"/>
                <a:gd name="T34" fmla="*/ 2 w 93"/>
                <a:gd name="T35" fmla="*/ 34 h 94"/>
                <a:gd name="T36" fmla="*/ 8 w 93"/>
                <a:gd name="T37" fmla="*/ 34 h 94"/>
                <a:gd name="T38" fmla="*/ 2 w 93"/>
                <a:gd name="T39" fmla="*/ 47 h 94"/>
                <a:gd name="T40" fmla="*/ 8 w 93"/>
                <a:gd name="T41" fmla="*/ 50 h 94"/>
                <a:gd name="T42" fmla="*/ 1 w 93"/>
                <a:gd name="T43" fmla="*/ 6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94">
                  <a:moveTo>
                    <a:pt x="1" y="60"/>
                  </a:moveTo>
                  <a:cubicBezTo>
                    <a:pt x="4" y="59"/>
                    <a:pt x="5" y="55"/>
                    <a:pt x="9" y="56"/>
                  </a:cubicBezTo>
                  <a:cubicBezTo>
                    <a:pt x="9" y="62"/>
                    <a:pt x="13" y="72"/>
                    <a:pt x="5" y="76"/>
                  </a:cubicBezTo>
                  <a:cubicBezTo>
                    <a:pt x="8" y="78"/>
                    <a:pt x="12" y="72"/>
                    <a:pt x="14" y="76"/>
                  </a:cubicBezTo>
                  <a:cubicBezTo>
                    <a:pt x="16" y="79"/>
                    <a:pt x="11" y="80"/>
                    <a:pt x="11" y="83"/>
                  </a:cubicBezTo>
                  <a:cubicBezTo>
                    <a:pt x="13" y="85"/>
                    <a:pt x="15" y="80"/>
                    <a:pt x="19" y="81"/>
                  </a:cubicBezTo>
                  <a:cubicBezTo>
                    <a:pt x="23" y="82"/>
                    <a:pt x="21" y="88"/>
                    <a:pt x="21" y="91"/>
                  </a:cubicBezTo>
                  <a:cubicBezTo>
                    <a:pt x="25" y="84"/>
                    <a:pt x="33" y="85"/>
                    <a:pt x="40" y="83"/>
                  </a:cubicBezTo>
                  <a:cubicBezTo>
                    <a:pt x="44" y="94"/>
                    <a:pt x="44" y="94"/>
                    <a:pt x="44" y="94"/>
                  </a:cubicBezTo>
                  <a:cubicBezTo>
                    <a:pt x="53" y="77"/>
                    <a:pt x="74" y="72"/>
                    <a:pt x="79" y="52"/>
                  </a:cubicBezTo>
                  <a:cubicBezTo>
                    <a:pt x="81" y="44"/>
                    <a:pt x="93" y="33"/>
                    <a:pt x="88" y="24"/>
                  </a:cubicBezTo>
                  <a:cubicBezTo>
                    <a:pt x="84" y="14"/>
                    <a:pt x="75" y="5"/>
                    <a:pt x="68" y="2"/>
                  </a:cubicBezTo>
                  <a:cubicBezTo>
                    <a:pt x="62" y="1"/>
                    <a:pt x="54" y="8"/>
                    <a:pt x="47" y="0"/>
                  </a:cubicBezTo>
                  <a:cubicBezTo>
                    <a:pt x="46" y="9"/>
                    <a:pt x="34" y="7"/>
                    <a:pt x="27" y="9"/>
                  </a:cubicBezTo>
                  <a:cubicBezTo>
                    <a:pt x="19" y="9"/>
                    <a:pt x="25" y="16"/>
                    <a:pt x="21" y="18"/>
                  </a:cubicBezTo>
                  <a:cubicBezTo>
                    <a:pt x="17" y="22"/>
                    <a:pt x="11" y="18"/>
                    <a:pt x="8" y="21"/>
                  </a:cubicBezTo>
                  <a:cubicBezTo>
                    <a:pt x="10" y="22"/>
                    <a:pt x="14" y="25"/>
                    <a:pt x="13" y="28"/>
                  </a:cubicBezTo>
                  <a:cubicBezTo>
                    <a:pt x="9" y="28"/>
                    <a:pt x="6" y="33"/>
                    <a:pt x="2" y="34"/>
                  </a:cubicBezTo>
                  <a:cubicBezTo>
                    <a:pt x="4" y="37"/>
                    <a:pt x="6" y="33"/>
                    <a:pt x="8" y="34"/>
                  </a:cubicBezTo>
                  <a:cubicBezTo>
                    <a:pt x="14" y="39"/>
                    <a:pt x="0" y="41"/>
                    <a:pt x="2" y="47"/>
                  </a:cubicBezTo>
                  <a:cubicBezTo>
                    <a:pt x="2" y="51"/>
                    <a:pt x="8" y="46"/>
                    <a:pt x="8" y="50"/>
                  </a:cubicBezTo>
                  <a:cubicBezTo>
                    <a:pt x="9" y="55"/>
                    <a:pt x="0" y="54"/>
                    <a:pt x="1" y="60"/>
                  </a:cubicBezTo>
                  <a:close/>
                </a:path>
              </a:pathLst>
            </a:custGeom>
            <a:solidFill>
              <a:srgbClr val="3EE3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69">
              <a:extLst>
                <a:ext uri="{FF2B5EF4-FFF2-40B4-BE49-F238E27FC236}">
                  <a16:creationId xmlns:a16="http://schemas.microsoft.com/office/drawing/2014/main" xmlns="" id="{63A403A0-D0EF-425E-A84C-A2D972884708}"/>
                </a:ext>
              </a:extLst>
            </p:cNvPr>
            <p:cNvSpPr>
              <a:spLocks/>
            </p:cNvSpPr>
            <p:nvPr/>
          </p:nvSpPr>
          <p:spPr bwMode="auto">
            <a:xfrm>
              <a:off x="9411803" y="2916375"/>
              <a:ext cx="132618" cy="109309"/>
            </a:xfrm>
            <a:custGeom>
              <a:avLst/>
              <a:gdLst>
                <a:gd name="T0" fmla="*/ 0 w 96"/>
                <a:gd name="T1" fmla="*/ 60 h 80"/>
                <a:gd name="T2" fmla="*/ 4 w 96"/>
                <a:gd name="T3" fmla="*/ 61 h 80"/>
                <a:gd name="T4" fmla="*/ 0 w 96"/>
                <a:gd name="T5" fmla="*/ 66 h 80"/>
                <a:gd name="T6" fmla="*/ 13 w 96"/>
                <a:gd name="T7" fmla="*/ 60 h 80"/>
                <a:gd name="T8" fmla="*/ 9 w 96"/>
                <a:gd name="T9" fmla="*/ 65 h 80"/>
                <a:gd name="T10" fmla="*/ 18 w 96"/>
                <a:gd name="T11" fmla="*/ 63 h 80"/>
                <a:gd name="T12" fmla="*/ 22 w 96"/>
                <a:gd name="T13" fmla="*/ 70 h 80"/>
                <a:gd name="T14" fmla="*/ 31 w 96"/>
                <a:gd name="T15" fmla="*/ 64 h 80"/>
                <a:gd name="T16" fmla="*/ 28 w 96"/>
                <a:gd name="T17" fmla="*/ 80 h 80"/>
                <a:gd name="T18" fmla="*/ 53 w 96"/>
                <a:gd name="T19" fmla="*/ 64 h 80"/>
                <a:gd name="T20" fmla="*/ 54 w 96"/>
                <a:gd name="T21" fmla="*/ 72 h 80"/>
                <a:gd name="T22" fmla="*/ 66 w 96"/>
                <a:gd name="T23" fmla="*/ 61 h 80"/>
                <a:gd name="T24" fmla="*/ 66 w 96"/>
                <a:gd name="T25" fmla="*/ 66 h 80"/>
                <a:gd name="T26" fmla="*/ 91 w 96"/>
                <a:gd name="T27" fmla="*/ 17 h 80"/>
                <a:gd name="T28" fmla="*/ 77 w 96"/>
                <a:gd name="T29" fmla="*/ 2 h 80"/>
                <a:gd name="T30" fmla="*/ 44 w 96"/>
                <a:gd name="T31" fmla="*/ 8 h 80"/>
                <a:gd name="T32" fmla="*/ 15 w 96"/>
                <a:gd name="T33" fmla="*/ 29 h 80"/>
                <a:gd name="T34" fmla="*/ 19 w 96"/>
                <a:gd name="T35" fmla="*/ 31 h 80"/>
                <a:gd name="T36" fmla="*/ 4 w 96"/>
                <a:gd name="T37" fmla="*/ 42 h 80"/>
                <a:gd name="T38" fmla="*/ 14 w 96"/>
                <a:gd name="T39" fmla="*/ 41 h 80"/>
                <a:gd name="T40" fmla="*/ 0 w 96"/>
                <a:gd name="T41"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80">
                  <a:moveTo>
                    <a:pt x="0" y="60"/>
                  </a:moveTo>
                  <a:cubicBezTo>
                    <a:pt x="4" y="61"/>
                    <a:pt x="4" y="61"/>
                    <a:pt x="4" y="61"/>
                  </a:cubicBezTo>
                  <a:cubicBezTo>
                    <a:pt x="4" y="63"/>
                    <a:pt x="1" y="65"/>
                    <a:pt x="0" y="66"/>
                  </a:cubicBezTo>
                  <a:cubicBezTo>
                    <a:pt x="5" y="65"/>
                    <a:pt x="8" y="60"/>
                    <a:pt x="13" y="60"/>
                  </a:cubicBezTo>
                  <a:cubicBezTo>
                    <a:pt x="9" y="65"/>
                    <a:pt x="9" y="65"/>
                    <a:pt x="9" y="65"/>
                  </a:cubicBezTo>
                  <a:cubicBezTo>
                    <a:pt x="12" y="65"/>
                    <a:pt x="16" y="64"/>
                    <a:pt x="18" y="63"/>
                  </a:cubicBezTo>
                  <a:cubicBezTo>
                    <a:pt x="18" y="67"/>
                    <a:pt x="21" y="69"/>
                    <a:pt x="22" y="70"/>
                  </a:cubicBezTo>
                  <a:cubicBezTo>
                    <a:pt x="26" y="70"/>
                    <a:pt x="27" y="63"/>
                    <a:pt x="31" y="64"/>
                  </a:cubicBezTo>
                  <a:cubicBezTo>
                    <a:pt x="40" y="68"/>
                    <a:pt x="25" y="73"/>
                    <a:pt x="28" y="80"/>
                  </a:cubicBezTo>
                  <a:cubicBezTo>
                    <a:pt x="34" y="70"/>
                    <a:pt x="44" y="69"/>
                    <a:pt x="53" y="64"/>
                  </a:cubicBezTo>
                  <a:cubicBezTo>
                    <a:pt x="54" y="72"/>
                    <a:pt x="54" y="72"/>
                    <a:pt x="54" y="72"/>
                  </a:cubicBezTo>
                  <a:cubicBezTo>
                    <a:pt x="57" y="70"/>
                    <a:pt x="60" y="62"/>
                    <a:pt x="66" y="61"/>
                  </a:cubicBezTo>
                  <a:cubicBezTo>
                    <a:pt x="66" y="66"/>
                    <a:pt x="66" y="66"/>
                    <a:pt x="66" y="66"/>
                  </a:cubicBezTo>
                  <a:cubicBezTo>
                    <a:pt x="75" y="50"/>
                    <a:pt x="96" y="35"/>
                    <a:pt x="91" y="17"/>
                  </a:cubicBezTo>
                  <a:cubicBezTo>
                    <a:pt x="89" y="12"/>
                    <a:pt x="84" y="4"/>
                    <a:pt x="77" y="2"/>
                  </a:cubicBezTo>
                  <a:cubicBezTo>
                    <a:pt x="66" y="0"/>
                    <a:pt x="54" y="1"/>
                    <a:pt x="44" y="8"/>
                  </a:cubicBezTo>
                  <a:cubicBezTo>
                    <a:pt x="34" y="14"/>
                    <a:pt x="24" y="22"/>
                    <a:pt x="15" y="29"/>
                  </a:cubicBezTo>
                  <a:cubicBezTo>
                    <a:pt x="16" y="28"/>
                    <a:pt x="20" y="29"/>
                    <a:pt x="19" y="31"/>
                  </a:cubicBezTo>
                  <a:cubicBezTo>
                    <a:pt x="15" y="37"/>
                    <a:pt x="8" y="37"/>
                    <a:pt x="4" y="42"/>
                  </a:cubicBezTo>
                  <a:cubicBezTo>
                    <a:pt x="7" y="40"/>
                    <a:pt x="11" y="39"/>
                    <a:pt x="14" y="41"/>
                  </a:cubicBezTo>
                  <a:cubicBezTo>
                    <a:pt x="10" y="49"/>
                    <a:pt x="7" y="57"/>
                    <a:pt x="0" y="6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55">
              <a:extLst>
                <a:ext uri="{FF2B5EF4-FFF2-40B4-BE49-F238E27FC236}">
                  <a16:creationId xmlns:a16="http://schemas.microsoft.com/office/drawing/2014/main" xmlns="" id="{622AA1D7-BC14-46DE-9570-430A95E66365}"/>
                </a:ext>
              </a:extLst>
            </p:cNvPr>
            <p:cNvSpPr>
              <a:spLocks/>
            </p:cNvSpPr>
            <p:nvPr/>
          </p:nvSpPr>
          <p:spPr bwMode="auto">
            <a:xfrm>
              <a:off x="9309568" y="3121257"/>
              <a:ext cx="307833" cy="297384"/>
            </a:xfrm>
            <a:custGeom>
              <a:avLst/>
              <a:gdLst>
                <a:gd name="T0" fmla="*/ 0 w 224"/>
                <a:gd name="T1" fmla="*/ 84 h 217"/>
                <a:gd name="T2" fmla="*/ 17 w 224"/>
                <a:gd name="T3" fmla="*/ 134 h 217"/>
                <a:gd name="T4" fmla="*/ 0 w 224"/>
                <a:gd name="T5" fmla="*/ 141 h 217"/>
                <a:gd name="T6" fmla="*/ 19 w 224"/>
                <a:gd name="T7" fmla="*/ 145 h 217"/>
                <a:gd name="T8" fmla="*/ 42 w 224"/>
                <a:gd name="T9" fmla="*/ 183 h 217"/>
                <a:gd name="T10" fmla="*/ 58 w 224"/>
                <a:gd name="T11" fmla="*/ 181 h 217"/>
                <a:gd name="T12" fmla="*/ 59 w 224"/>
                <a:gd name="T13" fmla="*/ 199 h 217"/>
                <a:gd name="T14" fmla="*/ 72 w 224"/>
                <a:gd name="T15" fmla="*/ 191 h 217"/>
                <a:gd name="T16" fmla="*/ 83 w 224"/>
                <a:gd name="T17" fmla="*/ 214 h 217"/>
                <a:gd name="T18" fmla="*/ 95 w 224"/>
                <a:gd name="T19" fmla="*/ 199 h 217"/>
                <a:gd name="T20" fmla="*/ 129 w 224"/>
                <a:gd name="T21" fmla="*/ 217 h 217"/>
                <a:gd name="T22" fmla="*/ 153 w 224"/>
                <a:gd name="T23" fmla="*/ 199 h 217"/>
                <a:gd name="T24" fmla="*/ 159 w 224"/>
                <a:gd name="T25" fmla="*/ 208 h 217"/>
                <a:gd name="T26" fmla="*/ 167 w 224"/>
                <a:gd name="T27" fmla="*/ 192 h 217"/>
                <a:gd name="T28" fmla="*/ 188 w 224"/>
                <a:gd name="T29" fmla="*/ 193 h 217"/>
                <a:gd name="T30" fmla="*/ 220 w 224"/>
                <a:gd name="T31" fmla="*/ 115 h 217"/>
                <a:gd name="T32" fmla="*/ 195 w 224"/>
                <a:gd name="T33" fmla="*/ 50 h 217"/>
                <a:gd name="T34" fmla="*/ 148 w 224"/>
                <a:gd name="T35" fmla="*/ 6 h 217"/>
                <a:gd name="T36" fmla="*/ 70 w 224"/>
                <a:gd name="T37" fmla="*/ 1 h 217"/>
                <a:gd name="T38" fmla="*/ 65 w 224"/>
                <a:gd name="T39" fmla="*/ 17 h 217"/>
                <a:gd name="T40" fmla="*/ 38 w 224"/>
                <a:gd name="T41" fmla="*/ 19 h 217"/>
                <a:gd name="T42" fmla="*/ 28 w 224"/>
                <a:gd name="T43" fmla="*/ 48 h 217"/>
                <a:gd name="T44" fmla="*/ 4 w 224"/>
                <a:gd name="T45" fmla="*/ 52 h 217"/>
                <a:gd name="T46" fmla="*/ 21 w 224"/>
                <a:gd name="T47" fmla="*/ 62 h 217"/>
                <a:gd name="T48" fmla="*/ 16 w 224"/>
                <a:gd name="T49" fmla="*/ 83 h 217"/>
                <a:gd name="T50" fmla="*/ 0 w 224"/>
                <a:gd name="T51" fmla="*/ 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17">
                  <a:moveTo>
                    <a:pt x="0" y="84"/>
                  </a:moveTo>
                  <a:cubicBezTo>
                    <a:pt x="7" y="97"/>
                    <a:pt x="16" y="115"/>
                    <a:pt x="17" y="134"/>
                  </a:cubicBezTo>
                  <a:cubicBezTo>
                    <a:pt x="11" y="135"/>
                    <a:pt x="3" y="134"/>
                    <a:pt x="0" y="141"/>
                  </a:cubicBezTo>
                  <a:cubicBezTo>
                    <a:pt x="5" y="145"/>
                    <a:pt x="12" y="142"/>
                    <a:pt x="19" y="145"/>
                  </a:cubicBezTo>
                  <a:cubicBezTo>
                    <a:pt x="15" y="168"/>
                    <a:pt x="51" y="165"/>
                    <a:pt x="42" y="183"/>
                  </a:cubicBezTo>
                  <a:cubicBezTo>
                    <a:pt x="43" y="192"/>
                    <a:pt x="52" y="180"/>
                    <a:pt x="58" y="181"/>
                  </a:cubicBezTo>
                  <a:cubicBezTo>
                    <a:pt x="72" y="184"/>
                    <a:pt x="55" y="192"/>
                    <a:pt x="59" y="199"/>
                  </a:cubicBezTo>
                  <a:cubicBezTo>
                    <a:pt x="64" y="199"/>
                    <a:pt x="67" y="193"/>
                    <a:pt x="72" y="191"/>
                  </a:cubicBezTo>
                  <a:cubicBezTo>
                    <a:pt x="92" y="188"/>
                    <a:pt x="78" y="208"/>
                    <a:pt x="83" y="214"/>
                  </a:cubicBezTo>
                  <a:cubicBezTo>
                    <a:pt x="91" y="212"/>
                    <a:pt x="86" y="200"/>
                    <a:pt x="95" y="199"/>
                  </a:cubicBezTo>
                  <a:cubicBezTo>
                    <a:pt x="105" y="210"/>
                    <a:pt x="125" y="202"/>
                    <a:pt x="129" y="217"/>
                  </a:cubicBezTo>
                  <a:cubicBezTo>
                    <a:pt x="131" y="205"/>
                    <a:pt x="144" y="204"/>
                    <a:pt x="153" y="199"/>
                  </a:cubicBezTo>
                  <a:cubicBezTo>
                    <a:pt x="155" y="201"/>
                    <a:pt x="160" y="204"/>
                    <a:pt x="159" y="208"/>
                  </a:cubicBezTo>
                  <a:cubicBezTo>
                    <a:pt x="170" y="207"/>
                    <a:pt x="164" y="199"/>
                    <a:pt x="167" y="192"/>
                  </a:cubicBezTo>
                  <a:cubicBezTo>
                    <a:pt x="175" y="179"/>
                    <a:pt x="185" y="198"/>
                    <a:pt x="188" y="193"/>
                  </a:cubicBezTo>
                  <a:cubicBezTo>
                    <a:pt x="191" y="170"/>
                    <a:pt x="214" y="144"/>
                    <a:pt x="220" y="115"/>
                  </a:cubicBezTo>
                  <a:cubicBezTo>
                    <a:pt x="224" y="88"/>
                    <a:pt x="205" y="71"/>
                    <a:pt x="195" y="50"/>
                  </a:cubicBezTo>
                  <a:cubicBezTo>
                    <a:pt x="195" y="35"/>
                    <a:pt x="160" y="25"/>
                    <a:pt x="148" y="6"/>
                  </a:cubicBezTo>
                  <a:cubicBezTo>
                    <a:pt x="115" y="0"/>
                    <a:pt x="102" y="5"/>
                    <a:pt x="70" y="1"/>
                  </a:cubicBezTo>
                  <a:cubicBezTo>
                    <a:pt x="63" y="5"/>
                    <a:pt x="68" y="12"/>
                    <a:pt x="65" y="17"/>
                  </a:cubicBezTo>
                  <a:cubicBezTo>
                    <a:pt x="56" y="17"/>
                    <a:pt x="47" y="9"/>
                    <a:pt x="38" y="19"/>
                  </a:cubicBezTo>
                  <a:cubicBezTo>
                    <a:pt x="45" y="31"/>
                    <a:pt x="30" y="37"/>
                    <a:pt x="28" y="48"/>
                  </a:cubicBezTo>
                  <a:cubicBezTo>
                    <a:pt x="25" y="59"/>
                    <a:pt x="3" y="44"/>
                    <a:pt x="4" y="52"/>
                  </a:cubicBezTo>
                  <a:cubicBezTo>
                    <a:pt x="5" y="62"/>
                    <a:pt x="19" y="54"/>
                    <a:pt x="21" y="62"/>
                  </a:cubicBezTo>
                  <a:cubicBezTo>
                    <a:pt x="23" y="69"/>
                    <a:pt x="18" y="77"/>
                    <a:pt x="16" y="83"/>
                  </a:cubicBezTo>
                  <a:lnTo>
                    <a:pt x="0" y="84"/>
                  </a:lnTo>
                  <a:close/>
                </a:path>
              </a:pathLst>
            </a:custGeom>
            <a:solidFill>
              <a:srgbClr val="FF5BA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255">
              <a:extLst>
                <a:ext uri="{FF2B5EF4-FFF2-40B4-BE49-F238E27FC236}">
                  <a16:creationId xmlns:a16="http://schemas.microsoft.com/office/drawing/2014/main" xmlns="" id="{6B9DFDFC-CB3E-4149-B915-93F0E65B2851}"/>
                </a:ext>
              </a:extLst>
            </p:cNvPr>
            <p:cNvSpPr>
              <a:spLocks/>
            </p:cNvSpPr>
            <p:nvPr/>
          </p:nvSpPr>
          <p:spPr bwMode="auto">
            <a:xfrm>
              <a:off x="8945147" y="4981948"/>
              <a:ext cx="307833" cy="297384"/>
            </a:xfrm>
            <a:custGeom>
              <a:avLst/>
              <a:gdLst>
                <a:gd name="T0" fmla="*/ 0 w 224"/>
                <a:gd name="T1" fmla="*/ 84 h 217"/>
                <a:gd name="T2" fmla="*/ 17 w 224"/>
                <a:gd name="T3" fmla="*/ 134 h 217"/>
                <a:gd name="T4" fmla="*/ 0 w 224"/>
                <a:gd name="T5" fmla="*/ 141 h 217"/>
                <a:gd name="T6" fmla="*/ 19 w 224"/>
                <a:gd name="T7" fmla="*/ 145 h 217"/>
                <a:gd name="T8" fmla="*/ 42 w 224"/>
                <a:gd name="T9" fmla="*/ 183 h 217"/>
                <a:gd name="T10" fmla="*/ 58 w 224"/>
                <a:gd name="T11" fmla="*/ 181 h 217"/>
                <a:gd name="T12" fmla="*/ 59 w 224"/>
                <a:gd name="T13" fmla="*/ 199 h 217"/>
                <a:gd name="T14" fmla="*/ 72 w 224"/>
                <a:gd name="T15" fmla="*/ 191 h 217"/>
                <a:gd name="T16" fmla="*/ 83 w 224"/>
                <a:gd name="T17" fmla="*/ 214 h 217"/>
                <a:gd name="T18" fmla="*/ 95 w 224"/>
                <a:gd name="T19" fmla="*/ 199 h 217"/>
                <a:gd name="T20" fmla="*/ 129 w 224"/>
                <a:gd name="T21" fmla="*/ 217 h 217"/>
                <a:gd name="T22" fmla="*/ 153 w 224"/>
                <a:gd name="T23" fmla="*/ 199 h 217"/>
                <a:gd name="T24" fmla="*/ 159 w 224"/>
                <a:gd name="T25" fmla="*/ 208 h 217"/>
                <a:gd name="T26" fmla="*/ 167 w 224"/>
                <a:gd name="T27" fmla="*/ 192 h 217"/>
                <a:gd name="T28" fmla="*/ 188 w 224"/>
                <a:gd name="T29" fmla="*/ 193 h 217"/>
                <a:gd name="T30" fmla="*/ 220 w 224"/>
                <a:gd name="T31" fmla="*/ 115 h 217"/>
                <a:gd name="T32" fmla="*/ 195 w 224"/>
                <a:gd name="T33" fmla="*/ 50 h 217"/>
                <a:gd name="T34" fmla="*/ 148 w 224"/>
                <a:gd name="T35" fmla="*/ 6 h 217"/>
                <a:gd name="T36" fmla="*/ 70 w 224"/>
                <a:gd name="T37" fmla="*/ 1 h 217"/>
                <a:gd name="T38" fmla="*/ 65 w 224"/>
                <a:gd name="T39" fmla="*/ 17 h 217"/>
                <a:gd name="T40" fmla="*/ 38 w 224"/>
                <a:gd name="T41" fmla="*/ 19 h 217"/>
                <a:gd name="T42" fmla="*/ 28 w 224"/>
                <a:gd name="T43" fmla="*/ 48 h 217"/>
                <a:gd name="T44" fmla="*/ 4 w 224"/>
                <a:gd name="T45" fmla="*/ 52 h 217"/>
                <a:gd name="T46" fmla="*/ 21 w 224"/>
                <a:gd name="T47" fmla="*/ 62 h 217"/>
                <a:gd name="T48" fmla="*/ 16 w 224"/>
                <a:gd name="T49" fmla="*/ 83 h 217"/>
                <a:gd name="T50" fmla="*/ 0 w 224"/>
                <a:gd name="T51" fmla="*/ 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17">
                  <a:moveTo>
                    <a:pt x="0" y="84"/>
                  </a:moveTo>
                  <a:cubicBezTo>
                    <a:pt x="7" y="97"/>
                    <a:pt x="16" y="115"/>
                    <a:pt x="17" y="134"/>
                  </a:cubicBezTo>
                  <a:cubicBezTo>
                    <a:pt x="11" y="135"/>
                    <a:pt x="3" y="134"/>
                    <a:pt x="0" y="141"/>
                  </a:cubicBezTo>
                  <a:cubicBezTo>
                    <a:pt x="5" y="145"/>
                    <a:pt x="12" y="142"/>
                    <a:pt x="19" y="145"/>
                  </a:cubicBezTo>
                  <a:cubicBezTo>
                    <a:pt x="15" y="168"/>
                    <a:pt x="51" y="165"/>
                    <a:pt x="42" y="183"/>
                  </a:cubicBezTo>
                  <a:cubicBezTo>
                    <a:pt x="43" y="192"/>
                    <a:pt x="52" y="180"/>
                    <a:pt x="58" y="181"/>
                  </a:cubicBezTo>
                  <a:cubicBezTo>
                    <a:pt x="72" y="184"/>
                    <a:pt x="55" y="192"/>
                    <a:pt x="59" y="199"/>
                  </a:cubicBezTo>
                  <a:cubicBezTo>
                    <a:pt x="64" y="199"/>
                    <a:pt x="67" y="193"/>
                    <a:pt x="72" y="191"/>
                  </a:cubicBezTo>
                  <a:cubicBezTo>
                    <a:pt x="92" y="188"/>
                    <a:pt x="78" y="208"/>
                    <a:pt x="83" y="214"/>
                  </a:cubicBezTo>
                  <a:cubicBezTo>
                    <a:pt x="91" y="212"/>
                    <a:pt x="86" y="200"/>
                    <a:pt x="95" y="199"/>
                  </a:cubicBezTo>
                  <a:cubicBezTo>
                    <a:pt x="105" y="210"/>
                    <a:pt x="125" y="202"/>
                    <a:pt x="129" y="217"/>
                  </a:cubicBezTo>
                  <a:cubicBezTo>
                    <a:pt x="131" y="205"/>
                    <a:pt x="144" y="204"/>
                    <a:pt x="153" y="199"/>
                  </a:cubicBezTo>
                  <a:cubicBezTo>
                    <a:pt x="155" y="201"/>
                    <a:pt x="160" y="204"/>
                    <a:pt x="159" y="208"/>
                  </a:cubicBezTo>
                  <a:cubicBezTo>
                    <a:pt x="170" y="207"/>
                    <a:pt x="164" y="199"/>
                    <a:pt x="167" y="192"/>
                  </a:cubicBezTo>
                  <a:cubicBezTo>
                    <a:pt x="175" y="179"/>
                    <a:pt x="185" y="198"/>
                    <a:pt x="188" y="193"/>
                  </a:cubicBezTo>
                  <a:cubicBezTo>
                    <a:pt x="191" y="170"/>
                    <a:pt x="214" y="144"/>
                    <a:pt x="220" y="115"/>
                  </a:cubicBezTo>
                  <a:cubicBezTo>
                    <a:pt x="224" y="88"/>
                    <a:pt x="205" y="71"/>
                    <a:pt x="195" y="50"/>
                  </a:cubicBezTo>
                  <a:cubicBezTo>
                    <a:pt x="195" y="35"/>
                    <a:pt x="160" y="25"/>
                    <a:pt x="148" y="6"/>
                  </a:cubicBezTo>
                  <a:cubicBezTo>
                    <a:pt x="115" y="0"/>
                    <a:pt x="102" y="5"/>
                    <a:pt x="70" y="1"/>
                  </a:cubicBezTo>
                  <a:cubicBezTo>
                    <a:pt x="63" y="5"/>
                    <a:pt x="68" y="12"/>
                    <a:pt x="65" y="17"/>
                  </a:cubicBezTo>
                  <a:cubicBezTo>
                    <a:pt x="56" y="17"/>
                    <a:pt x="47" y="9"/>
                    <a:pt x="38" y="19"/>
                  </a:cubicBezTo>
                  <a:cubicBezTo>
                    <a:pt x="45" y="31"/>
                    <a:pt x="30" y="37"/>
                    <a:pt x="28" y="48"/>
                  </a:cubicBezTo>
                  <a:cubicBezTo>
                    <a:pt x="25" y="59"/>
                    <a:pt x="3" y="44"/>
                    <a:pt x="4" y="52"/>
                  </a:cubicBezTo>
                  <a:cubicBezTo>
                    <a:pt x="5" y="62"/>
                    <a:pt x="19" y="54"/>
                    <a:pt x="21" y="62"/>
                  </a:cubicBezTo>
                  <a:cubicBezTo>
                    <a:pt x="23" y="69"/>
                    <a:pt x="18" y="77"/>
                    <a:pt x="16" y="83"/>
                  </a:cubicBezTo>
                  <a:lnTo>
                    <a:pt x="0" y="84"/>
                  </a:lnTo>
                  <a:close/>
                </a:path>
              </a:pathLst>
            </a:custGeom>
            <a:solidFill>
              <a:srgbClr val="E02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68">
              <a:extLst>
                <a:ext uri="{FF2B5EF4-FFF2-40B4-BE49-F238E27FC236}">
                  <a16:creationId xmlns:a16="http://schemas.microsoft.com/office/drawing/2014/main" xmlns="" id="{C4E91680-A9B2-4EC9-83F0-C2EF88B66FAE}"/>
                </a:ext>
              </a:extLst>
            </p:cNvPr>
            <p:cNvSpPr>
              <a:spLocks/>
            </p:cNvSpPr>
            <p:nvPr/>
          </p:nvSpPr>
          <p:spPr bwMode="auto">
            <a:xfrm>
              <a:off x="9792174" y="4356889"/>
              <a:ext cx="166375" cy="172805"/>
            </a:xfrm>
            <a:custGeom>
              <a:avLst/>
              <a:gdLst>
                <a:gd name="T0" fmla="*/ 114 w 121"/>
                <a:gd name="T1" fmla="*/ 42 h 126"/>
                <a:gd name="T2" fmla="*/ 116 w 121"/>
                <a:gd name="T3" fmla="*/ 33 h 126"/>
                <a:gd name="T4" fmla="*/ 104 w 121"/>
                <a:gd name="T5" fmla="*/ 27 h 126"/>
                <a:gd name="T6" fmla="*/ 111 w 121"/>
                <a:gd name="T7" fmla="*/ 21 h 126"/>
                <a:gd name="T8" fmla="*/ 106 w 121"/>
                <a:gd name="T9" fmla="*/ 22 h 126"/>
                <a:gd name="T10" fmla="*/ 100 w 121"/>
                <a:gd name="T11" fmla="*/ 23 h 126"/>
                <a:gd name="T12" fmla="*/ 103 w 121"/>
                <a:gd name="T13" fmla="*/ 13 h 126"/>
                <a:gd name="T14" fmla="*/ 102 w 121"/>
                <a:gd name="T15" fmla="*/ 13 h 126"/>
                <a:gd name="T16" fmla="*/ 100 w 121"/>
                <a:gd name="T17" fmla="*/ 14 h 126"/>
                <a:gd name="T18" fmla="*/ 104 w 121"/>
                <a:gd name="T19" fmla="*/ 6 h 126"/>
                <a:gd name="T20" fmla="*/ 86 w 121"/>
                <a:gd name="T21" fmla="*/ 14 h 126"/>
                <a:gd name="T22" fmla="*/ 83 w 121"/>
                <a:gd name="T23" fmla="*/ 0 h 126"/>
                <a:gd name="T24" fmla="*/ 59 w 121"/>
                <a:gd name="T25" fmla="*/ 11 h 126"/>
                <a:gd name="T26" fmla="*/ 58 w 121"/>
                <a:gd name="T27" fmla="*/ 4 h 126"/>
                <a:gd name="T28" fmla="*/ 43 w 121"/>
                <a:gd name="T29" fmla="*/ 15 h 126"/>
                <a:gd name="T30" fmla="*/ 38 w 121"/>
                <a:gd name="T31" fmla="*/ 7 h 126"/>
                <a:gd name="T32" fmla="*/ 30 w 121"/>
                <a:gd name="T33" fmla="*/ 26 h 126"/>
                <a:gd name="T34" fmla="*/ 23 w 121"/>
                <a:gd name="T35" fmla="*/ 19 h 126"/>
                <a:gd name="T36" fmla="*/ 21 w 121"/>
                <a:gd name="T37" fmla="*/ 36 h 126"/>
                <a:gd name="T38" fmla="*/ 16 w 121"/>
                <a:gd name="T39" fmla="*/ 33 h 126"/>
                <a:gd name="T40" fmla="*/ 9 w 121"/>
                <a:gd name="T41" fmla="*/ 46 h 126"/>
                <a:gd name="T42" fmla="*/ 12 w 121"/>
                <a:gd name="T43" fmla="*/ 56 h 126"/>
                <a:gd name="T44" fmla="*/ 8 w 121"/>
                <a:gd name="T45" fmla="*/ 55 h 126"/>
                <a:gd name="T46" fmla="*/ 12 w 121"/>
                <a:gd name="T47" fmla="*/ 94 h 126"/>
                <a:gd name="T48" fmla="*/ 20 w 121"/>
                <a:gd name="T49" fmla="*/ 101 h 126"/>
                <a:gd name="T50" fmla="*/ 29 w 121"/>
                <a:gd name="T51" fmla="*/ 108 h 126"/>
                <a:gd name="T52" fmla="*/ 29 w 121"/>
                <a:gd name="T53" fmla="*/ 115 h 126"/>
                <a:gd name="T54" fmla="*/ 32 w 121"/>
                <a:gd name="T55" fmla="*/ 111 h 126"/>
                <a:gd name="T56" fmla="*/ 42 w 121"/>
                <a:gd name="T57" fmla="*/ 122 h 126"/>
                <a:gd name="T58" fmla="*/ 46 w 121"/>
                <a:gd name="T59" fmla="*/ 118 h 126"/>
                <a:gd name="T60" fmla="*/ 55 w 121"/>
                <a:gd name="T61" fmla="*/ 126 h 126"/>
                <a:gd name="T62" fmla="*/ 56 w 121"/>
                <a:gd name="T63" fmla="*/ 118 h 126"/>
                <a:gd name="T64" fmla="*/ 64 w 121"/>
                <a:gd name="T65" fmla="*/ 121 h 126"/>
                <a:gd name="T66" fmla="*/ 68 w 121"/>
                <a:gd name="T67" fmla="*/ 114 h 126"/>
                <a:gd name="T68" fmla="*/ 76 w 121"/>
                <a:gd name="T69" fmla="*/ 113 h 126"/>
                <a:gd name="T70" fmla="*/ 85 w 121"/>
                <a:gd name="T71" fmla="*/ 113 h 126"/>
                <a:gd name="T72" fmla="*/ 84 w 121"/>
                <a:gd name="T73" fmla="*/ 105 h 126"/>
                <a:gd name="T74" fmla="*/ 95 w 121"/>
                <a:gd name="T75" fmla="*/ 104 h 126"/>
                <a:gd name="T76" fmla="*/ 93 w 121"/>
                <a:gd name="T77" fmla="*/ 97 h 126"/>
                <a:gd name="T78" fmla="*/ 99 w 121"/>
                <a:gd name="T79" fmla="*/ 93 h 126"/>
                <a:gd name="T80" fmla="*/ 103 w 121"/>
                <a:gd name="T81" fmla="*/ 89 h 126"/>
                <a:gd name="T82" fmla="*/ 102 w 121"/>
                <a:gd name="T83" fmla="*/ 80 h 126"/>
                <a:gd name="T84" fmla="*/ 116 w 121"/>
                <a:gd name="T85" fmla="*/ 75 h 126"/>
                <a:gd name="T86" fmla="*/ 112 w 121"/>
                <a:gd name="T87" fmla="*/ 73 h 126"/>
                <a:gd name="T88" fmla="*/ 107 w 121"/>
                <a:gd name="T89" fmla="*/ 71 h 126"/>
                <a:gd name="T90" fmla="*/ 117 w 121"/>
                <a:gd name="T91" fmla="*/ 56 h 126"/>
                <a:gd name="T92" fmla="*/ 113 w 121"/>
                <a:gd name="T93" fmla="*/ 55 h 126"/>
                <a:gd name="T94" fmla="*/ 121 w 121"/>
                <a:gd name="T95" fmla="*/ 40 h 126"/>
                <a:gd name="T96" fmla="*/ 117 w 121"/>
                <a:gd name="T97" fmla="*/ 41 h 126"/>
                <a:gd name="T98" fmla="*/ 114 w 121"/>
                <a:gd name="T99" fmla="*/ 4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 h="126">
                  <a:moveTo>
                    <a:pt x="114" y="42"/>
                  </a:moveTo>
                  <a:cubicBezTo>
                    <a:pt x="109" y="40"/>
                    <a:pt x="116" y="37"/>
                    <a:pt x="116" y="33"/>
                  </a:cubicBezTo>
                  <a:cubicBezTo>
                    <a:pt x="113" y="34"/>
                    <a:pt x="103" y="37"/>
                    <a:pt x="104" y="27"/>
                  </a:cubicBezTo>
                  <a:cubicBezTo>
                    <a:pt x="107" y="26"/>
                    <a:pt x="110" y="24"/>
                    <a:pt x="111" y="21"/>
                  </a:cubicBezTo>
                  <a:cubicBezTo>
                    <a:pt x="109" y="19"/>
                    <a:pt x="108" y="21"/>
                    <a:pt x="106" y="22"/>
                  </a:cubicBezTo>
                  <a:cubicBezTo>
                    <a:pt x="104" y="23"/>
                    <a:pt x="102" y="24"/>
                    <a:pt x="100" y="23"/>
                  </a:cubicBezTo>
                  <a:cubicBezTo>
                    <a:pt x="97" y="20"/>
                    <a:pt x="102" y="16"/>
                    <a:pt x="103" y="13"/>
                  </a:cubicBezTo>
                  <a:cubicBezTo>
                    <a:pt x="103" y="12"/>
                    <a:pt x="102" y="13"/>
                    <a:pt x="102" y="13"/>
                  </a:cubicBezTo>
                  <a:cubicBezTo>
                    <a:pt x="101" y="14"/>
                    <a:pt x="100" y="15"/>
                    <a:pt x="100" y="14"/>
                  </a:cubicBezTo>
                  <a:cubicBezTo>
                    <a:pt x="97" y="10"/>
                    <a:pt x="104" y="11"/>
                    <a:pt x="104" y="6"/>
                  </a:cubicBezTo>
                  <a:cubicBezTo>
                    <a:pt x="96" y="7"/>
                    <a:pt x="94" y="17"/>
                    <a:pt x="86" y="14"/>
                  </a:cubicBezTo>
                  <a:cubicBezTo>
                    <a:pt x="81" y="13"/>
                    <a:pt x="85" y="3"/>
                    <a:pt x="83" y="0"/>
                  </a:cubicBezTo>
                  <a:cubicBezTo>
                    <a:pt x="78" y="8"/>
                    <a:pt x="67" y="10"/>
                    <a:pt x="59" y="11"/>
                  </a:cubicBezTo>
                  <a:cubicBezTo>
                    <a:pt x="59" y="9"/>
                    <a:pt x="62" y="4"/>
                    <a:pt x="58" y="4"/>
                  </a:cubicBezTo>
                  <a:cubicBezTo>
                    <a:pt x="54" y="9"/>
                    <a:pt x="51" y="17"/>
                    <a:pt x="43" y="15"/>
                  </a:cubicBezTo>
                  <a:cubicBezTo>
                    <a:pt x="39" y="14"/>
                    <a:pt x="42" y="6"/>
                    <a:pt x="38" y="7"/>
                  </a:cubicBezTo>
                  <a:cubicBezTo>
                    <a:pt x="30" y="8"/>
                    <a:pt x="39" y="23"/>
                    <a:pt x="30" y="26"/>
                  </a:cubicBezTo>
                  <a:cubicBezTo>
                    <a:pt x="26" y="27"/>
                    <a:pt x="25" y="21"/>
                    <a:pt x="23" y="19"/>
                  </a:cubicBezTo>
                  <a:cubicBezTo>
                    <a:pt x="19" y="24"/>
                    <a:pt x="28" y="31"/>
                    <a:pt x="21" y="36"/>
                  </a:cubicBezTo>
                  <a:cubicBezTo>
                    <a:pt x="19" y="37"/>
                    <a:pt x="18" y="34"/>
                    <a:pt x="16" y="33"/>
                  </a:cubicBezTo>
                  <a:cubicBezTo>
                    <a:pt x="19" y="38"/>
                    <a:pt x="16" y="46"/>
                    <a:pt x="9" y="46"/>
                  </a:cubicBezTo>
                  <a:cubicBezTo>
                    <a:pt x="10" y="50"/>
                    <a:pt x="16" y="51"/>
                    <a:pt x="12" y="56"/>
                  </a:cubicBezTo>
                  <a:cubicBezTo>
                    <a:pt x="11" y="57"/>
                    <a:pt x="9" y="56"/>
                    <a:pt x="8" y="55"/>
                  </a:cubicBezTo>
                  <a:cubicBezTo>
                    <a:pt x="0" y="64"/>
                    <a:pt x="15" y="81"/>
                    <a:pt x="12" y="94"/>
                  </a:cubicBezTo>
                  <a:cubicBezTo>
                    <a:pt x="18" y="93"/>
                    <a:pt x="19" y="97"/>
                    <a:pt x="20" y="101"/>
                  </a:cubicBezTo>
                  <a:cubicBezTo>
                    <a:pt x="22" y="105"/>
                    <a:pt x="23" y="109"/>
                    <a:pt x="29" y="108"/>
                  </a:cubicBezTo>
                  <a:cubicBezTo>
                    <a:pt x="30" y="110"/>
                    <a:pt x="27" y="112"/>
                    <a:pt x="29" y="115"/>
                  </a:cubicBezTo>
                  <a:cubicBezTo>
                    <a:pt x="32" y="111"/>
                    <a:pt x="32" y="111"/>
                    <a:pt x="32" y="111"/>
                  </a:cubicBezTo>
                  <a:cubicBezTo>
                    <a:pt x="37" y="112"/>
                    <a:pt x="39" y="117"/>
                    <a:pt x="42" y="122"/>
                  </a:cubicBezTo>
                  <a:cubicBezTo>
                    <a:pt x="46" y="118"/>
                    <a:pt x="46" y="118"/>
                    <a:pt x="46" y="118"/>
                  </a:cubicBezTo>
                  <a:cubicBezTo>
                    <a:pt x="49" y="120"/>
                    <a:pt x="54" y="119"/>
                    <a:pt x="55" y="126"/>
                  </a:cubicBezTo>
                  <a:cubicBezTo>
                    <a:pt x="59" y="125"/>
                    <a:pt x="53" y="120"/>
                    <a:pt x="56" y="118"/>
                  </a:cubicBezTo>
                  <a:cubicBezTo>
                    <a:pt x="59" y="116"/>
                    <a:pt x="61" y="120"/>
                    <a:pt x="64" y="121"/>
                  </a:cubicBezTo>
                  <a:cubicBezTo>
                    <a:pt x="67" y="121"/>
                    <a:pt x="64" y="114"/>
                    <a:pt x="68" y="114"/>
                  </a:cubicBezTo>
                  <a:cubicBezTo>
                    <a:pt x="71" y="115"/>
                    <a:pt x="73" y="114"/>
                    <a:pt x="76" y="113"/>
                  </a:cubicBezTo>
                  <a:cubicBezTo>
                    <a:pt x="79" y="113"/>
                    <a:pt x="82" y="112"/>
                    <a:pt x="85" y="113"/>
                  </a:cubicBezTo>
                  <a:cubicBezTo>
                    <a:pt x="90" y="110"/>
                    <a:pt x="82" y="108"/>
                    <a:pt x="84" y="105"/>
                  </a:cubicBezTo>
                  <a:cubicBezTo>
                    <a:pt x="86" y="102"/>
                    <a:pt x="92" y="104"/>
                    <a:pt x="95" y="104"/>
                  </a:cubicBezTo>
                  <a:cubicBezTo>
                    <a:pt x="97" y="101"/>
                    <a:pt x="91" y="100"/>
                    <a:pt x="93" y="97"/>
                  </a:cubicBezTo>
                  <a:cubicBezTo>
                    <a:pt x="101" y="100"/>
                    <a:pt x="100" y="97"/>
                    <a:pt x="99" y="93"/>
                  </a:cubicBezTo>
                  <a:cubicBezTo>
                    <a:pt x="98" y="91"/>
                    <a:pt x="98" y="88"/>
                    <a:pt x="103" y="89"/>
                  </a:cubicBezTo>
                  <a:cubicBezTo>
                    <a:pt x="111" y="86"/>
                    <a:pt x="100" y="85"/>
                    <a:pt x="102" y="80"/>
                  </a:cubicBezTo>
                  <a:cubicBezTo>
                    <a:pt x="105" y="74"/>
                    <a:pt x="111" y="76"/>
                    <a:pt x="116" y="75"/>
                  </a:cubicBezTo>
                  <a:cubicBezTo>
                    <a:pt x="117" y="71"/>
                    <a:pt x="114" y="72"/>
                    <a:pt x="112" y="73"/>
                  </a:cubicBezTo>
                  <a:cubicBezTo>
                    <a:pt x="110" y="73"/>
                    <a:pt x="107" y="74"/>
                    <a:pt x="107" y="71"/>
                  </a:cubicBezTo>
                  <a:cubicBezTo>
                    <a:pt x="106" y="64"/>
                    <a:pt x="111" y="59"/>
                    <a:pt x="117" y="56"/>
                  </a:cubicBezTo>
                  <a:cubicBezTo>
                    <a:pt x="116" y="55"/>
                    <a:pt x="114" y="53"/>
                    <a:pt x="113" y="55"/>
                  </a:cubicBezTo>
                  <a:cubicBezTo>
                    <a:pt x="102" y="47"/>
                    <a:pt x="120" y="46"/>
                    <a:pt x="121" y="40"/>
                  </a:cubicBezTo>
                  <a:cubicBezTo>
                    <a:pt x="119" y="39"/>
                    <a:pt x="118" y="40"/>
                    <a:pt x="117" y="41"/>
                  </a:cubicBezTo>
                  <a:cubicBezTo>
                    <a:pt x="116" y="42"/>
                    <a:pt x="115" y="43"/>
                    <a:pt x="114" y="42"/>
                  </a:cubicBezTo>
                </a:path>
              </a:pathLst>
            </a:custGeom>
            <a:solidFill>
              <a:srgbClr val="3EE3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53">
              <a:extLst>
                <a:ext uri="{FF2B5EF4-FFF2-40B4-BE49-F238E27FC236}">
                  <a16:creationId xmlns:a16="http://schemas.microsoft.com/office/drawing/2014/main" xmlns="" id="{5AF4A4F0-73FA-4B8F-A817-B8EDD3ECC249}"/>
                </a:ext>
              </a:extLst>
            </p:cNvPr>
            <p:cNvSpPr>
              <a:spLocks/>
            </p:cNvSpPr>
            <p:nvPr/>
          </p:nvSpPr>
          <p:spPr bwMode="auto">
            <a:xfrm>
              <a:off x="10157094" y="4242254"/>
              <a:ext cx="465610" cy="448635"/>
            </a:xfrm>
            <a:custGeom>
              <a:avLst/>
              <a:gdLst>
                <a:gd name="T0" fmla="*/ 0 w 224"/>
                <a:gd name="T1" fmla="*/ 84 h 217"/>
                <a:gd name="T2" fmla="*/ 17 w 224"/>
                <a:gd name="T3" fmla="*/ 133 h 217"/>
                <a:gd name="T4" fmla="*/ 1 w 224"/>
                <a:gd name="T5" fmla="*/ 141 h 217"/>
                <a:gd name="T6" fmla="*/ 19 w 224"/>
                <a:gd name="T7" fmla="*/ 144 h 217"/>
                <a:gd name="T8" fmla="*/ 42 w 224"/>
                <a:gd name="T9" fmla="*/ 183 h 217"/>
                <a:gd name="T10" fmla="*/ 58 w 224"/>
                <a:gd name="T11" fmla="*/ 181 h 217"/>
                <a:gd name="T12" fmla="*/ 59 w 224"/>
                <a:gd name="T13" fmla="*/ 199 h 217"/>
                <a:gd name="T14" fmla="*/ 72 w 224"/>
                <a:gd name="T15" fmla="*/ 191 h 217"/>
                <a:gd name="T16" fmla="*/ 84 w 224"/>
                <a:gd name="T17" fmla="*/ 214 h 217"/>
                <a:gd name="T18" fmla="*/ 96 w 224"/>
                <a:gd name="T19" fmla="*/ 199 h 217"/>
                <a:gd name="T20" fmla="*/ 129 w 224"/>
                <a:gd name="T21" fmla="*/ 217 h 217"/>
                <a:gd name="T22" fmla="*/ 154 w 224"/>
                <a:gd name="T23" fmla="*/ 198 h 217"/>
                <a:gd name="T24" fmla="*/ 160 w 224"/>
                <a:gd name="T25" fmla="*/ 208 h 217"/>
                <a:gd name="T26" fmla="*/ 168 w 224"/>
                <a:gd name="T27" fmla="*/ 192 h 217"/>
                <a:gd name="T28" fmla="*/ 189 w 224"/>
                <a:gd name="T29" fmla="*/ 193 h 217"/>
                <a:gd name="T30" fmla="*/ 221 w 224"/>
                <a:gd name="T31" fmla="*/ 115 h 217"/>
                <a:gd name="T32" fmla="*/ 196 w 224"/>
                <a:gd name="T33" fmla="*/ 50 h 217"/>
                <a:gd name="T34" fmla="*/ 148 w 224"/>
                <a:gd name="T35" fmla="*/ 5 h 217"/>
                <a:gd name="T36" fmla="*/ 70 w 224"/>
                <a:gd name="T37" fmla="*/ 1 h 217"/>
                <a:gd name="T38" fmla="*/ 65 w 224"/>
                <a:gd name="T39" fmla="*/ 17 h 217"/>
                <a:gd name="T40" fmla="*/ 39 w 224"/>
                <a:gd name="T41" fmla="*/ 18 h 217"/>
                <a:gd name="T42" fmla="*/ 28 w 224"/>
                <a:gd name="T43" fmla="*/ 48 h 217"/>
                <a:gd name="T44" fmla="*/ 5 w 224"/>
                <a:gd name="T45" fmla="*/ 52 h 217"/>
                <a:gd name="T46" fmla="*/ 22 w 224"/>
                <a:gd name="T47" fmla="*/ 62 h 217"/>
                <a:gd name="T48" fmla="*/ 16 w 224"/>
                <a:gd name="T49" fmla="*/ 83 h 217"/>
                <a:gd name="T50" fmla="*/ 0 w 224"/>
                <a:gd name="T51" fmla="*/ 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17">
                  <a:moveTo>
                    <a:pt x="0" y="84"/>
                  </a:moveTo>
                  <a:cubicBezTo>
                    <a:pt x="8" y="97"/>
                    <a:pt x="16" y="115"/>
                    <a:pt x="17" y="133"/>
                  </a:cubicBezTo>
                  <a:cubicBezTo>
                    <a:pt x="12" y="135"/>
                    <a:pt x="3" y="134"/>
                    <a:pt x="1" y="141"/>
                  </a:cubicBezTo>
                  <a:cubicBezTo>
                    <a:pt x="6" y="145"/>
                    <a:pt x="13" y="141"/>
                    <a:pt x="19" y="144"/>
                  </a:cubicBezTo>
                  <a:cubicBezTo>
                    <a:pt x="15" y="168"/>
                    <a:pt x="52" y="164"/>
                    <a:pt x="42" y="183"/>
                  </a:cubicBezTo>
                  <a:cubicBezTo>
                    <a:pt x="44" y="192"/>
                    <a:pt x="53" y="180"/>
                    <a:pt x="58" y="181"/>
                  </a:cubicBezTo>
                  <a:cubicBezTo>
                    <a:pt x="72" y="183"/>
                    <a:pt x="56" y="192"/>
                    <a:pt x="59" y="199"/>
                  </a:cubicBezTo>
                  <a:cubicBezTo>
                    <a:pt x="64" y="199"/>
                    <a:pt x="67" y="193"/>
                    <a:pt x="72" y="191"/>
                  </a:cubicBezTo>
                  <a:cubicBezTo>
                    <a:pt x="92" y="187"/>
                    <a:pt x="78" y="208"/>
                    <a:pt x="84" y="214"/>
                  </a:cubicBezTo>
                  <a:cubicBezTo>
                    <a:pt x="92" y="212"/>
                    <a:pt x="87" y="200"/>
                    <a:pt x="96" y="199"/>
                  </a:cubicBezTo>
                  <a:cubicBezTo>
                    <a:pt x="105" y="209"/>
                    <a:pt x="125" y="202"/>
                    <a:pt x="129" y="217"/>
                  </a:cubicBezTo>
                  <a:cubicBezTo>
                    <a:pt x="131" y="204"/>
                    <a:pt x="145" y="204"/>
                    <a:pt x="154" y="198"/>
                  </a:cubicBezTo>
                  <a:cubicBezTo>
                    <a:pt x="155" y="201"/>
                    <a:pt x="160" y="204"/>
                    <a:pt x="160" y="208"/>
                  </a:cubicBezTo>
                  <a:cubicBezTo>
                    <a:pt x="170" y="207"/>
                    <a:pt x="164" y="199"/>
                    <a:pt x="168" y="192"/>
                  </a:cubicBezTo>
                  <a:cubicBezTo>
                    <a:pt x="175" y="179"/>
                    <a:pt x="185" y="198"/>
                    <a:pt x="189" y="193"/>
                  </a:cubicBezTo>
                  <a:cubicBezTo>
                    <a:pt x="191" y="169"/>
                    <a:pt x="214" y="143"/>
                    <a:pt x="221" y="115"/>
                  </a:cubicBezTo>
                  <a:cubicBezTo>
                    <a:pt x="224" y="88"/>
                    <a:pt x="205" y="71"/>
                    <a:pt x="196" y="50"/>
                  </a:cubicBezTo>
                  <a:cubicBezTo>
                    <a:pt x="196" y="35"/>
                    <a:pt x="160" y="25"/>
                    <a:pt x="148" y="5"/>
                  </a:cubicBezTo>
                  <a:cubicBezTo>
                    <a:pt x="116" y="0"/>
                    <a:pt x="102" y="5"/>
                    <a:pt x="70" y="1"/>
                  </a:cubicBezTo>
                  <a:cubicBezTo>
                    <a:pt x="63" y="4"/>
                    <a:pt x="68" y="11"/>
                    <a:pt x="65" y="17"/>
                  </a:cubicBezTo>
                  <a:cubicBezTo>
                    <a:pt x="57" y="17"/>
                    <a:pt x="47" y="9"/>
                    <a:pt x="39" y="18"/>
                  </a:cubicBezTo>
                  <a:cubicBezTo>
                    <a:pt x="46" y="31"/>
                    <a:pt x="31" y="37"/>
                    <a:pt x="28" y="48"/>
                  </a:cubicBezTo>
                  <a:cubicBezTo>
                    <a:pt x="26" y="59"/>
                    <a:pt x="4" y="44"/>
                    <a:pt x="5" y="52"/>
                  </a:cubicBezTo>
                  <a:cubicBezTo>
                    <a:pt x="5" y="62"/>
                    <a:pt x="19" y="54"/>
                    <a:pt x="22" y="62"/>
                  </a:cubicBezTo>
                  <a:cubicBezTo>
                    <a:pt x="24" y="68"/>
                    <a:pt x="19" y="77"/>
                    <a:pt x="16" y="83"/>
                  </a:cubicBezTo>
                  <a:lnTo>
                    <a:pt x="0" y="8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256">
              <a:extLst>
                <a:ext uri="{FF2B5EF4-FFF2-40B4-BE49-F238E27FC236}">
                  <a16:creationId xmlns:a16="http://schemas.microsoft.com/office/drawing/2014/main" xmlns="" id="{7D9BB5EB-B6F7-4497-9B8F-6491744A4D67}"/>
                </a:ext>
              </a:extLst>
            </p:cNvPr>
            <p:cNvSpPr>
              <a:spLocks/>
            </p:cNvSpPr>
            <p:nvPr/>
          </p:nvSpPr>
          <p:spPr bwMode="auto">
            <a:xfrm>
              <a:off x="10539966" y="4911728"/>
              <a:ext cx="261216" cy="208169"/>
            </a:xfrm>
            <a:custGeom>
              <a:avLst/>
              <a:gdLst>
                <a:gd name="T0" fmla="*/ 0 w 190"/>
                <a:gd name="T1" fmla="*/ 58 h 152"/>
                <a:gd name="T2" fmla="*/ 15 w 190"/>
                <a:gd name="T3" fmla="*/ 93 h 152"/>
                <a:gd name="T4" fmla="*/ 1 w 190"/>
                <a:gd name="T5" fmla="*/ 98 h 152"/>
                <a:gd name="T6" fmla="*/ 9 w 190"/>
                <a:gd name="T7" fmla="*/ 100 h 152"/>
                <a:gd name="T8" fmla="*/ 16 w 190"/>
                <a:gd name="T9" fmla="*/ 100 h 152"/>
                <a:gd name="T10" fmla="*/ 36 w 190"/>
                <a:gd name="T11" fmla="*/ 128 h 152"/>
                <a:gd name="T12" fmla="*/ 44 w 190"/>
                <a:gd name="T13" fmla="*/ 128 h 152"/>
                <a:gd name="T14" fmla="*/ 50 w 190"/>
                <a:gd name="T15" fmla="*/ 126 h 152"/>
                <a:gd name="T16" fmla="*/ 51 w 190"/>
                <a:gd name="T17" fmla="*/ 139 h 152"/>
                <a:gd name="T18" fmla="*/ 62 w 190"/>
                <a:gd name="T19" fmla="*/ 133 h 152"/>
                <a:gd name="T20" fmla="*/ 72 w 190"/>
                <a:gd name="T21" fmla="*/ 150 h 152"/>
                <a:gd name="T22" fmla="*/ 82 w 190"/>
                <a:gd name="T23" fmla="*/ 139 h 152"/>
                <a:gd name="T24" fmla="*/ 111 w 190"/>
                <a:gd name="T25" fmla="*/ 152 h 152"/>
                <a:gd name="T26" fmla="*/ 131 w 190"/>
                <a:gd name="T27" fmla="*/ 139 h 152"/>
                <a:gd name="T28" fmla="*/ 136 w 190"/>
                <a:gd name="T29" fmla="*/ 146 h 152"/>
                <a:gd name="T30" fmla="*/ 143 w 190"/>
                <a:gd name="T31" fmla="*/ 135 h 152"/>
                <a:gd name="T32" fmla="*/ 154 w 190"/>
                <a:gd name="T33" fmla="*/ 134 h 152"/>
                <a:gd name="T34" fmla="*/ 161 w 190"/>
                <a:gd name="T35" fmla="*/ 136 h 152"/>
                <a:gd name="T36" fmla="*/ 188 w 190"/>
                <a:gd name="T37" fmla="*/ 81 h 152"/>
                <a:gd name="T38" fmla="*/ 166 w 190"/>
                <a:gd name="T39" fmla="*/ 35 h 152"/>
                <a:gd name="T40" fmla="*/ 125 w 190"/>
                <a:gd name="T41" fmla="*/ 4 h 152"/>
                <a:gd name="T42" fmla="*/ 59 w 190"/>
                <a:gd name="T43" fmla="*/ 0 h 152"/>
                <a:gd name="T44" fmla="*/ 55 w 190"/>
                <a:gd name="T45" fmla="*/ 11 h 152"/>
                <a:gd name="T46" fmla="*/ 48 w 190"/>
                <a:gd name="T47" fmla="*/ 10 h 152"/>
                <a:gd name="T48" fmla="*/ 32 w 190"/>
                <a:gd name="T49" fmla="*/ 12 h 152"/>
                <a:gd name="T50" fmla="*/ 23 w 190"/>
                <a:gd name="T51" fmla="*/ 33 h 152"/>
                <a:gd name="T52" fmla="*/ 12 w 190"/>
                <a:gd name="T53" fmla="*/ 35 h 152"/>
                <a:gd name="T54" fmla="*/ 3 w 190"/>
                <a:gd name="T55" fmla="*/ 36 h 152"/>
                <a:gd name="T56" fmla="*/ 18 w 190"/>
                <a:gd name="T57" fmla="*/ 42 h 152"/>
                <a:gd name="T58" fmla="*/ 14 w 190"/>
                <a:gd name="T59" fmla="*/ 57 h 152"/>
                <a:gd name="T60" fmla="*/ 0 w 190"/>
                <a:gd name="T61" fmla="*/ 5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 h="152">
                  <a:moveTo>
                    <a:pt x="0" y="58"/>
                  </a:moveTo>
                  <a:cubicBezTo>
                    <a:pt x="7" y="67"/>
                    <a:pt x="14" y="80"/>
                    <a:pt x="15" y="93"/>
                  </a:cubicBezTo>
                  <a:cubicBezTo>
                    <a:pt x="10" y="94"/>
                    <a:pt x="3" y="93"/>
                    <a:pt x="1" y="98"/>
                  </a:cubicBezTo>
                  <a:cubicBezTo>
                    <a:pt x="3" y="100"/>
                    <a:pt x="6" y="100"/>
                    <a:pt x="9" y="100"/>
                  </a:cubicBezTo>
                  <a:cubicBezTo>
                    <a:pt x="11" y="100"/>
                    <a:pt x="14" y="100"/>
                    <a:pt x="16" y="100"/>
                  </a:cubicBezTo>
                  <a:cubicBezTo>
                    <a:pt x="13" y="117"/>
                    <a:pt x="44" y="115"/>
                    <a:pt x="36" y="128"/>
                  </a:cubicBezTo>
                  <a:cubicBezTo>
                    <a:pt x="37" y="132"/>
                    <a:pt x="40" y="130"/>
                    <a:pt x="44" y="128"/>
                  </a:cubicBezTo>
                  <a:cubicBezTo>
                    <a:pt x="46" y="127"/>
                    <a:pt x="48" y="126"/>
                    <a:pt x="50" y="126"/>
                  </a:cubicBezTo>
                  <a:cubicBezTo>
                    <a:pt x="62" y="128"/>
                    <a:pt x="48" y="134"/>
                    <a:pt x="51" y="139"/>
                  </a:cubicBezTo>
                  <a:cubicBezTo>
                    <a:pt x="55" y="139"/>
                    <a:pt x="58" y="135"/>
                    <a:pt x="62" y="133"/>
                  </a:cubicBezTo>
                  <a:cubicBezTo>
                    <a:pt x="79" y="131"/>
                    <a:pt x="67" y="145"/>
                    <a:pt x="72" y="150"/>
                  </a:cubicBezTo>
                  <a:cubicBezTo>
                    <a:pt x="78" y="148"/>
                    <a:pt x="74" y="140"/>
                    <a:pt x="82" y="139"/>
                  </a:cubicBezTo>
                  <a:cubicBezTo>
                    <a:pt x="90" y="147"/>
                    <a:pt x="107" y="142"/>
                    <a:pt x="111" y="152"/>
                  </a:cubicBezTo>
                  <a:cubicBezTo>
                    <a:pt x="112" y="143"/>
                    <a:pt x="124" y="143"/>
                    <a:pt x="131" y="139"/>
                  </a:cubicBezTo>
                  <a:cubicBezTo>
                    <a:pt x="132" y="141"/>
                    <a:pt x="136" y="143"/>
                    <a:pt x="136" y="146"/>
                  </a:cubicBezTo>
                  <a:cubicBezTo>
                    <a:pt x="145" y="145"/>
                    <a:pt x="140" y="140"/>
                    <a:pt x="143" y="135"/>
                  </a:cubicBezTo>
                  <a:cubicBezTo>
                    <a:pt x="146" y="130"/>
                    <a:pt x="151" y="132"/>
                    <a:pt x="154" y="134"/>
                  </a:cubicBezTo>
                  <a:cubicBezTo>
                    <a:pt x="157" y="135"/>
                    <a:pt x="159" y="137"/>
                    <a:pt x="161" y="136"/>
                  </a:cubicBezTo>
                  <a:cubicBezTo>
                    <a:pt x="163" y="119"/>
                    <a:pt x="182" y="101"/>
                    <a:pt x="188" y="81"/>
                  </a:cubicBezTo>
                  <a:cubicBezTo>
                    <a:pt x="190" y="62"/>
                    <a:pt x="174" y="50"/>
                    <a:pt x="166" y="35"/>
                  </a:cubicBezTo>
                  <a:cubicBezTo>
                    <a:pt x="166" y="24"/>
                    <a:pt x="136" y="17"/>
                    <a:pt x="125" y="4"/>
                  </a:cubicBezTo>
                  <a:cubicBezTo>
                    <a:pt x="98" y="0"/>
                    <a:pt x="86" y="3"/>
                    <a:pt x="59" y="0"/>
                  </a:cubicBezTo>
                  <a:cubicBezTo>
                    <a:pt x="53" y="2"/>
                    <a:pt x="57" y="7"/>
                    <a:pt x="55" y="11"/>
                  </a:cubicBezTo>
                  <a:cubicBezTo>
                    <a:pt x="52" y="11"/>
                    <a:pt x="50" y="10"/>
                    <a:pt x="48" y="10"/>
                  </a:cubicBezTo>
                  <a:cubicBezTo>
                    <a:pt x="42" y="9"/>
                    <a:pt x="37" y="8"/>
                    <a:pt x="32" y="12"/>
                  </a:cubicBezTo>
                  <a:cubicBezTo>
                    <a:pt x="38" y="21"/>
                    <a:pt x="26" y="25"/>
                    <a:pt x="23" y="33"/>
                  </a:cubicBezTo>
                  <a:cubicBezTo>
                    <a:pt x="22" y="37"/>
                    <a:pt x="17" y="36"/>
                    <a:pt x="12" y="35"/>
                  </a:cubicBezTo>
                  <a:cubicBezTo>
                    <a:pt x="7" y="34"/>
                    <a:pt x="3" y="33"/>
                    <a:pt x="3" y="36"/>
                  </a:cubicBezTo>
                  <a:cubicBezTo>
                    <a:pt x="4" y="42"/>
                    <a:pt x="16" y="37"/>
                    <a:pt x="18" y="42"/>
                  </a:cubicBezTo>
                  <a:cubicBezTo>
                    <a:pt x="20" y="47"/>
                    <a:pt x="16" y="53"/>
                    <a:pt x="14" y="57"/>
                  </a:cubicBezTo>
                  <a:cubicBezTo>
                    <a:pt x="0" y="58"/>
                    <a:pt x="0" y="58"/>
                    <a:pt x="0" y="58"/>
                  </a:cubicBezTo>
                </a:path>
              </a:pathLst>
            </a:custGeom>
            <a:solidFill>
              <a:srgbClr val="35B5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2" name="TextBox 31">
            <a:extLst>
              <a:ext uri="{FF2B5EF4-FFF2-40B4-BE49-F238E27FC236}">
                <a16:creationId xmlns:a16="http://schemas.microsoft.com/office/drawing/2014/main" xmlns="" id="{6CE8B261-0C54-4CEF-A49B-D4AA3F6542F1}"/>
              </a:ext>
            </a:extLst>
          </p:cNvPr>
          <p:cNvSpPr txBox="1"/>
          <p:nvPr/>
        </p:nvSpPr>
        <p:spPr>
          <a:xfrm>
            <a:off x="3441379" y="621868"/>
            <a:ext cx="4717838" cy="523220"/>
          </a:xfrm>
          <a:prstGeom prst="rect">
            <a:avLst/>
          </a:prstGeom>
          <a:noFill/>
        </p:spPr>
        <p:txBody>
          <a:bodyPr wrap="square" rtlCol="0">
            <a:spAutoFit/>
          </a:bodyPr>
          <a:lstStyle/>
          <a:p>
            <a:pPr algn="ctr"/>
            <a:r>
              <a:rPr lang="id-ID" altLang="id-ID" sz="2800" dirty="0" smtClean="0">
                <a:effectLst>
                  <a:outerShdw blurRad="38100" dist="38100" dir="2700000" algn="tl">
                    <a:srgbClr val="000000">
                      <a:alpha val="43137"/>
                    </a:srgbClr>
                  </a:outerShdw>
                </a:effectLst>
              </a:rPr>
              <a:t>Windows</a:t>
            </a:r>
            <a:endParaRPr lang="en-US" sz="2800" dirty="0">
              <a:effectLst>
                <a:outerShdw blurRad="38100" dist="38100" dir="2700000" algn="tl">
                  <a:srgbClr val="000000">
                    <a:alpha val="43137"/>
                  </a:srgbClr>
                </a:outerShdw>
              </a:effectLst>
            </a:endParaRPr>
          </a:p>
        </p:txBody>
      </p:sp>
      <p:sp>
        <p:nvSpPr>
          <p:cNvPr id="34" name="Freeform 7">
            <a:extLst>
              <a:ext uri="{FF2B5EF4-FFF2-40B4-BE49-F238E27FC236}">
                <a16:creationId xmlns:a16="http://schemas.microsoft.com/office/drawing/2014/main" xmlns="" id="{B8BA8F94-48B6-4979-9A11-CF0B257B3F88}"/>
              </a:ext>
            </a:extLst>
          </p:cNvPr>
          <p:cNvSpPr>
            <a:spLocks/>
          </p:cNvSpPr>
          <p:nvPr/>
        </p:nvSpPr>
        <p:spPr bwMode="auto">
          <a:xfrm>
            <a:off x="953406" y="4645373"/>
            <a:ext cx="2487974" cy="576263"/>
          </a:xfrm>
          <a:prstGeom prst="flowChartDelay">
            <a:avLst/>
          </a:prstGeom>
          <a:solidFill>
            <a:srgbClr val="FF5BA4"/>
          </a:solidFill>
          <a:ln>
            <a:noFill/>
          </a:ln>
          <a:scene3d>
            <a:camera prst="orthographicFront"/>
            <a:lightRig rig="threePt" dir="t"/>
          </a:scene3d>
          <a:sp3d>
            <a:bevelT w="114300" prst="artDeco"/>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r>
              <a:rPr lang="id-ID" sz="2400" dirty="0" smtClean="0"/>
              <a:t>Contoh</a:t>
            </a:r>
            <a:endParaRPr lang="id-ID" sz="2400" dirty="0"/>
          </a:p>
        </p:txBody>
      </p:sp>
      <p:sp>
        <p:nvSpPr>
          <p:cNvPr id="35" name="TextBox 34">
            <a:extLst>
              <a:ext uri="{FF2B5EF4-FFF2-40B4-BE49-F238E27FC236}">
                <a16:creationId xmlns:a16="http://schemas.microsoft.com/office/drawing/2014/main" xmlns="" id="{5721DAD3-2FF9-48BA-9711-E99C5013AAA3}"/>
              </a:ext>
            </a:extLst>
          </p:cNvPr>
          <p:cNvSpPr txBox="1"/>
          <p:nvPr/>
        </p:nvSpPr>
        <p:spPr>
          <a:xfrm>
            <a:off x="900514" y="2533039"/>
            <a:ext cx="4285636" cy="1323439"/>
          </a:xfrm>
          <a:prstGeom prst="rect">
            <a:avLst/>
          </a:prstGeom>
          <a:noFill/>
        </p:spPr>
        <p:txBody>
          <a:bodyPr wrap="square" rtlCol="0">
            <a:spAutoFit/>
          </a:bodyPr>
          <a:lstStyle/>
          <a:p>
            <a:pPr marL="285750" indent="-285750" algn="just">
              <a:buFont typeface="Wingdings" panose="05000000000000000000" pitchFamily="2" charset="2"/>
              <a:buChar char="ü"/>
            </a:pPr>
            <a:r>
              <a:rPr lang="id-ID" sz="1600" dirty="0"/>
              <a:t>Milik </a:t>
            </a:r>
            <a:r>
              <a:rPr lang="id-ID" sz="1600" dirty="0" smtClean="0"/>
              <a:t>perusahaan </a:t>
            </a:r>
            <a:r>
              <a:rPr lang="id-ID" sz="1600" dirty="0"/>
              <a:t>Microsoft </a:t>
            </a:r>
            <a:r>
              <a:rPr lang="id-ID" sz="1600" dirty="0" smtClean="0"/>
              <a:t>(William </a:t>
            </a:r>
            <a:r>
              <a:rPr lang="id-ID" sz="1600" dirty="0"/>
              <a:t>Bill </a:t>
            </a:r>
            <a:r>
              <a:rPr lang="id-ID" sz="1600" dirty="0" smtClean="0"/>
              <a:t>Gates). </a:t>
            </a:r>
          </a:p>
          <a:p>
            <a:pPr marL="285750" indent="-285750" algn="just">
              <a:buFont typeface="Wingdings" panose="05000000000000000000" pitchFamily="2" charset="2"/>
              <a:buChar char="ü"/>
            </a:pPr>
            <a:r>
              <a:rPr lang="id-ID" sz="1600" dirty="0" smtClean="0"/>
              <a:t>Merupakan </a:t>
            </a:r>
            <a:r>
              <a:rPr lang="id-ID" sz="1600" dirty="0"/>
              <a:t>sistem operasi berbayar. </a:t>
            </a:r>
            <a:endParaRPr lang="id-ID" sz="1600" dirty="0" smtClean="0"/>
          </a:p>
          <a:p>
            <a:pPr marL="285750" indent="-285750" algn="just">
              <a:buFont typeface="Wingdings" panose="05000000000000000000" pitchFamily="2" charset="2"/>
              <a:buChar char="ü"/>
            </a:pPr>
            <a:r>
              <a:rPr lang="id-ID" sz="1600" dirty="0" smtClean="0"/>
              <a:t>berbasis </a:t>
            </a:r>
            <a:r>
              <a:rPr lang="id-ID" sz="1600" dirty="0"/>
              <a:t>GUI (Graphical User Interface) sehingga lebih mudah dioperasikan. </a:t>
            </a:r>
            <a:endParaRPr lang="ko-KR" altLang="en-US" sz="1600" dirty="0">
              <a:solidFill>
                <a:schemeClr val="tx1">
                  <a:lumMod val="50000"/>
                  <a:lumOff val="50000"/>
                </a:schemeClr>
              </a:solidFill>
              <a:cs typeface="Arial" pitchFamily="34" charset="0"/>
            </a:endParaRPr>
          </a:p>
        </p:txBody>
      </p:sp>
      <p:sp>
        <p:nvSpPr>
          <p:cNvPr id="36" name="Text Placeholder 4">
            <a:extLst>
              <a:ext uri="{FF2B5EF4-FFF2-40B4-BE49-F238E27FC236}">
                <a16:creationId xmlns:a16="http://schemas.microsoft.com/office/drawing/2014/main" xmlns="" id="{E2B22E48-9B8D-473E-AAD7-D079F761979E}"/>
              </a:ext>
            </a:extLst>
          </p:cNvPr>
          <p:cNvSpPr txBox="1">
            <a:spLocks/>
          </p:cNvSpPr>
          <p:nvPr/>
        </p:nvSpPr>
        <p:spPr>
          <a:xfrm>
            <a:off x="900512" y="1863089"/>
            <a:ext cx="2540867" cy="601710"/>
          </a:xfrm>
          <a:prstGeom prst="flowChartDelay">
            <a:avLst/>
          </a:prstGeom>
          <a:solidFill>
            <a:schemeClr val="accent1">
              <a:lumMod val="60000"/>
              <a:lumOff val="40000"/>
            </a:schemeClr>
          </a:solidFill>
          <a:scene3d>
            <a:camera prst="orthographicFront"/>
            <a:lightRig rig="threePt" dir="t"/>
          </a:scene3d>
          <a:sp3d>
            <a:bevelT/>
          </a:sp3d>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id-ID" altLang="ko-KR" sz="2000" b="1" dirty="0" smtClean="0">
                <a:solidFill>
                  <a:srgbClr val="000000"/>
                </a:solidFill>
                <a:effectLst>
                  <a:outerShdw blurRad="38100" dist="38100" dir="2700000" algn="tl">
                    <a:srgbClr val="000000">
                      <a:alpha val="43137"/>
                    </a:srgbClr>
                  </a:outerShdw>
                </a:effectLst>
              </a:rPr>
              <a:t>Deskripsi</a:t>
            </a:r>
            <a:endParaRPr lang="en-US" altLang="ko-KR" sz="2000" b="1" dirty="0">
              <a:solidFill>
                <a:srgbClr val="000000"/>
              </a:solidFill>
              <a:effectLst>
                <a:outerShdw blurRad="38100" dist="38100" dir="2700000" algn="tl">
                  <a:srgbClr val="000000">
                    <a:alpha val="43137"/>
                  </a:srgbClr>
                </a:outerShdw>
              </a:effectLst>
            </a:endParaRPr>
          </a:p>
        </p:txBody>
      </p:sp>
      <p:sp>
        <p:nvSpPr>
          <p:cNvPr id="37" name="Text Placeholder 4">
            <a:extLst>
              <a:ext uri="{FF2B5EF4-FFF2-40B4-BE49-F238E27FC236}">
                <a16:creationId xmlns:a16="http://schemas.microsoft.com/office/drawing/2014/main" xmlns="" id="{3DF9D726-0ECF-42DE-B7F8-2D281F863F1E}"/>
              </a:ext>
            </a:extLst>
          </p:cNvPr>
          <p:cNvSpPr txBox="1">
            <a:spLocks/>
          </p:cNvSpPr>
          <p:nvPr/>
        </p:nvSpPr>
        <p:spPr>
          <a:xfrm>
            <a:off x="900512" y="4717481"/>
            <a:ext cx="3917147" cy="43204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altLang="ko-KR" sz="2000" b="1" dirty="0">
              <a:solidFill>
                <a:schemeClr val="bg1"/>
              </a:solidFill>
              <a:effectLst>
                <a:outerShdw blurRad="38100" dist="38100" dir="2700000" algn="tl">
                  <a:srgbClr val="000000">
                    <a:alpha val="43137"/>
                  </a:srgbClr>
                </a:outerShdw>
              </a:effectLst>
            </a:endParaRPr>
          </a:p>
        </p:txBody>
      </p:sp>
      <p:pic>
        <p:nvPicPr>
          <p:cNvPr id="2" name="Picture Placeholder 1"/>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7716108" y="1779291"/>
            <a:ext cx="3293734" cy="2297380"/>
          </a:xfrm>
          <a:prstGeom prst="rect">
            <a:avLst/>
          </a:prstGeom>
          <a:ln>
            <a:noFill/>
          </a:ln>
          <a:effectLst>
            <a:outerShdw blurRad="190500" algn="tl" rotWithShape="0">
              <a:srgbClr val="000000">
                <a:alpha val="70000"/>
              </a:srgbClr>
            </a:outerShdw>
          </a:effectLst>
        </p:spPr>
      </p:pic>
      <p:pic>
        <p:nvPicPr>
          <p:cNvPr id="29" name="Picture Placeholder 1"/>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5745707" y="3568690"/>
            <a:ext cx="1937053" cy="1216543"/>
          </a:xfrm>
          <a:prstGeom prst="rect">
            <a:avLst/>
          </a:prstGeom>
          <a:ln>
            <a:noFill/>
          </a:ln>
          <a:effectLst>
            <a:outerShdw blurRad="190500" algn="tl" rotWithShape="0">
              <a:srgbClr val="000000">
                <a:alpha val="70000"/>
              </a:srgbClr>
            </a:outerShdw>
          </a:effectLst>
        </p:spPr>
      </p:pic>
      <p:sp>
        <p:nvSpPr>
          <p:cNvPr id="30" name="TextBox 29">
            <a:extLst>
              <a:ext uri="{FF2B5EF4-FFF2-40B4-BE49-F238E27FC236}">
                <a16:creationId xmlns:a16="http://schemas.microsoft.com/office/drawing/2014/main" xmlns="" id="{5721DAD3-2FF9-48BA-9711-E99C5013AAA3}"/>
              </a:ext>
            </a:extLst>
          </p:cNvPr>
          <p:cNvSpPr txBox="1"/>
          <p:nvPr/>
        </p:nvSpPr>
        <p:spPr>
          <a:xfrm>
            <a:off x="984316" y="5362666"/>
            <a:ext cx="5827833" cy="830997"/>
          </a:xfrm>
          <a:prstGeom prst="rect">
            <a:avLst/>
          </a:prstGeom>
          <a:noFill/>
        </p:spPr>
        <p:txBody>
          <a:bodyPr wrap="square" rtlCol="0">
            <a:spAutoFit/>
          </a:bodyPr>
          <a:lstStyle/>
          <a:p>
            <a:pPr algn="just"/>
            <a:r>
              <a:rPr lang="id-ID" sz="1600" dirty="0"/>
              <a:t>win 3.1 / 3.11 , win 95, win NT,  win 98, win ME, win 2000 p, win 2000 s, win 2003 s, win 2008 s, win vista, win xp, win 7, dan win 8.</a:t>
            </a:r>
          </a:p>
        </p:txBody>
      </p:sp>
      <p:grpSp>
        <p:nvGrpSpPr>
          <p:cNvPr id="38" name="Group 37"/>
          <p:cNvGrpSpPr/>
          <p:nvPr/>
        </p:nvGrpSpPr>
        <p:grpSpPr>
          <a:xfrm>
            <a:off x="-155713" y="-142461"/>
            <a:ext cx="12503429" cy="7142915"/>
            <a:chOff x="12032" y="84331"/>
            <a:chExt cx="11937134" cy="6738022"/>
          </a:xfrm>
        </p:grpSpPr>
        <p:grpSp>
          <p:nvGrpSpPr>
            <p:cNvPr id="39" name="Group 38"/>
            <p:cNvGrpSpPr/>
            <p:nvPr/>
          </p:nvGrpSpPr>
          <p:grpSpPr>
            <a:xfrm>
              <a:off x="13623" y="84331"/>
              <a:ext cx="11917940" cy="445476"/>
              <a:chOff x="0" y="-9454"/>
              <a:chExt cx="11917940" cy="445476"/>
            </a:xfrm>
          </p:grpSpPr>
          <p:pic>
            <p:nvPicPr>
              <p:cNvPr id="62" name="Picture 61"/>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63" name="Picture 62"/>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64" name="Picture 63"/>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10530814" y="-9454"/>
                <a:ext cx="1387126" cy="426568"/>
              </a:xfrm>
              <a:prstGeom prst="rect">
                <a:avLst/>
              </a:prstGeom>
            </p:spPr>
          </p:pic>
          <p:pic>
            <p:nvPicPr>
              <p:cNvPr id="65" name="Picture 64"/>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66" name="Picture 65"/>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67" name="Picture 66"/>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9190580" y="0"/>
                <a:ext cx="1387126" cy="426568"/>
              </a:xfrm>
              <a:prstGeom prst="rect">
                <a:avLst/>
              </a:prstGeom>
            </p:spPr>
          </p:pic>
          <p:pic>
            <p:nvPicPr>
              <p:cNvPr id="68" name="Picture 67"/>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7850346" y="0"/>
                <a:ext cx="1387126" cy="426568"/>
              </a:xfrm>
              <a:prstGeom prst="rect">
                <a:avLst/>
              </a:prstGeom>
            </p:spPr>
          </p:pic>
          <p:pic>
            <p:nvPicPr>
              <p:cNvPr id="69" name="Picture 68"/>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6510112" y="0"/>
                <a:ext cx="1387126" cy="426568"/>
              </a:xfrm>
              <a:prstGeom prst="rect">
                <a:avLst/>
              </a:prstGeom>
            </p:spPr>
          </p:pic>
          <p:pic>
            <p:nvPicPr>
              <p:cNvPr id="70" name="Picture 69"/>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40" name="Group 39"/>
            <p:cNvGrpSpPr/>
            <p:nvPr/>
          </p:nvGrpSpPr>
          <p:grpSpPr>
            <a:xfrm>
              <a:off x="12032" y="6376877"/>
              <a:ext cx="11936757" cy="445476"/>
              <a:chOff x="0" y="-9454"/>
              <a:chExt cx="11917940" cy="445476"/>
            </a:xfrm>
          </p:grpSpPr>
          <p:pic>
            <p:nvPicPr>
              <p:cNvPr id="53" name="Picture 52"/>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54" name="Picture 53"/>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55" name="Picture 54"/>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10530814" y="-9454"/>
                <a:ext cx="1387126" cy="426568"/>
              </a:xfrm>
              <a:prstGeom prst="rect">
                <a:avLst/>
              </a:prstGeom>
            </p:spPr>
          </p:pic>
          <p:pic>
            <p:nvPicPr>
              <p:cNvPr id="56" name="Picture 55"/>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57" name="Picture 56"/>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58" name="Picture 57"/>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9190580" y="0"/>
                <a:ext cx="1387126" cy="426568"/>
              </a:xfrm>
              <a:prstGeom prst="rect">
                <a:avLst/>
              </a:prstGeom>
            </p:spPr>
          </p:pic>
          <p:pic>
            <p:nvPicPr>
              <p:cNvPr id="59" name="Picture 58"/>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7850346" y="0"/>
                <a:ext cx="1387126" cy="426568"/>
              </a:xfrm>
              <a:prstGeom prst="rect">
                <a:avLst/>
              </a:prstGeom>
            </p:spPr>
          </p:pic>
          <p:pic>
            <p:nvPicPr>
              <p:cNvPr id="60" name="Picture 59"/>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6510112" y="0"/>
                <a:ext cx="1387126" cy="426568"/>
              </a:xfrm>
              <a:prstGeom prst="rect">
                <a:avLst/>
              </a:prstGeom>
            </p:spPr>
          </p:pic>
          <p:pic>
            <p:nvPicPr>
              <p:cNvPr id="61" name="Picture 60"/>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41" name="Group 40"/>
            <p:cNvGrpSpPr/>
            <p:nvPr/>
          </p:nvGrpSpPr>
          <p:grpSpPr>
            <a:xfrm rot="16200000">
              <a:off x="-3041886" y="3241717"/>
              <a:ext cx="6545281" cy="436022"/>
              <a:chOff x="0" y="0"/>
              <a:chExt cx="6545281" cy="436022"/>
            </a:xfrm>
          </p:grpSpPr>
          <p:pic>
            <p:nvPicPr>
              <p:cNvPr id="48" name="Picture 47"/>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52" name="Picture 51"/>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42" name="Group 41"/>
            <p:cNvGrpSpPr/>
            <p:nvPr/>
          </p:nvGrpSpPr>
          <p:grpSpPr>
            <a:xfrm rot="16200000">
              <a:off x="8458514" y="3169525"/>
              <a:ext cx="6545281" cy="436022"/>
              <a:chOff x="0" y="0"/>
              <a:chExt cx="6545281" cy="436022"/>
            </a:xfrm>
          </p:grpSpPr>
          <p:pic>
            <p:nvPicPr>
              <p:cNvPr id="43" name="Picture 42"/>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44" name="Picture 43"/>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45" name="Picture 44"/>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2438401" y="9076"/>
                <a:ext cx="1387126" cy="426568"/>
              </a:xfrm>
              <a:prstGeom prst="rect">
                <a:avLst/>
              </a:prstGeom>
            </p:spPr>
          </p:pic>
          <p:pic>
            <p:nvPicPr>
              <p:cNvPr id="46" name="Picture 45"/>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47" name="Picture 46"/>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spTree>
    <p:extLst>
      <p:ext uri="{BB962C8B-B14F-4D97-AF65-F5344CB8AC3E}">
        <p14:creationId xmlns:p14="http://schemas.microsoft.com/office/powerpoint/2010/main" val="17494409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0-#ppt_w/2"/>
                                          </p:val>
                                        </p:tav>
                                        <p:tav tm="100000">
                                          <p:val>
                                            <p:strVal val="#ppt_x"/>
                                          </p:val>
                                        </p:tav>
                                      </p:tavLst>
                                    </p:anim>
                                    <p:anim calcmode="lin" valueType="num">
                                      <p:cBhvr additive="base">
                                        <p:cTn id="19" dur="500" fill="hold"/>
                                        <p:tgtEl>
                                          <p:spTgt spid="36"/>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0-#ppt_w/2"/>
                                          </p:val>
                                        </p:tav>
                                        <p:tav tm="100000">
                                          <p:val>
                                            <p:strVal val="#ppt_x"/>
                                          </p:val>
                                        </p:tav>
                                      </p:tavLst>
                                    </p:anim>
                                    <p:anim calcmode="lin" valueType="num">
                                      <p:cBhvr additive="base">
                                        <p:cTn id="24" dur="500" fill="hold"/>
                                        <p:tgtEl>
                                          <p:spTgt spid="35"/>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0-#ppt_w/2"/>
                                          </p:val>
                                        </p:tav>
                                        <p:tav tm="100000">
                                          <p:val>
                                            <p:strVal val="#ppt_x"/>
                                          </p:val>
                                        </p:tav>
                                      </p:tavLst>
                                    </p:anim>
                                    <p:anim calcmode="lin" valueType="num">
                                      <p:cBhvr additive="base">
                                        <p:cTn id="29" dur="500" fill="hold"/>
                                        <p:tgtEl>
                                          <p:spTgt spid="3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0-#ppt_w/2"/>
                                          </p:val>
                                        </p:tav>
                                        <p:tav tm="100000">
                                          <p:val>
                                            <p:strVal val="#ppt_x"/>
                                          </p:val>
                                        </p:tav>
                                      </p:tavLst>
                                    </p:anim>
                                    <p:anim calcmode="lin" valueType="num">
                                      <p:cBhvr additive="base">
                                        <p:cTn id="34"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animBg="1"/>
      <p:bldP spid="35" grpId="0"/>
      <p:bldP spid="36" grpId="0" animBg="1"/>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0" y="248003"/>
            <a:ext cx="12192000" cy="1238206"/>
            <a:chOff x="0" y="248003"/>
            <a:chExt cx="12192000" cy="1089478"/>
          </a:xfrm>
        </p:grpSpPr>
        <p:sp>
          <p:nvSpPr>
            <p:cNvPr id="23" name="Rectangle 22"/>
            <p:cNvSpPr/>
            <p:nvPr/>
          </p:nvSpPr>
          <p:spPr>
            <a:xfrm>
              <a:off x="0" y="248003"/>
              <a:ext cx="10542512" cy="108947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31" name="Rectangle 30"/>
            <p:cNvSpPr/>
            <p:nvPr/>
          </p:nvSpPr>
          <p:spPr>
            <a:xfrm>
              <a:off x="10664941" y="248003"/>
              <a:ext cx="1527059" cy="1089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 name="Group 3">
            <a:extLst>
              <a:ext uri="{FF2B5EF4-FFF2-40B4-BE49-F238E27FC236}">
                <a16:creationId xmlns:a16="http://schemas.microsoft.com/office/drawing/2014/main" xmlns="" id="{5A5EDCA6-1CA0-455A-B338-16D8B0174E09}"/>
              </a:ext>
            </a:extLst>
          </p:cNvPr>
          <p:cNvGrpSpPr/>
          <p:nvPr/>
        </p:nvGrpSpPr>
        <p:grpSpPr>
          <a:xfrm>
            <a:off x="9613943" y="4278573"/>
            <a:ext cx="2122002" cy="2333768"/>
            <a:chOff x="8048377" y="2251810"/>
            <a:chExt cx="2752805" cy="3027522"/>
          </a:xfrm>
        </p:grpSpPr>
        <p:sp>
          <p:nvSpPr>
            <p:cNvPr id="5" name="Freeform 9">
              <a:extLst>
                <a:ext uri="{FF2B5EF4-FFF2-40B4-BE49-F238E27FC236}">
                  <a16:creationId xmlns:a16="http://schemas.microsoft.com/office/drawing/2014/main" xmlns="" id="{29ADB569-76B4-4EE8-9E3C-EFF988D11DE6}"/>
                </a:ext>
              </a:extLst>
            </p:cNvPr>
            <p:cNvSpPr>
              <a:spLocks/>
            </p:cNvSpPr>
            <p:nvPr/>
          </p:nvSpPr>
          <p:spPr bwMode="auto">
            <a:xfrm>
              <a:off x="8048377" y="3869924"/>
              <a:ext cx="111720" cy="102075"/>
            </a:xfrm>
            <a:custGeom>
              <a:avLst/>
              <a:gdLst>
                <a:gd name="T0" fmla="*/ 37 w 81"/>
                <a:gd name="T1" fmla="*/ 20 h 75"/>
                <a:gd name="T2" fmla="*/ 23 w 81"/>
                <a:gd name="T3" fmla="*/ 36 h 75"/>
                <a:gd name="T4" fmla="*/ 8 w 81"/>
                <a:gd name="T5" fmla="*/ 38 h 75"/>
                <a:gd name="T6" fmla="*/ 28 w 81"/>
                <a:gd name="T7" fmla="*/ 35 h 75"/>
                <a:gd name="T8" fmla="*/ 5 w 81"/>
                <a:gd name="T9" fmla="*/ 62 h 75"/>
                <a:gd name="T10" fmla="*/ 21 w 81"/>
                <a:gd name="T11" fmla="*/ 69 h 75"/>
                <a:gd name="T12" fmla="*/ 76 w 81"/>
                <a:gd name="T13" fmla="*/ 5 h 75"/>
                <a:gd name="T14" fmla="*/ 37 w 81"/>
                <a:gd name="T15" fmla="*/ 2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75">
                  <a:moveTo>
                    <a:pt x="37" y="20"/>
                  </a:moveTo>
                  <a:cubicBezTo>
                    <a:pt x="32" y="25"/>
                    <a:pt x="28" y="31"/>
                    <a:pt x="23" y="36"/>
                  </a:cubicBezTo>
                  <a:cubicBezTo>
                    <a:pt x="8" y="38"/>
                    <a:pt x="8" y="38"/>
                    <a:pt x="8" y="38"/>
                  </a:cubicBezTo>
                  <a:cubicBezTo>
                    <a:pt x="13" y="37"/>
                    <a:pt x="23" y="36"/>
                    <a:pt x="28" y="35"/>
                  </a:cubicBezTo>
                  <a:cubicBezTo>
                    <a:pt x="28" y="40"/>
                    <a:pt x="14" y="51"/>
                    <a:pt x="5" y="62"/>
                  </a:cubicBezTo>
                  <a:cubicBezTo>
                    <a:pt x="0" y="72"/>
                    <a:pt x="16" y="75"/>
                    <a:pt x="21" y="69"/>
                  </a:cubicBezTo>
                  <a:cubicBezTo>
                    <a:pt x="45" y="52"/>
                    <a:pt x="73" y="20"/>
                    <a:pt x="76" y="5"/>
                  </a:cubicBezTo>
                  <a:cubicBezTo>
                    <a:pt x="81" y="0"/>
                    <a:pt x="56" y="8"/>
                    <a:pt x="37" y="20"/>
                  </a:cubicBezTo>
                </a:path>
              </a:pathLst>
            </a:custGeom>
            <a:solidFill>
              <a:srgbClr val="E02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39">
              <a:extLst>
                <a:ext uri="{FF2B5EF4-FFF2-40B4-BE49-F238E27FC236}">
                  <a16:creationId xmlns:a16="http://schemas.microsoft.com/office/drawing/2014/main" xmlns="" id="{579A92B4-06B0-4EFB-B534-16927EE046A3}"/>
                </a:ext>
              </a:extLst>
            </p:cNvPr>
            <p:cNvSpPr>
              <a:spLocks noEditPoints="1"/>
            </p:cNvSpPr>
            <p:nvPr/>
          </p:nvSpPr>
          <p:spPr bwMode="auto">
            <a:xfrm>
              <a:off x="10030086" y="3382785"/>
              <a:ext cx="140655" cy="92430"/>
            </a:xfrm>
            <a:custGeom>
              <a:avLst/>
              <a:gdLst>
                <a:gd name="T0" fmla="*/ 17 w 102"/>
                <a:gd name="T1" fmla="*/ 66 h 67"/>
                <a:gd name="T2" fmla="*/ 16 w 102"/>
                <a:gd name="T3" fmla="*/ 66 h 67"/>
                <a:gd name="T4" fmla="*/ 16 w 102"/>
                <a:gd name="T5" fmla="*/ 67 h 67"/>
                <a:gd name="T6" fmla="*/ 17 w 102"/>
                <a:gd name="T7" fmla="*/ 66 h 67"/>
                <a:gd name="T8" fmla="*/ 102 w 102"/>
                <a:gd name="T9" fmla="*/ 2 h 67"/>
                <a:gd name="T10" fmla="*/ 94 w 102"/>
                <a:gd name="T11" fmla="*/ 4 h 67"/>
                <a:gd name="T12" fmla="*/ 98 w 102"/>
                <a:gd name="T13" fmla="*/ 7 h 67"/>
                <a:gd name="T14" fmla="*/ 99 w 102"/>
                <a:gd name="T15" fmla="*/ 7 h 67"/>
                <a:gd name="T16" fmla="*/ 102 w 102"/>
                <a:gd name="T17" fmla="*/ 2 h 67"/>
                <a:gd name="T18" fmla="*/ 99 w 102"/>
                <a:gd name="T19" fmla="*/ 0 h 67"/>
                <a:gd name="T20" fmla="*/ 76 w 102"/>
                <a:gd name="T21" fmla="*/ 21 h 67"/>
                <a:gd name="T22" fmla="*/ 76 w 102"/>
                <a:gd name="T23" fmla="*/ 16 h 67"/>
                <a:gd name="T24" fmla="*/ 64 w 102"/>
                <a:gd name="T25" fmla="*/ 24 h 67"/>
                <a:gd name="T26" fmla="*/ 62 w 102"/>
                <a:gd name="T27" fmla="*/ 25 h 67"/>
                <a:gd name="T28" fmla="*/ 61 w 102"/>
                <a:gd name="T29" fmla="*/ 23 h 67"/>
                <a:gd name="T30" fmla="*/ 59 w 102"/>
                <a:gd name="T31" fmla="*/ 19 h 67"/>
                <a:gd name="T32" fmla="*/ 55 w 102"/>
                <a:gd name="T33" fmla="*/ 19 h 67"/>
                <a:gd name="T34" fmla="*/ 16 w 102"/>
                <a:gd name="T35" fmla="*/ 44 h 67"/>
                <a:gd name="T36" fmla="*/ 2 w 102"/>
                <a:gd name="T37" fmla="*/ 58 h 67"/>
                <a:gd name="T38" fmla="*/ 0 w 102"/>
                <a:gd name="T39" fmla="*/ 65 h 67"/>
                <a:gd name="T40" fmla="*/ 11 w 102"/>
                <a:gd name="T41" fmla="*/ 60 h 67"/>
                <a:gd name="T42" fmla="*/ 11 w 102"/>
                <a:gd name="T43" fmla="*/ 65 h 67"/>
                <a:gd name="T44" fmla="*/ 17 w 102"/>
                <a:gd name="T45" fmla="*/ 62 h 67"/>
                <a:gd name="T46" fmla="*/ 16 w 102"/>
                <a:gd name="T47" fmla="*/ 66 h 67"/>
                <a:gd name="T48" fmla="*/ 17 w 102"/>
                <a:gd name="T49" fmla="*/ 66 h 67"/>
                <a:gd name="T50" fmla="*/ 22 w 102"/>
                <a:gd name="T51" fmla="*/ 64 h 67"/>
                <a:gd name="T52" fmla="*/ 34 w 102"/>
                <a:gd name="T53" fmla="*/ 50 h 67"/>
                <a:gd name="T54" fmla="*/ 73 w 102"/>
                <a:gd name="T55" fmla="*/ 34 h 67"/>
                <a:gd name="T56" fmla="*/ 74 w 102"/>
                <a:gd name="T57" fmla="*/ 34 h 67"/>
                <a:gd name="T58" fmla="*/ 91 w 102"/>
                <a:gd name="T59" fmla="*/ 23 h 67"/>
                <a:gd name="T60" fmla="*/ 87 w 102"/>
                <a:gd name="T61" fmla="*/ 17 h 67"/>
                <a:gd name="T62" fmla="*/ 94 w 102"/>
                <a:gd name="T63" fmla="*/ 4 h 67"/>
                <a:gd name="T64" fmla="*/ 94 w 102"/>
                <a:gd name="T65" fmla="*/ 4 h 67"/>
                <a:gd name="T66" fmla="*/ 94 w 102"/>
                <a:gd name="T67" fmla="*/ 4 h 67"/>
                <a:gd name="T68" fmla="*/ 94 w 102"/>
                <a:gd name="T69" fmla="*/ 4 h 67"/>
                <a:gd name="T70" fmla="*/ 94 w 102"/>
                <a:gd name="T71" fmla="*/ 4 h 67"/>
                <a:gd name="T72" fmla="*/ 99 w 102"/>
                <a:gd name="T7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67">
                  <a:moveTo>
                    <a:pt x="17" y="66"/>
                  </a:moveTo>
                  <a:cubicBezTo>
                    <a:pt x="17" y="66"/>
                    <a:pt x="17" y="66"/>
                    <a:pt x="16" y="66"/>
                  </a:cubicBezTo>
                  <a:cubicBezTo>
                    <a:pt x="16" y="67"/>
                    <a:pt x="16" y="67"/>
                    <a:pt x="16" y="67"/>
                  </a:cubicBezTo>
                  <a:cubicBezTo>
                    <a:pt x="17" y="67"/>
                    <a:pt x="17" y="67"/>
                    <a:pt x="17" y="66"/>
                  </a:cubicBezTo>
                  <a:moveTo>
                    <a:pt x="102" y="2"/>
                  </a:moveTo>
                  <a:cubicBezTo>
                    <a:pt x="99" y="3"/>
                    <a:pt x="97" y="4"/>
                    <a:pt x="94" y="4"/>
                  </a:cubicBezTo>
                  <a:cubicBezTo>
                    <a:pt x="96" y="5"/>
                    <a:pt x="97" y="7"/>
                    <a:pt x="98" y="7"/>
                  </a:cubicBezTo>
                  <a:cubicBezTo>
                    <a:pt x="99" y="7"/>
                    <a:pt x="99" y="7"/>
                    <a:pt x="99" y="7"/>
                  </a:cubicBezTo>
                  <a:cubicBezTo>
                    <a:pt x="101" y="5"/>
                    <a:pt x="102" y="4"/>
                    <a:pt x="102" y="2"/>
                  </a:cubicBezTo>
                  <a:moveTo>
                    <a:pt x="99" y="0"/>
                  </a:moveTo>
                  <a:cubicBezTo>
                    <a:pt x="93" y="4"/>
                    <a:pt x="84" y="15"/>
                    <a:pt x="76" y="21"/>
                  </a:cubicBezTo>
                  <a:cubicBezTo>
                    <a:pt x="76" y="19"/>
                    <a:pt x="76" y="18"/>
                    <a:pt x="76" y="16"/>
                  </a:cubicBezTo>
                  <a:cubicBezTo>
                    <a:pt x="73" y="18"/>
                    <a:pt x="67" y="22"/>
                    <a:pt x="64" y="24"/>
                  </a:cubicBezTo>
                  <a:cubicBezTo>
                    <a:pt x="63" y="25"/>
                    <a:pt x="62" y="25"/>
                    <a:pt x="62" y="25"/>
                  </a:cubicBezTo>
                  <a:cubicBezTo>
                    <a:pt x="61" y="25"/>
                    <a:pt x="61" y="24"/>
                    <a:pt x="61" y="23"/>
                  </a:cubicBezTo>
                  <a:cubicBezTo>
                    <a:pt x="61" y="21"/>
                    <a:pt x="61" y="19"/>
                    <a:pt x="59" y="19"/>
                  </a:cubicBezTo>
                  <a:cubicBezTo>
                    <a:pt x="58" y="19"/>
                    <a:pt x="57" y="19"/>
                    <a:pt x="55" y="19"/>
                  </a:cubicBezTo>
                  <a:cubicBezTo>
                    <a:pt x="42" y="27"/>
                    <a:pt x="29" y="35"/>
                    <a:pt x="16" y="44"/>
                  </a:cubicBezTo>
                  <a:cubicBezTo>
                    <a:pt x="11" y="49"/>
                    <a:pt x="6" y="53"/>
                    <a:pt x="2" y="58"/>
                  </a:cubicBezTo>
                  <a:cubicBezTo>
                    <a:pt x="2" y="60"/>
                    <a:pt x="0" y="63"/>
                    <a:pt x="0" y="65"/>
                  </a:cubicBezTo>
                  <a:cubicBezTo>
                    <a:pt x="5" y="62"/>
                    <a:pt x="9" y="60"/>
                    <a:pt x="11" y="60"/>
                  </a:cubicBezTo>
                  <a:cubicBezTo>
                    <a:pt x="13" y="60"/>
                    <a:pt x="13" y="62"/>
                    <a:pt x="11" y="65"/>
                  </a:cubicBezTo>
                  <a:cubicBezTo>
                    <a:pt x="14" y="63"/>
                    <a:pt x="17" y="62"/>
                    <a:pt x="17" y="62"/>
                  </a:cubicBezTo>
                  <a:cubicBezTo>
                    <a:pt x="17" y="63"/>
                    <a:pt x="16" y="65"/>
                    <a:pt x="16" y="66"/>
                  </a:cubicBezTo>
                  <a:cubicBezTo>
                    <a:pt x="17" y="66"/>
                    <a:pt x="17" y="66"/>
                    <a:pt x="17" y="66"/>
                  </a:cubicBezTo>
                  <a:cubicBezTo>
                    <a:pt x="19" y="66"/>
                    <a:pt x="20" y="65"/>
                    <a:pt x="22" y="64"/>
                  </a:cubicBezTo>
                  <a:cubicBezTo>
                    <a:pt x="26" y="59"/>
                    <a:pt x="30" y="55"/>
                    <a:pt x="34" y="50"/>
                  </a:cubicBezTo>
                  <a:cubicBezTo>
                    <a:pt x="49" y="41"/>
                    <a:pt x="67" y="34"/>
                    <a:pt x="73" y="34"/>
                  </a:cubicBezTo>
                  <a:cubicBezTo>
                    <a:pt x="73" y="34"/>
                    <a:pt x="74" y="34"/>
                    <a:pt x="74" y="34"/>
                  </a:cubicBezTo>
                  <a:cubicBezTo>
                    <a:pt x="80" y="31"/>
                    <a:pt x="85" y="27"/>
                    <a:pt x="91" y="23"/>
                  </a:cubicBezTo>
                  <a:cubicBezTo>
                    <a:pt x="90" y="21"/>
                    <a:pt x="88" y="20"/>
                    <a:pt x="87" y="17"/>
                  </a:cubicBezTo>
                  <a:cubicBezTo>
                    <a:pt x="94" y="17"/>
                    <a:pt x="96" y="9"/>
                    <a:pt x="94" y="4"/>
                  </a:cubicBezTo>
                  <a:cubicBezTo>
                    <a:pt x="94" y="4"/>
                    <a:pt x="94" y="4"/>
                    <a:pt x="94" y="4"/>
                  </a:cubicBezTo>
                  <a:cubicBezTo>
                    <a:pt x="94" y="4"/>
                    <a:pt x="94" y="4"/>
                    <a:pt x="94" y="4"/>
                  </a:cubicBezTo>
                  <a:cubicBezTo>
                    <a:pt x="94" y="4"/>
                    <a:pt x="94" y="4"/>
                    <a:pt x="94" y="4"/>
                  </a:cubicBezTo>
                  <a:cubicBezTo>
                    <a:pt x="94" y="4"/>
                    <a:pt x="94" y="4"/>
                    <a:pt x="94" y="4"/>
                  </a:cubicBezTo>
                  <a:cubicBezTo>
                    <a:pt x="96" y="2"/>
                    <a:pt x="97" y="1"/>
                    <a:pt x="99" y="0"/>
                  </a:cubicBezTo>
                </a:path>
              </a:pathLst>
            </a:custGeom>
            <a:solidFill>
              <a:srgbClr val="E635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3">
              <a:extLst>
                <a:ext uri="{FF2B5EF4-FFF2-40B4-BE49-F238E27FC236}">
                  <a16:creationId xmlns:a16="http://schemas.microsoft.com/office/drawing/2014/main" xmlns="" id="{ED9AE606-422D-45C6-B31F-154BA56CE8DE}"/>
                </a:ext>
              </a:extLst>
            </p:cNvPr>
            <p:cNvSpPr>
              <a:spLocks/>
            </p:cNvSpPr>
            <p:nvPr/>
          </p:nvSpPr>
          <p:spPr bwMode="auto">
            <a:xfrm>
              <a:off x="8850306" y="3111981"/>
              <a:ext cx="189683" cy="196113"/>
            </a:xfrm>
            <a:custGeom>
              <a:avLst/>
              <a:gdLst>
                <a:gd name="T0" fmla="*/ 138 w 138"/>
                <a:gd name="T1" fmla="*/ 85 h 143"/>
                <a:gd name="T2" fmla="*/ 127 w 138"/>
                <a:gd name="T3" fmla="*/ 53 h 143"/>
                <a:gd name="T4" fmla="*/ 137 w 138"/>
                <a:gd name="T5" fmla="*/ 47 h 143"/>
                <a:gd name="T6" fmla="*/ 126 w 138"/>
                <a:gd name="T7" fmla="*/ 45 h 143"/>
                <a:gd name="T8" fmla="*/ 110 w 138"/>
                <a:gd name="T9" fmla="*/ 20 h 143"/>
                <a:gd name="T10" fmla="*/ 100 w 138"/>
                <a:gd name="T11" fmla="*/ 22 h 143"/>
                <a:gd name="T12" fmla="*/ 99 w 138"/>
                <a:gd name="T13" fmla="*/ 10 h 143"/>
                <a:gd name="T14" fmla="*/ 92 w 138"/>
                <a:gd name="T15" fmla="*/ 16 h 143"/>
                <a:gd name="T16" fmla="*/ 84 w 138"/>
                <a:gd name="T17" fmla="*/ 1 h 143"/>
                <a:gd name="T18" fmla="*/ 77 w 138"/>
                <a:gd name="T19" fmla="*/ 11 h 143"/>
                <a:gd name="T20" fmla="*/ 55 w 138"/>
                <a:gd name="T21" fmla="*/ 0 h 143"/>
                <a:gd name="T22" fmla="*/ 41 w 138"/>
                <a:gd name="T23" fmla="*/ 13 h 143"/>
                <a:gd name="T24" fmla="*/ 37 w 138"/>
                <a:gd name="T25" fmla="*/ 7 h 143"/>
                <a:gd name="T26" fmla="*/ 32 w 138"/>
                <a:gd name="T27" fmla="*/ 17 h 143"/>
                <a:gd name="T28" fmla="*/ 19 w 138"/>
                <a:gd name="T29" fmla="*/ 17 h 143"/>
                <a:gd name="T30" fmla="*/ 1 w 138"/>
                <a:gd name="T31" fmla="*/ 70 h 143"/>
                <a:gd name="T32" fmla="*/ 18 w 138"/>
                <a:gd name="T33" fmla="*/ 112 h 143"/>
                <a:gd name="T34" fmla="*/ 48 w 138"/>
                <a:gd name="T35" fmla="*/ 140 h 143"/>
                <a:gd name="T36" fmla="*/ 97 w 138"/>
                <a:gd name="T37" fmla="*/ 142 h 143"/>
                <a:gd name="T38" fmla="*/ 100 w 138"/>
                <a:gd name="T39" fmla="*/ 131 h 143"/>
                <a:gd name="T40" fmla="*/ 116 w 138"/>
                <a:gd name="T41" fmla="*/ 129 h 143"/>
                <a:gd name="T42" fmla="*/ 122 w 138"/>
                <a:gd name="T43" fmla="*/ 109 h 143"/>
                <a:gd name="T44" fmla="*/ 136 w 138"/>
                <a:gd name="T45" fmla="*/ 106 h 143"/>
                <a:gd name="T46" fmla="*/ 126 w 138"/>
                <a:gd name="T47" fmla="*/ 100 h 143"/>
                <a:gd name="T48" fmla="*/ 129 w 138"/>
                <a:gd name="T49" fmla="*/ 86 h 143"/>
                <a:gd name="T50" fmla="*/ 138 w 138"/>
                <a:gd name="T51" fmla="*/ 8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143">
                  <a:moveTo>
                    <a:pt x="138" y="85"/>
                  </a:moveTo>
                  <a:cubicBezTo>
                    <a:pt x="133" y="77"/>
                    <a:pt x="128" y="65"/>
                    <a:pt x="127" y="53"/>
                  </a:cubicBezTo>
                  <a:cubicBezTo>
                    <a:pt x="130" y="52"/>
                    <a:pt x="135" y="52"/>
                    <a:pt x="137" y="47"/>
                  </a:cubicBezTo>
                  <a:cubicBezTo>
                    <a:pt x="134" y="45"/>
                    <a:pt x="130" y="47"/>
                    <a:pt x="126" y="45"/>
                  </a:cubicBezTo>
                  <a:cubicBezTo>
                    <a:pt x="127" y="30"/>
                    <a:pt x="105" y="33"/>
                    <a:pt x="110" y="20"/>
                  </a:cubicBezTo>
                  <a:cubicBezTo>
                    <a:pt x="109" y="15"/>
                    <a:pt x="104" y="23"/>
                    <a:pt x="100" y="22"/>
                  </a:cubicBezTo>
                  <a:cubicBezTo>
                    <a:pt x="92" y="21"/>
                    <a:pt x="102" y="15"/>
                    <a:pt x="99" y="10"/>
                  </a:cubicBezTo>
                  <a:cubicBezTo>
                    <a:pt x="96" y="10"/>
                    <a:pt x="94" y="15"/>
                    <a:pt x="92" y="16"/>
                  </a:cubicBezTo>
                  <a:cubicBezTo>
                    <a:pt x="79" y="19"/>
                    <a:pt x="87" y="5"/>
                    <a:pt x="84" y="1"/>
                  </a:cubicBezTo>
                  <a:cubicBezTo>
                    <a:pt x="79" y="3"/>
                    <a:pt x="82" y="10"/>
                    <a:pt x="77" y="11"/>
                  </a:cubicBezTo>
                  <a:cubicBezTo>
                    <a:pt x="71" y="4"/>
                    <a:pt x="58" y="10"/>
                    <a:pt x="55" y="0"/>
                  </a:cubicBezTo>
                  <a:cubicBezTo>
                    <a:pt x="55" y="8"/>
                    <a:pt x="46" y="9"/>
                    <a:pt x="41" y="13"/>
                  </a:cubicBezTo>
                  <a:cubicBezTo>
                    <a:pt x="40" y="11"/>
                    <a:pt x="37" y="9"/>
                    <a:pt x="37" y="7"/>
                  </a:cubicBezTo>
                  <a:cubicBezTo>
                    <a:pt x="30" y="7"/>
                    <a:pt x="34" y="13"/>
                    <a:pt x="32" y="17"/>
                  </a:cubicBezTo>
                  <a:cubicBezTo>
                    <a:pt x="28" y="26"/>
                    <a:pt x="21" y="14"/>
                    <a:pt x="19" y="17"/>
                  </a:cubicBezTo>
                  <a:cubicBezTo>
                    <a:pt x="18" y="33"/>
                    <a:pt x="5" y="51"/>
                    <a:pt x="1" y="70"/>
                  </a:cubicBezTo>
                  <a:cubicBezTo>
                    <a:pt x="0" y="87"/>
                    <a:pt x="12" y="98"/>
                    <a:pt x="18" y="112"/>
                  </a:cubicBezTo>
                  <a:cubicBezTo>
                    <a:pt x="18" y="122"/>
                    <a:pt x="41" y="128"/>
                    <a:pt x="48" y="140"/>
                  </a:cubicBezTo>
                  <a:cubicBezTo>
                    <a:pt x="69" y="143"/>
                    <a:pt x="77" y="139"/>
                    <a:pt x="97" y="142"/>
                  </a:cubicBezTo>
                  <a:cubicBezTo>
                    <a:pt x="101" y="139"/>
                    <a:pt x="98" y="134"/>
                    <a:pt x="100" y="131"/>
                  </a:cubicBezTo>
                  <a:cubicBezTo>
                    <a:pt x="105" y="130"/>
                    <a:pt x="111" y="135"/>
                    <a:pt x="116" y="129"/>
                  </a:cubicBezTo>
                  <a:cubicBezTo>
                    <a:pt x="111" y="121"/>
                    <a:pt x="121" y="117"/>
                    <a:pt x="122" y="109"/>
                  </a:cubicBezTo>
                  <a:cubicBezTo>
                    <a:pt x="123" y="102"/>
                    <a:pt x="137" y="111"/>
                    <a:pt x="136" y="106"/>
                  </a:cubicBezTo>
                  <a:cubicBezTo>
                    <a:pt x="136" y="100"/>
                    <a:pt x="127" y="105"/>
                    <a:pt x="126" y="100"/>
                  </a:cubicBezTo>
                  <a:cubicBezTo>
                    <a:pt x="124" y="96"/>
                    <a:pt x="127" y="90"/>
                    <a:pt x="129" y="86"/>
                  </a:cubicBezTo>
                  <a:lnTo>
                    <a:pt x="138" y="85"/>
                  </a:lnTo>
                  <a:close/>
                </a:path>
              </a:pathLst>
            </a:custGeom>
            <a:solidFill>
              <a:srgbClr val="FF5B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8">
              <a:extLst>
                <a:ext uri="{FF2B5EF4-FFF2-40B4-BE49-F238E27FC236}">
                  <a16:creationId xmlns:a16="http://schemas.microsoft.com/office/drawing/2014/main" xmlns="" id="{37B2A627-B65F-4584-A500-2CBE45C53E43}"/>
                </a:ext>
              </a:extLst>
            </p:cNvPr>
            <p:cNvSpPr>
              <a:spLocks/>
            </p:cNvSpPr>
            <p:nvPr/>
          </p:nvSpPr>
          <p:spPr bwMode="auto">
            <a:xfrm>
              <a:off x="9815825" y="5002442"/>
              <a:ext cx="166375" cy="172805"/>
            </a:xfrm>
            <a:custGeom>
              <a:avLst/>
              <a:gdLst>
                <a:gd name="T0" fmla="*/ 114 w 121"/>
                <a:gd name="T1" fmla="*/ 42 h 126"/>
                <a:gd name="T2" fmla="*/ 116 w 121"/>
                <a:gd name="T3" fmla="*/ 33 h 126"/>
                <a:gd name="T4" fmla="*/ 104 w 121"/>
                <a:gd name="T5" fmla="*/ 27 h 126"/>
                <a:gd name="T6" fmla="*/ 111 w 121"/>
                <a:gd name="T7" fmla="*/ 21 h 126"/>
                <a:gd name="T8" fmla="*/ 106 w 121"/>
                <a:gd name="T9" fmla="*/ 22 h 126"/>
                <a:gd name="T10" fmla="*/ 100 w 121"/>
                <a:gd name="T11" fmla="*/ 23 h 126"/>
                <a:gd name="T12" fmla="*/ 103 w 121"/>
                <a:gd name="T13" fmla="*/ 13 h 126"/>
                <a:gd name="T14" fmla="*/ 102 w 121"/>
                <a:gd name="T15" fmla="*/ 13 h 126"/>
                <a:gd name="T16" fmla="*/ 100 w 121"/>
                <a:gd name="T17" fmla="*/ 14 h 126"/>
                <a:gd name="T18" fmla="*/ 104 w 121"/>
                <a:gd name="T19" fmla="*/ 6 h 126"/>
                <a:gd name="T20" fmla="*/ 86 w 121"/>
                <a:gd name="T21" fmla="*/ 14 h 126"/>
                <a:gd name="T22" fmla="*/ 83 w 121"/>
                <a:gd name="T23" fmla="*/ 0 h 126"/>
                <a:gd name="T24" fmla="*/ 59 w 121"/>
                <a:gd name="T25" fmla="*/ 11 h 126"/>
                <a:gd name="T26" fmla="*/ 58 w 121"/>
                <a:gd name="T27" fmla="*/ 4 h 126"/>
                <a:gd name="T28" fmla="*/ 43 w 121"/>
                <a:gd name="T29" fmla="*/ 15 h 126"/>
                <a:gd name="T30" fmla="*/ 38 w 121"/>
                <a:gd name="T31" fmla="*/ 7 h 126"/>
                <a:gd name="T32" fmla="*/ 30 w 121"/>
                <a:gd name="T33" fmla="*/ 26 h 126"/>
                <a:gd name="T34" fmla="*/ 23 w 121"/>
                <a:gd name="T35" fmla="*/ 19 h 126"/>
                <a:gd name="T36" fmla="*/ 21 w 121"/>
                <a:gd name="T37" fmla="*/ 36 h 126"/>
                <a:gd name="T38" fmla="*/ 16 w 121"/>
                <a:gd name="T39" fmla="*/ 33 h 126"/>
                <a:gd name="T40" fmla="*/ 9 w 121"/>
                <a:gd name="T41" fmla="*/ 46 h 126"/>
                <a:gd name="T42" fmla="*/ 12 w 121"/>
                <a:gd name="T43" fmla="*/ 56 h 126"/>
                <a:gd name="T44" fmla="*/ 8 w 121"/>
                <a:gd name="T45" fmla="*/ 55 h 126"/>
                <a:gd name="T46" fmla="*/ 12 w 121"/>
                <a:gd name="T47" fmla="*/ 94 h 126"/>
                <a:gd name="T48" fmla="*/ 20 w 121"/>
                <a:gd name="T49" fmla="*/ 101 h 126"/>
                <a:gd name="T50" fmla="*/ 29 w 121"/>
                <a:gd name="T51" fmla="*/ 108 h 126"/>
                <a:gd name="T52" fmla="*/ 29 w 121"/>
                <a:gd name="T53" fmla="*/ 115 h 126"/>
                <a:gd name="T54" fmla="*/ 32 w 121"/>
                <a:gd name="T55" fmla="*/ 111 h 126"/>
                <a:gd name="T56" fmla="*/ 42 w 121"/>
                <a:gd name="T57" fmla="*/ 122 h 126"/>
                <a:gd name="T58" fmla="*/ 46 w 121"/>
                <a:gd name="T59" fmla="*/ 118 h 126"/>
                <a:gd name="T60" fmla="*/ 55 w 121"/>
                <a:gd name="T61" fmla="*/ 126 h 126"/>
                <a:gd name="T62" fmla="*/ 56 w 121"/>
                <a:gd name="T63" fmla="*/ 118 h 126"/>
                <a:gd name="T64" fmla="*/ 64 w 121"/>
                <a:gd name="T65" fmla="*/ 121 h 126"/>
                <a:gd name="T66" fmla="*/ 68 w 121"/>
                <a:gd name="T67" fmla="*/ 114 h 126"/>
                <a:gd name="T68" fmla="*/ 76 w 121"/>
                <a:gd name="T69" fmla="*/ 113 h 126"/>
                <a:gd name="T70" fmla="*/ 85 w 121"/>
                <a:gd name="T71" fmla="*/ 113 h 126"/>
                <a:gd name="T72" fmla="*/ 84 w 121"/>
                <a:gd name="T73" fmla="*/ 105 h 126"/>
                <a:gd name="T74" fmla="*/ 95 w 121"/>
                <a:gd name="T75" fmla="*/ 104 h 126"/>
                <a:gd name="T76" fmla="*/ 93 w 121"/>
                <a:gd name="T77" fmla="*/ 97 h 126"/>
                <a:gd name="T78" fmla="*/ 99 w 121"/>
                <a:gd name="T79" fmla="*/ 93 h 126"/>
                <a:gd name="T80" fmla="*/ 103 w 121"/>
                <a:gd name="T81" fmla="*/ 89 h 126"/>
                <a:gd name="T82" fmla="*/ 102 w 121"/>
                <a:gd name="T83" fmla="*/ 80 h 126"/>
                <a:gd name="T84" fmla="*/ 116 w 121"/>
                <a:gd name="T85" fmla="*/ 75 h 126"/>
                <a:gd name="T86" fmla="*/ 112 w 121"/>
                <a:gd name="T87" fmla="*/ 73 h 126"/>
                <a:gd name="T88" fmla="*/ 107 w 121"/>
                <a:gd name="T89" fmla="*/ 71 h 126"/>
                <a:gd name="T90" fmla="*/ 117 w 121"/>
                <a:gd name="T91" fmla="*/ 56 h 126"/>
                <a:gd name="T92" fmla="*/ 113 w 121"/>
                <a:gd name="T93" fmla="*/ 55 h 126"/>
                <a:gd name="T94" fmla="*/ 121 w 121"/>
                <a:gd name="T95" fmla="*/ 40 h 126"/>
                <a:gd name="T96" fmla="*/ 117 w 121"/>
                <a:gd name="T97" fmla="*/ 41 h 126"/>
                <a:gd name="T98" fmla="*/ 114 w 121"/>
                <a:gd name="T99" fmla="*/ 4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 h="126">
                  <a:moveTo>
                    <a:pt x="114" y="42"/>
                  </a:moveTo>
                  <a:cubicBezTo>
                    <a:pt x="109" y="40"/>
                    <a:pt x="116" y="37"/>
                    <a:pt x="116" y="33"/>
                  </a:cubicBezTo>
                  <a:cubicBezTo>
                    <a:pt x="113" y="34"/>
                    <a:pt x="103" y="37"/>
                    <a:pt x="104" y="27"/>
                  </a:cubicBezTo>
                  <a:cubicBezTo>
                    <a:pt x="107" y="26"/>
                    <a:pt x="110" y="24"/>
                    <a:pt x="111" y="21"/>
                  </a:cubicBezTo>
                  <a:cubicBezTo>
                    <a:pt x="109" y="19"/>
                    <a:pt x="108" y="21"/>
                    <a:pt x="106" y="22"/>
                  </a:cubicBezTo>
                  <a:cubicBezTo>
                    <a:pt x="104" y="23"/>
                    <a:pt x="102" y="24"/>
                    <a:pt x="100" y="23"/>
                  </a:cubicBezTo>
                  <a:cubicBezTo>
                    <a:pt x="97" y="20"/>
                    <a:pt x="102" y="16"/>
                    <a:pt x="103" y="13"/>
                  </a:cubicBezTo>
                  <a:cubicBezTo>
                    <a:pt x="103" y="12"/>
                    <a:pt x="102" y="13"/>
                    <a:pt x="102" y="13"/>
                  </a:cubicBezTo>
                  <a:cubicBezTo>
                    <a:pt x="101" y="14"/>
                    <a:pt x="100" y="15"/>
                    <a:pt x="100" y="14"/>
                  </a:cubicBezTo>
                  <a:cubicBezTo>
                    <a:pt x="97" y="10"/>
                    <a:pt x="104" y="11"/>
                    <a:pt x="104" y="6"/>
                  </a:cubicBezTo>
                  <a:cubicBezTo>
                    <a:pt x="96" y="7"/>
                    <a:pt x="94" y="17"/>
                    <a:pt x="86" y="14"/>
                  </a:cubicBezTo>
                  <a:cubicBezTo>
                    <a:pt x="81" y="13"/>
                    <a:pt x="85" y="3"/>
                    <a:pt x="83" y="0"/>
                  </a:cubicBezTo>
                  <a:cubicBezTo>
                    <a:pt x="78" y="8"/>
                    <a:pt x="67" y="10"/>
                    <a:pt x="59" y="11"/>
                  </a:cubicBezTo>
                  <a:cubicBezTo>
                    <a:pt x="59" y="9"/>
                    <a:pt x="62" y="4"/>
                    <a:pt x="58" y="4"/>
                  </a:cubicBezTo>
                  <a:cubicBezTo>
                    <a:pt x="54" y="9"/>
                    <a:pt x="51" y="17"/>
                    <a:pt x="43" y="15"/>
                  </a:cubicBezTo>
                  <a:cubicBezTo>
                    <a:pt x="39" y="14"/>
                    <a:pt x="42" y="6"/>
                    <a:pt x="38" y="7"/>
                  </a:cubicBezTo>
                  <a:cubicBezTo>
                    <a:pt x="30" y="8"/>
                    <a:pt x="39" y="23"/>
                    <a:pt x="30" y="26"/>
                  </a:cubicBezTo>
                  <a:cubicBezTo>
                    <a:pt x="26" y="27"/>
                    <a:pt x="25" y="21"/>
                    <a:pt x="23" y="19"/>
                  </a:cubicBezTo>
                  <a:cubicBezTo>
                    <a:pt x="19" y="24"/>
                    <a:pt x="28" y="31"/>
                    <a:pt x="21" y="36"/>
                  </a:cubicBezTo>
                  <a:cubicBezTo>
                    <a:pt x="19" y="37"/>
                    <a:pt x="18" y="34"/>
                    <a:pt x="16" y="33"/>
                  </a:cubicBezTo>
                  <a:cubicBezTo>
                    <a:pt x="19" y="38"/>
                    <a:pt x="16" y="46"/>
                    <a:pt x="9" y="46"/>
                  </a:cubicBezTo>
                  <a:cubicBezTo>
                    <a:pt x="10" y="50"/>
                    <a:pt x="16" y="51"/>
                    <a:pt x="12" y="56"/>
                  </a:cubicBezTo>
                  <a:cubicBezTo>
                    <a:pt x="11" y="57"/>
                    <a:pt x="9" y="56"/>
                    <a:pt x="8" y="55"/>
                  </a:cubicBezTo>
                  <a:cubicBezTo>
                    <a:pt x="0" y="64"/>
                    <a:pt x="15" y="81"/>
                    <a:pt x="12" y="94"/>
                  </a:cubicBezTo>
                  <a:cubicBezTo>
                    <a:pt x="18" y="93"/>
                    <a:pt x="19" y="97"/>
                    <a:pt x="20" y="101"/>
                  </a:cubicBezTo>
                  <a:cubicBezTo>
                    <a:pt x="22" y="105"/>
                    <a:pt x="23" y="109"/>
                    <a:pt x="29" y="108"/>
                  </a:cubicBezTo>
                  <a:cubicBezTo>
                    <a:pt x="30" y="110"/>
                    <a:pt x="27" y="112"/>
                    <a:pt x="29" y="115"/>
                  </a:cubicBezTo>
                  <a:cubicBezTo>
                    <a:pt x="32" y="111"/>
                    <a:pt x="32" y="111"/>
                    <a:pt x="32" y="111"/>
                  </a:cubicBezTo>
                  <a:cubicBezTo>
                    <a:pt x="37" y="112"/>
                    <a:pt x="39" y="117"/>
                    <a:pt x="42" y="122"/>
                  </a:cubicBezTo>
                  <a:cubicBezTo>
                    <a:pt x="46" y="118"/>
                    <a:pt x="46" y="118"/>
                    <a:pt x="46" y="118"/>
                  </a:cubicBezTo>
                  <a:cubicBezTo>
                    <a:pt x="49" y="120"/>
                    <a:pt x="54" y="119"/>
                    <a:pt x="55" y="126"/>
                  </a:cubicBezTo>
                  <a:cubicBezTo>
                    <a:pt x="59" y="125"/>
                    <a:pt x="53" y="120"/>
                    <a:pt x="56" y="118"/>
                  </a:cubicBezTo>
                  <a:cubicBezTo>
                    <a:pt x="59" y="116"/>
                    <a:pt x="61" y="120"/>
                    <a:pt x="64" y="121"/>
                  </a:cubicBezTo>
                  <a:cubicBezTo>
                    <a:pt x="67" y="121"/>
                    <a:pt x="64" y="114"/>
                    <a:pt x="68" y="114"/>
                  </a:cubicBezTo>
                  <a:cubicBezTo>
                    <a:pt x="71" y="115"/>
                    <a:pt x="73" y="114"/>
                    <a:pt x="76" y="113"/>
                  </a:cubicBezTo>
                  <a:cubicBezTo>
                    <a:pt x="79" y="113"/>
                    <a:pt x="82" y="112"/>
                    <a:pt x="85" y="113"/>
                  </a:cubicBezTo>
                  <a:cubicBezTo>
                    <a:pt x="90" y="110"/>
                    <a:pt x="82" y="108"/>
                    <a:pt x="84" y="105"/>
                  </a:cubicBezTo>
                  <a:cubicBezTo>
                    <a:pt x="86" y="102"/>
                    <a:pt x="92" y="104"/>
                    <a:pt x="95" y="104"/>
                  </a:cubicBezTo>
                  <a:cubicBezTo>
                    <a:pt x="97" y="101"/>
                    <a:pt x="91" y="100"/>
                    <a:pt x="93" y="97"/>
                  </a:cubicBezTo>
                  <a:cubicBezTo>
                    <a:pt x="101" y="100"/>
                    <a:pt x="100" y="97"/>
                    <a:pt x="99" y="93"/>
                  </a:cubicBezTo>
                  <a:cubicBezTo>
                    <a:pt x="98" y="91"/>
                    <a:pt x="98" y="88"/>
                    <a:pt x="103" y="89"/>
                  </a:cubicBezTo>
                  <a:cubicBezTo>
                    <a:pt x="111" y="86"/>
                    <a:pt x="100" y="85"/>
                    <a:pt x="102" y="80"/>
                  </a:cubicBezTo>
                  <a:cubicBezTo>
                    <a:pt x="105" y="74"/>
                    <a:pt x="111" y="76"/>
                    <a:pt x="116" y="75"/>
                  </a:cubicBezTo>
                  <a:cubicBezTo>
                    <a:pt x="117" y="71"/>
                    <a:pt x="114" y="72"/>
                    <a:pt x="112" y="73"/>
                  </a:cubicBezTo>
                  <a:cubicBezTo>
                    <a:pt x="110" y="73"/>
                    <a:pt x="107" y="74"/>
                    <a:pt x="107" y="71"/>
                  </a:cubicBezTo>
                  <a:cubicBezTo>
                    <a:pt x="106" y="64"/>
                    <a:pt x="111" y="59"/>
                    <a:pt x="117" y="56"/>
                  </a:cubicBezTo>
                  <a:cubicBezTo>
                    <a:pt x="116" y="55"/>
                    <a:pt x="114" y="53"/>
                    <a:pt x="113" y="55"/>
                  </a:cubicBezTo>
                  <a:cubicBezTo>
                    <a:pt x="102" y="47"/>
                    <a:pt x="120" y="46"/>
                    <a:pt x="121" y="40"/>
                  </a:cubicBezTo>
                  <a:cubicBezTo>
                    <a:pt x="119" y="39"/>
                    <a:pt x="118" y="40"/>
                    <a:pt x="117" y="41"/>
                  </a:cubicBezTo>
                  <a:cubicBezTo>
                    <a:pt x="116" y="42"/>
                    <a:pt x="115" y="43"/>
                    <a:pt x="114" y="42"/>
                  </a:cubicBezTo>
                </a:path>
              </a:pathLst>
            </a:custGeom>
            <a:solidFill>
              <a:srgbClr val="3EE3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253">
              <a:extLst>
                <a:ext uri="{FF2B5EF4-FFF2-40B4-BE49-F238E27FC236}">
                  <a16:creationId xmlns:a16="http://schemas.microsoft.com/office/drawing/2014/main" xmlns="" id="{3AF04543-3002-46E1-AAC5-CB11FF909D60}"/>
                </a:ext>
              </a:extLst>
            </p:cNvPr>
            <p:cNvSpPr>
              <a:spLocks/>
            </p:cNvSpPr>
            <p:nvPr/>
          </p:nvSpPr>
          <p:spPr bwMode="auto">
            <a:xfrm>
              <a:off x="8716134" y="3394496"/>
              <a:ext cx="712541" cy="686563"/>
            </a:xfrm>
            <a:custGeom>
              <a:avLst/>
              <a:gdLst>
                <a:gd name="T0" fmla="*/ 0 w 224"/>
                <a:gd name="T1" fmla="*/ 84 h 217"/>
                <a:gd name="T2" fmla="*/ 17 w 224"/>
                <a:gd name="T3" fmla="*/ 133 h 217"/>
                <a:gd name="T4" fmla="*/ 1 w 224"/>
                <a:gd name="T5" fmla="*/ 141 h 217"/>
                <a:gd name="T6" fmla="*/ 19 w 224"/>
                <a:gd name="T7" fmla="*/ 144 h 217"/>
                <a:gd name="T8" fmla="*/ 42 w 224"/>
                <a:gd name="T9" fmla="*/ 183 h 217"/>
                <a:gd name="T10" fmla="*/ 58 w 224"/>
                <a:gd name="T11" fmla="*/ 181 h 217"/>
                <a:gd name="T12" fmla="*/ 59 w 224"/>
                <a:gd name="T13" fmla="*/ 199 h 217"/>
                <a:gd name="T14" fmla="*/ 72 w 224"/>
                <a:gd name="T15" fmla="*/ 191 h 217"/>
                <a:gd name="T16" fmla="*/ 84 w 224"/>
                <a:gd name="T17" fmla="*/ 214 h 217"/>
                <a:gd name="T18" fmla="*/ 96 w 224"/>
                <a:gd name="T19" fmla="*/ 199 h 217"/>
                <a:gd name="T20" fmla="*/ 129 w 224"/>
                <a:gd name="T21" fmla="*/ 217 h 217"/>
                <a:gd name="T22" fmla="*/ 154 w 224"/>
                <a:gd name="T23" fmla="*/ 198 h 217"/>
                <a:gd name="T24" fmla="*/ 160 w 224"/>
                <a:gd name="T25" fmla="*/ 208 h 217"/>
                <a:gd name="T26" fmla="*/ 168 w 224"/>
                <a:gd name="T27" fmla="*/ 192 h 217"/>
                <a:gd name="T28" fmla="*/ 189 w 224"/>
                <a:gd name="T29" fmla="*/ 193 h 217"/>
                <a:gd name="T30" fmla="*/ 221 w 224"/>
                <a:gd name="T31" fmla="*/ 115 h 217"/>
                <a:gd name="T32" fmla="*/ 196 w 224"/>
                <a:gd name="T33" fmla="*/ 50 h 217"/>
                <a:gd name="T34" fmla="*/ 148 w 224"/>
                <a:gd name="T35" fmla="*/ 5 h 217"/>
                <a:gd name="T36" fmla="*/ 70 w 224"/>
                <a:gd name="T37" fmla="*/ 1 h 217"/>
                <a:gd name="T38" fmla="*/ 65 w 224"/>
                <a:gd name="T39" fmla="*/ 17 h 217"/>
                <a:gd name="T40" fmla="*/ 39 w 224"/>
                <a:gd name="T41" fmla="*/ 18 h 217"/>
                <a:gd name="T42" fmla="*/ 28 w 224"/>
                <a:gd name="T43" fmla="*/ 48 h 217"/>
                <a:gd name="T44" fmla="*/ 5 w 224"/>
                <a:gd name="T45" fmla="*/ 52 h 217"/>
                <a:gd name="T46" fmla="*/ 22 w 224"/>
                <a:gd name="T47" fmla="*/ 62 h 217"/>
                <a:gd name="T48" fmla="*/ 16 w 224"/>
                <a:gd name="T49" fmla="*/ 83 h 217"/>
                <a:gd name="T50" fmla="*/ 0 w 224"/>
                <a:gd name="T51" fmla="*/ 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17">
                  <a:moveTo>
                    <a:pt x="0" y="84"/>
                  </a:moveTo>
                  <a:cubicBezTo>
                    <a:pt x="8" y="97"/>
                    <a:pt x="16" y="115"/>
                    <a:pt x="17" y="133"/>
                  </a:cubicBezTo>
                  <a:cubicBezTo>
                    <a:pt x="12" y="135"/>
                    <a:pt x="3" y="134"/>
                    <a:pt x="1" y="141"/>
                  </a:cubicBezTo>
                  <a:cubicBezTo>
                    <a:pt x="6" y="145"/>
                    <a:pt x="13" y="141"/>
                    <a:pt x="19" y="144"/>
                  </a:cubicBezTo>
                  <a:cubicBezTo>
                    <a:pt x="15" y="168"/>
                    <a:pt x="52" y="164"/>
                    <a:pt x="42" y="183"/>
                  </a:cubicBezTo>
                  <a:cubicBezTo>
                    <a:pt x="44" y="192"/>
                    <a:pt x="53" y="180"/>
                    <a:pt x="58" y="181"/>
                  </a:cubicBezTo>
                  <a:cubicBezTo>
                    <a:pt x="72" y="183"/>
                    <a:pt x="56" y="192"/>
                    <a:pt x="59" y="199"/>
                  </a:cubicBezTo>
                  <a:cubicBezTo>
                    <a:pt x="64" y="199"/>
                    <a:pt x="67" y="193"/>
                    <a:pt x="72" y="191"/>
                  </a:cubicBezTo>
                  <a:cubicBezTo>
                    <a:pt x="92" y="187"/>
                    <a:pt x="78" y="208"/>
                    <a:pt x="84" y="214"/>
                  </a:cubicBezTo>
                  <a:cubicBezTo>
                    <a:pt x="92" y="212"/>
                    <a:pt x="87" y="200"/>
                    <a:pt x="96" y="199"/>
                  </a:cubicBezTo>
                  <a:cubicBezTo>
                    <a:pt x="105" y="209"/>
                    <a:pt x="125" y="202"/>
                    <a:pt x="129" y="217"/>
                  </a:cubicBezTo>
                  <a:cubicBezTo>
                    <a:pt x="131" y="204"/>
                    <a:pt x="145" y="204"/>
                    <a:pt x="154" y="198"/>
                  </a:cubicBezTo>
                  <a:cubicBezTo>
                    <a:pt x="155" y="201"/>
                    <a:pt x="160" y="204"/>
                    <a:pt x="160" y="208"/>
                  </a:cubicBezTo>
                  <a:cubicBezTo>
                    <a:pt x="170" y="207"/>
                    <a:pt x="164" y="199"/>
                    <a:pt x="168" y="192"/>
                  </a:cubicBezTo>
                  <a:cubicBezTo>
                    <a:pt x="175" y="179"/>
                    <a:pt x="185" y="198"/>
                    <a:pt x="189" y="193"/>
                  </a:cubicBezTo>
                  <a:cubicBezTo>
                    <a:pt x="191" y="169"/>
                    <a:pt x="214" y="143"/>
                    <a:pt x="221" y="115"/>
                  </a:cubicBezTo>
                  <a:cubicBezTo>
                    <a:pt x="224" y="88"/>
                    <a:pt x="205" y="71"/>
                    <a:pt x="196" y="50"/>
                  </a:cubicBezTo>
                  <a:cubicBezTo>
                    <a:pt x="196" y="35"/>
                    <a:pt x="160" y="25"/>
                    <a:pt x="148" y="5"/>
                  </a:cubicBezTo>
                  <a:cubicBezTo>
                    <a:pt x="116" y="0"/>
                    <a:pt x="102" y="5"/>
                    <a:pt x="70" y="1"/>
                  </a:cubicBezTo>
                  <a:cubicBezTo>
                    <a:pt x="63" y="4"/>
                    <a:pt x="68" y="11"/>
                    <a:pt x="65" y="17"/>
                  </a:cubicBezTo>
                  <a:cubicBezTo>
                    <a:pt x="57" y="17"/>
                    <a:pt x="47" y="9"/>
                    <a:pt x="39" y="18"/>
                  </a:cubicBezTo>
                  <a:cubicBezTo>
                    <a:pt x="46" y="31"/>
                    <a:pt x="31" y="37"/>
                    <a:pt x="28" y="48"/>
                  </a:cubicBezTo>
                  <a:cubicBezTo>
                    <a:pt x="26" y="59"/>
                    <a:pt x="4" y="44"/>
                    <a:pt x="5" y="52"/>
                  </a:cubicBezTo>
                  <a:cubicBezTo>
                    <a:pt x="5" y="62"/>
                    <a:pt x="19" y="54"/>
                    <a:pt x="22" y="62"/>
                  </a:cubicBezTo>
                  <a:cubicBezTo>
                    <a:pt x="24" y="68"/>
                    <a:pt x="19" y="77"/>
                    <a:pt x="16" y="83"/>
                  </a:cubicBezTo>
                  <a:lnTo>
                    <a:pt x="0" y="84"/>
                  </a:lnTo>
                  <a:close/>
                </a:path>
              </a:pathLst>
            </a:custGeom>
            <a:solidFill>
              <a:srgbClr val="35B5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54">
              <a:extLst>
                <a:ext uri="{FF2B5EF4-FFF2-40B4-BE49-F238E27FC236}">
                  <a16:creationId xmlns:a16="http://schemas.microsoft.com/office/drawing/2014/main" xmlns="" id="{53D05C13-6331-4A6C-8A65-12895F89919A}"/>
                </a:ext>
              </a:extLst>
            </p:cNvPr>
            <p:cNvSpPr>
              <a:spLocks/>
            </p:cNvSpPr>
            <p:nvPr/>
          </p:nvSpPr>
          <p:spPr bwMode="auto">
            <a:xfrm>
              <a:off x="9221193" y="4362776"/>
              <a:ext cx="307833" cy="296581"/>
            </a:xfrm>
            <a:custGeom>
              <a:avLst/>
              <a:gdLst>
                <a:gd name="T0" fmla="*/ 0 w 224"/>
                <a:gd name="T1" fmla="*/ 83 h 216"/>
                <a:gd name="T2" fmla="*/ 17 w 224"/>
                <a:gd name="T3" fmla="*/ 133 h 216"/>
                <a:gd name="T4" fmla="*/ 1 w 224"/>
                <a:gd name="T5" fmla="*/ 140 h 216"/>
                <a:gd name="T6" fmla="*/ 10 w 224"/>
                <a:gd name="T7" fmla="*/ 142 h 216"/>
                <a:gd name="T8" fmla="*/ 19 w 224"/>
                <a:gd name="T9" fmla="*/ 144 h 216"/>
                <a:gd name="T10" fmla="*/ 42 w 224"/>
                <a:gd name="T11" fmla="*/ 182 h 216"/>
                <a:gd name="T12" fmla="*/ 51 w 224"/>
                <a:gd name="T13" fmla="*/ 183 h 216"/>
                <a:gd name="T14" fmla="*/ 58 w 224"/>
                <a:gd name="T15" fmla="*/ 180 h 216"/>
                <a:gd name="T16" fmla="*/ 59 w 224"/>
                <a:gd name="T17" fmla="*/ 198 h 216"/>
                <a:gd name="T18" fmla="*/ 72 w 224"/>
                <a:gd name="T19" fmla="*/ 190 h 216"/>
                <a:gd name="T20" fmla="*/ 83 w 224"/>
                <a:gd name="T21" fmla="*/ 213 h 216"/>
                <a:gd name="T22" fmla="*/ 96 w 224"/>
                <a:gd name="T23" fmla="*/ 198 h 216"/>
                <a:gd name="T24" fmla="*/ 129 w 224"/>
                <a:gd name="T25" fmla="*/ 216 h 216"/>
                <a:gd name="T26" fmla="*/ 154 w 224"/>
                <a:gd name="T27" fmla="*/ 198 h 216"/>
                <a:gd name="T28" fmla="*/ 160 w 224"/>
                <a:gd name="T29" fmla="*/ 207 h 216"/>
                <a:gd name="T30" fmla="*/ 167 w 224"/>
                <a:gd name="T31" fmla="*/ 192 h 216"/>
                <a:gd name="T32" fmla="*/ 181 w 224"/>
                <a:gd name="T33" fmla="*/ 190 h 216"/>
                <a:gd name="T34" fmla="*/ 188 w 224"/>
                <a:gd name="T35" fmla="*/ 192 h 216"/>
                <a:gd name="T36" fmla="*/ 221 w 224"/>
                <a:gd name="T37" fmla="*/ 114 h 216"/>
                <a:gd name="T38" fmla="*/ 196 w 224"/>
                <a:gd name="T39" fmla="*/ 49 h 216"/>
                <a:gd name="T40" fmla="*/ 148 w 224"/>
                <a:gd name="T41" fmla="*/ 5 h 216"/>
                <a:gd name="T42" fmla="*/ 108 w 224"/>
                <a:gd name="T43" fmla="*/ 2 h 216"/>
                <a:gd name="T44" fmla="*/ 70 w 224"/>
                <a:gd name="T45" fmla="*/ 0 h 216"/>
                <a:gd name="T46" fmla="*/ 65 w 224"/>
                <a:gd name="T47" fmla="*/ 16 h 216"/>
                <a:gd name="T48" fmla="*/ 57 w 224"/>
                <a:gd name="T49" fmla="*/ 15 h 216"/>
                <a:gd name="T50" fmla="*/ 39 w 224"/>
                <a:gd name="T51" fmla="*/ 18 h 216"/>
                <a:gd name="T52" fmla="*/ 28 w 224"/>
                <a:gd name="T53" fmla="*/ 48 h 216"/>
                <a:gd name="T54" fmla="*/ 14 w 224"/>
                <a:gd name="T55" fmla="*/ 50 h 216"/>
                <a:gd name="T56" fmla="*/ 4 w 224"/>
                <a:gd name="T57" fmla="*/ 51 h 216"/>
                <a:gd name="T58" fmla="*/ 22 w 224"/>
                <a:gd name="T59" fmla="*/ 61 h 216"/>
                <a:gd name="T60" fmla="*/ 16 w 224"/>
                <a:gd name="T61" fmla="*/ 82 h 216"/>
                <a:gd name="T62" fmla="*/ 0 w 224"/>
                <a:gd name="T63" fmla="*/ 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4" h="216">
                  <a:moveTo>
                    <a:pt x="0" y="83"/>
                  </a:moveTo>
                  <a:cubicBezTo>
                    <a:pt x="8" y="96"/>
                    <a:pt x="16" y="115"/>
                    <a:pt x="17" y="133"/>
                  </a:cubicBezTo>
                  <a:cubicBezTo>
                    <a:pt x="12" y="134"/>
                    <a:pt x="3" y="133"/>
                    <a:pt x="1" y="140"/>
                  </a:cubicBezTo>
                  <a:cubicBezTo>
                    <a:pt x="3" y="143"/>
                    <a:pt x="7" y="143"/>
                    <a:pt x="10" y="142"/>
                  </a:cubicBezTo>
                  <a:cubicBezTo>
                    <a:pt x="13" y="142"/>
                    <a:pt x="16" y="142"/>
                    <a:pt x="19" y="144"/>
                  </a:cubicBezTo>
                  <a:cubicBezTo>
                    <a:pt x="15" y="167"/>
                    <a:pt x="52" y="164"/>
                    <a:pt x="42" y="182"/>
                  </a:cubicBezTo>
                  <a:cubicBezTo>
                    <a:pt x="43" y="188"/>
                    <a:pt x="47" y="185"/>
                    <a:pt x="51" y="183"/>
                  </a:cubicBezTo>
                  <a:cubicBezTo>
                    <a:pt x="53" y="181"/>
                    <a:pt x="56" y="180"/>
                    <a:pt x="58" y="180"/>
                  </a:cubicBezTo>
                  <a:cubicBezTo>
                    <a:pt x="72" y="183"/>
                    <a:pt x="55" y="191"/>
                    <a:pt x="59" y="198"/>
                  </a:cubicBezTo>
                  <a:cubicBezTo>
                    <a:pt x="64" y="199"/>
                    <a:pt x="67" y="192"/>
                    <a:pt x="72" y="190"/>
                  </a:cubicBezTo>
                  <a:cubicBezTo>
                    <a:pt x="92" y="187"/>
                    <a:pt x="78" y="207"/>
                    <a:pt x="83" y="213"/>
                  </a:cubicBezTo>
                  <a:cubicBezTo>
                    <a:pt x="92" y="211"/>
                    <a:pt x="86" y="199"/>
                    <a:pt x="96" y="198"/>
                  </a:cubicBezTo>
                  <a:cubicBezTo>
                    <a:pt x="105" y="209"/>
                    <a:pt x="125" y="201"/>
                    <a:pt x="129" y="216"/>
                  </a:cubicBezTo>
                  <a:cubicBezTo>
                    <a:pt x="131" y="204"/>
                    <a:pt x="145" y="204"/>
                    <a:pt x="154" y="198"/>
                  </a:cubicBezTo>
                  <a:cubicBezTo>
                    <a:pt x="155" y="201"/>
                    <a:pt x="160" y="203"/>
                    <a:pt x="160" y="207"/>
                  </a:cubicBezTo>
                  <a:cubicBezTo>
                    <a:pt x="170" y="207"/>
                    <a:pt x="164" y="198"/>
                    <a:pt x="167" y="192"/>
                  </a:cubicBezTo>
                  <a:cubicBezTo>
                    <a:pt x="172" y="184"/>
                    <a:pt x="177" y="187"/>
                    <a:pt x="181" y="190"/>
                  </a:cubicBezTo>
                  <a:cubicBezTo>
                    <a:pt x="184" y="192"/>
                    <a:pt x="187" y="194"/>
                    <a:pt x="188" y="192"/>
                  </a:cubicBezTo>
                  <a:cubicBezTo>
                    <a:pt x="191" y="169"/>
                    <a:pt x="214" y="143"/>
                    <a:pt x="221" y="114"/>
                  </a:cubicBezTo>
                  <a:cubicBezTo>
                    <a:pt x="224" y="87"/>
                    <a:pt x="205" y="70"/>
                    <a:pt x="196" y="49"/>
                  </a:cubicBezTo>
                  <a:cubicBezTo>
                    <a:pt x="195" y="34"/>
                    <a:pt x="160" y="24"/>
                    <a:pt x="148" y="5"/>
                  </a:cubicBezTo>
                  <a:cubicBezTo>
                    <a:pt x="131" y="2"/>
                    <a:pt x="120" y="2"/>
                    <a:pt x="108" y="2"/>
                  </a:cubicBezTo>
                  <a:cubicBezTo>
                    <a:pt x="97" y="2"/>
                    <a:pt x="86" y="2"/>
                    <a:pt x="70" y="0"/>
                  </a:cubicBezTo>
                  <a:cubicBezTo>
                    <a:pt x="63" y="4"/>
                    <a:pt x="68" y="11"/>
                    <a:pt x="65" y="16"/>
                  </a:cubicBezTo>
                  <a:cubicBezTo>
                    <a:pt x="62" y="16"/>
                    <a:pt x="59" y="15"/>
                    <a:pt x="57" y="15"/>
                  </a:cubicBezTo>
                  <a:cubicBezTo>
                    <a:pt x="51" y="13"/>
                    <a:pt x="44" y="11"/>
                    <a:pt x="39" y="18"/>
                  </a:cubicBezTo>
                  <a:cubicBezTo>
                    <a:pt x="46" y="30"/>
                    <a:pt x="31" y="36"/>
                    <a:pt x="28" y="48"/>
                  </a:cubicBezTo>
                  <a:cubicBezTo>
                    <a:pt x="27" y="53"/>
                    <a:pt x="20" y="52"/>
                    <a:pt x="14" y="50"/>
                  </a:cubicBezTo>
                  <a:cubicBezTo>
                    <a:pt x="9" y="49"/>
                    <a:pt x="4" y="48"/>
                    <a:pt x="4" y="51"/>
                  </a:cubicBezTo>
                  <a:cubicBezTo>
                    <a:pt x="5" y="61"/>
                    <a:pt x="19" y="53"/>
                    <a:pt x="22" y="61"/>
                  </a:cubicBezTo>
                  <a:cubicBezTo>
                    <a:pt x="24" y="68"/>
                    <a:pt x="18" y="76"/>
                    <a:pt x="16" y="82"/>
                  </a:cubicBezTo>
                  <a:cubicBezTo>
                    <a:pt x="0" y="83"/>
                    <a:pt x="0" y="83"/>
                    <a:pt x="0" y="83"/>
                  </a:cubicBezTo>
                </a:path>
              </a:pathLst>
            </a:custGeom>
            <a:solidFill>
              <a:srgbClr val="35B5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55">
              <a:extLst>
                <a:ext uri="{FF2B5EF4-FFF2-40B4-BE49-F238E27FC236}">
                  <a16:creationId xmlns:a16="http://schemas.microsoft.com/office/drawing/2014/main" xmlns="" id="{BA4E477F-89F9-481A-A24A-B0C5719EB836}"/>
                </a:ext>
              </a:extLst>
            </p:cNvPr>
            <p:cNvSpPr>
              <a:spLocks/>
            </p:cNvSpPr>
            <p:nvPr/>
          </p:nvSpPr>
          <p:spPr bwMode="auto">
            <a:xfrm>
              <a:off x="9529026" y="3932367"/>
              <a:ext cx="307833" cy="297384"/>
            </a:xfrm>
            <a:custGeom>
              <a:avLst/>
              <a:gdLst>
                <a:gd name="T0" fmla="*/ 0 w 224"/>
                <a:gd name="T1" fmla="*/ 84 h 217"/>
                <a:gd name="T2" fmla="*/ 17 w 224"/>
                <a:gd name="T3" fmla="*/ 134 h 217"/>
                <a:gd name="T4" fmla="*/ 0 w 224"/>
                <a:gd name="T5" fmla="*/ 141 h 217"/>
                <a:gd name="T6" fmla="*/ 19 w 224"/>
                <a:gd name="T7" fmla="*/ 145 h 217"/>
                <a:gd name="T8" fmla="*/ 42 w 224"/>
                <a:gd name="T9" fmla="*/ 183 h 217"/>
                <a:gd name="T10" fmla="*/ 58 w 224"/>
                <a:gd name="T11" fmla="*/ 181 h 217"/>
                <a:gd name="T12" fmla="*/ 59 w 224"/>
                <a:gd name="T13" fmla="*/ 199 h 217"/>
                <a:gd name="T14" fmla="*/ 72 w 224"/>
                <a:gd name="T15" fmla="*/ 191 h 217"/>
                <a:gd name="T16" fmla="*/ 83 w 224"/>
                <a:gd name="T17" fmla="*/ 214 h 217"/>
                <a:gd name="T18" fmla="*/ 95 w 224"/>
                <a:gd name="T19" fmla="*/ 199 h 217"/>
                <a:gd name="T20" fmla="*/ 129 w 224"/>
                <a:gd name="T21" fmla="*/ 217 h 217"/>
                <a:gd name="T22" fmla="*/ 153 w 224"/>
                <a:gd name="T23" fmla="*/ 199 h 217"/>
                <a:gd name="T24" fmla="*/ 159 w 224"/>
                <a:gd name="T25" fmla="*/ 208 h 217"/>
                <a:gd name="T26" fmla="*/ 167 w 224"/>
                <a:gd name="T27" fmla="*/ 192 h 217"/>
                <a:gd name="T28" fmla="*/ 188 w 224"/>
                <a:gd name="T29" fmla="*/ 193 h 217"/>
                <a:gd name="T30" fmla="*/ 220 w 224"/>
                <a:gd name="T31" fmla="*/ 115 h 217"/>
                <a:gd name="T32" fmla="*/ 195 w 224"/>
                <a:gd name="T33" fmla="*/ 50 h 217"/>
                <a:gd name="T34" fmla="*/ 148 w 224"/>
                <a:gd name="T35" fmla="*/ 6 h 217"/>
                <a:gd name="T36" fmla="*/ 70 w 224"/>
                <a:gd name="T37" fmla="*/ 1 h 217"/>
                <a:gd name="T38" fmla="*/ 65 w 224"/>
                <a:gd name="T39" fmla="*/ 17 h 217"/>
                <a:gd name="T40" fmla="*/ 38 w 224"/>
                <a:gd name="T41" fmla="*/ 19 h 217"/>
                <a:gd name="T42" fmla="*/ 28 w 224"/>
                <a:gd name="T43" fmla="*/ 48 h 217"/>
                <a:gd name="T44" fmla="*/ 4 w 224"/>
                <a:gd name="T45" fmla="*/ 52 h 217"/>
                <a:gd name="T46" fmla="*/ 21 w 224"/>
                <a:gd name="T47" fmla="*/ 62 h 217"/>
                <a:gd name="T48" fmla="*/ 16 w 224"/>
                <a:gd name="T49" fmla="*/ 83 h 217"/>
                <a:gd name="T50" fmla="*/ 0 w 224"/>
                <a:gd name="T51" fmla="*/ 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17">
                  <a:moveTo>
                    <a:pt x="0" y="84"/>
                  </a:moveTo>
                  <a:cubicBezTo>
                    <a:pt x="7" y="97"/>
                    <a:pt x="16" y="115"/>
                    <a:pt x="17" y="134"/>
                  </a:cubicBezTo>
                  <a:cubicBezTo>
                    <a:pt x="11" y="135"/>
                    <a:pt x="3" y="134"/>
                    <a:pt x="0" y="141"/>
                  </a:cubicBezTo>
                  <a:cubicBezTo>
                    <a:pt x="5" y="145"/>
                    <a:pt x="12" y="142"/>
                    <a:pt x="19" y="145"/>
                  </a:cubicBezTo>
                  <a:cubicBezTo>
                    <a:pt x="15" y="168"/>
                    <a:pt x="51" y="165"/>
                    <a:pt x="42" y="183"/>
                  </a:cubicBezTo>
                  <a:cubicBezTo>
                    <a:pt x="43" y="192"/>
                    <a:pt x="52" y="180"/>
                    <a:pt x="58" y="181"/>
                  </a:cubicBezTo>
                  <a:cubicBezTo>
                    <a:pt x="72" y="184"/>
                    <a:pt x="55" y="192"/>
                    <a:pt x="59" y="199"/>
                  </a:cubicBezTo>
                  <a:cubicBezTo>
                    <a:pt x="64" y="199"/>
                    <a:pt x="67" y="193"/>
                    <a:pt x="72" y="191"/>
                  </a:cubicBezTo>
                  <a:cubicBezTo>
                    <a:pt x="92" y="188"/>
                    <a:pt x="78" y="208"/>
                    <a:pt x="83" y="214"/>
                  </a:cubicBezTo>
                  <a:cubicBezTo>
                    <a:pt x="91" y="212"/>
                    <a:pt x="86" y="200"/>
                    <a:pt x="95" y="199"/>
                  </a:cubicBezTo>
                  <a:cubicBezTo>
                    <a:pt x="105" y="210"/>
                    <a:pt x="125" y="202"/>
                    <a:pt x="129" y="217"/>
                  </a:cubicBezTo>
                  <a:cubicBezTo>
                    <a:pt x="131" y="205"/>
                    <a:pt x="144" y="204"/>
                    <a:pt x="153" y="199"/>
                  </a:cubicBezTo>
                  <a:cubicBezTo>
                    <a:pt x="155" y="201"/>
                    <a:pt x="160" y="204"/>
                    <a:pt x="159" y="208"/>
                  </a:cubicBezTo>
                  <a:cubicBezTo>
                    <a:pt x="170" y="207"/>
                    <a:pt x="164" y="199"/>
                    <a:pt x="167" y="192"/>
                  </a:cubicBezTo>
                  <a:cubicBezTo>
                    <a:pt x="175" y="179"/>
                    <a:pt x="185" y="198"/>
                    <a:pt x="188" y="193"/>
                  </a:cubicBezTo>
                  <a:cubicBezTo>
                    <a:pt x="191" y="170"/>
                    <a:pt x="214" y="144"/>
                    <a:pt x="220" y="115"/>
                  </a:cubicBezTo>
                  <a:cubicBezTo>
                    <a:pt x="224" y="88"/>
                    <a:pt x="205" y="71"/>
                    <a:pt x="195" y="50"/>
                  </a:cubicBezTo>
                  <a:cubicBezTo>
                    <a:pt x="195" y="35"/>
                    <a:pt x="160" y="25"/>
                    <a:pt x="148" y="6"/>
                  </a:cubicBezTo>
                  <a:cubicBezTo>
                    <a:pt x="115" y="0"/>
                    <a:pt x="102" y="5"/>
                    <a:pt x="70" y="1"/>
                  </a:cubicBezTo>
                  <a:cubicBezTo>
                    <a:pt x="63" y="5"/>
                    <a:pt x="68" y="12"/>
                    <a:pt x="65" y="17"/>
                  </a:cubicBezTo>
                  <a:cubicBezTo>
                    <a:pt x="56" y="17"/>
                    <a:pt x="47" y="9"/>
                    <a:pt x="38" y="19"/>
                  </a:cubicBezTo>
                  <a:cubicBezTo>
                    <a:pt x="45" y="31"/>
                    <a:pt x="30" y="37"/>
                    <a:pt x="28" y="48"/>
                  </a:cubicBezTo>
                  <a:cubicBezTo>
                    <a:pt x="25" y="59"/>
                    <a:pt x="3" y="44"/>
                    <a:pt x="4" y="52"/>
                  </a:cubicBezTo>
                  <a:cubicBezTo>
                    <a:pt x="5" y="62"/>
                    <a:pt x="19" y="54"/>
                    <a:pt x="21" y="62"/>
                  </a:cubicBezTo>
                  <a:cubicBezTo>
                    <a:pt x="23" y="69"/>
                    <a:pt x="18" y="77"/>
                    <a:pt x="16" y="83"/>
                  </a:cubicBezTo>
                  <a:lnTo>
                    <a:pt x="0" y="84"/>
                  </a:lnTo>
                  <a:close/>
                </a:path>
              </a:pathLst>
            </a:custGeom>
            <a:solidFill>
              <a:srgbClr val="E02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256">
              <a:extLst>
                <a:ext uri="{FF2B5EF4-FFF2-40B4-BE49-F238E27FC236}">
                  <a16:creationId xmlns:a16="http://schemas.microsoft.com/office/drawing/2014/main" xmlns="" id="{C6B8B5B8-DE36-4579-BA80-0FEF3EF98211}"/>
                </a:ext>
              </a:extLst>
            </p:cNvPr>
            <p:cNvSpPr>
              <a:spLocks/>
            </p:cNvSpPr>
            <p:nvPr/>
          </p:nvSpPr>
          <p:spPr bwMode="auto">
            <a:xfrm>
              <a:off x="10195358" y="3736307"/>
              <a:ext cx="261216" cy="208169"/>
            </a:xfrm>
            <a:custGeom>
              <a:avLst/>
              <a:gdLst>
                <a:gd name="T0" fmla="*/ 0 w 190"/>
                <a:gd name="T1" fmla="*/ 58 h 152"/>
                <a:gd name="T2" fmla="*/ 15 w 190"/>
                <a:gd name="T3" fmla="*/ 93 h 152"/>
                <a:gd name="T4" fmla="*/ 1 w 190"/>
                <a:gd name="T5" fmla="*/ 98 h 152"/>
                <a:gd name="T6" fmla="*/ 9 w 190"/>
                <a:gd name="T7" fmla="*/ 100 h 152"/>
                <a:gd name="T8" fmla="*/ 16 w 190"/>
                <a:gd name="T9" fmla="*/ 100 h 152"/>
                <a:gd name="T10" fmla="*/ 36 w 190"/>
                <a:gd name="T11" fmla="*/ 128 h 152"/>
                <a:gd name="T12" fmla="*/ 44 w 190"/>
                <a:gd name="T13" fmla="*/ 128 h 152"/>
                <a:gd name="T14" fmla="*/ 50 w 190"/>
                <a:gd name="T15" fmla="*/ 126 h 152"/>
                <a:gd name="T16" fmla="*/ 51 w 190"/>
                <a:gd name="T17" fmla="*/ 139 h 152"/>
                <a:gd name="T18" fmla="*/ 62 w 190"/>
                <a:gd name="T19" fmla="*/ 133 h 152"/>
                <a:gd name="T20" fmla="*/ 72 w 190"/>
                <a:gd name="T21" fmla="*/ 150 h 152"/>
                <a:gd name="T22" fmla="*/ 82 w 190"/>
                <a:gd name="T23" fmla="*/ 139 h 152"/>
                <a:gd name="T24" fmla="*/ 111 w 190"/>
                <a:gd name="T25" fmla="*/ 152 h 152"/>
                <a:gd name="T26" fmla="*/ 131 w 190"/>
                <a:gd name="T27" fmla="*/ 139 h 152"/>
                <a:gd name="T28" fmla="*/ 136 w 190"/>
                <a:gd name="T29" fmla="*/ 146 h 152"/>
                <a:gd name="T30" fmla="*/ 143 w 190"/>
                <a:gd name="T31" fmla="*/ 135 h 152"/>
                <a:gd name="T32" fmla="*/ 154 w 190"/>
                <a:gd name="T33" fmla="*/ 134 h 152"/>
                <a:gd name="T34" fmla="*/ 161 w 190"/>
                <a:gd name="T35" fmla="*/ 136 h 152"/>
                <a:gd name="T36" fmla="*/ 188 w 190"/>
                <a:gd name="T37" fmla="*/ 81 h 152"/>
                <a:gd name="T38" fmla="*/ 166 w 190"/>
                <a:gd name="T39" fmla="*/ 35 h 152"/>
                <a:gd name="T40" fmla="*/ 125 w 190"/>
                <a:gd name="T41" fmla="*/ 4 h 152"/>
                <a:gd name="T42" fmla="*/ 59 w 190"/>
                <a:gd name="T43" fmla="*/ 0 h 152"/>
                <a:gd name="T44" fmla="*/ 55 w 190"/>
                <a:gd name="T45" fmla="*/ 11 h 152"/>
                <a:gd name="T46" fmla="*/ 48 w 190"/>
                <a:gd name="T47" fmla="*/ 10 h 152"/>
                <a:gd name="T48" fmla="*/ 32 w 190"/>
                <a:gd name="T49" fmla="*/ 12 h 152"/>
                <a:gd name="T50" fmla="*/ 23 w 190"/>
                <a:gd name="T51" fmla="*/ 33 h 152"/>
                <a:gd name="T52" fmla="*/ 12 w 190"/>
                <a:gd name="T53" fmla="*/ 35 h 152"/>
                <a:gd name="T54" fmla="*/ 3 w 190"/>
                <a:gd name="T55" fmla="*/ 36 h 152"/>
                <a:gd name="T56" fmla="*/ 18 w 190"/>
                <a:gd name="T57" fmla="*/ 42 h 152"/>
                <a:gd name="T58" fmla="*/ 14 w 190"/>
                <a:gd name="T59" fmla="*/ 57 h 152"/>
                <a:gd name="T60" fmla="*/ 0 w 190"/>
                <a:gd name="T61" fmla="*/ 5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 h="152">
                  <a:moveTo>
                    <a:pt x="0" y="58"/>
                  </a:moveTo>
                  <a:cubicBezTo>
                    <a:pt x="7" y="67"/>
                    <a:pt x="14" y="80"/>
                    <a:pt x="15" y="93"/>
                  </a:cubicBezTo>
                  <a:cubicBezTo>
                    <a:pt x="10" y="94"/>
                    <a:pt x="3" y="93"/>
                    <a:pt x="1" y="98"/>
                  </a:cubicBezTo>
                  <a:cubicBezTo>
                    <a:pt x="3" y="100"/>
                    <a:pt x="6" y="100"/>
                    <a:pt x="9" y="100"/>
                  </a:cubicBezTo>
                  <a:cubicBezTo>
                    <a:pt x="11" y="100"/>
                    <a:pt x="14" y="100"/>
                    <a:pt x="16" y="100"/>
                  </a:cubicBezTo>
                  <a:cubicBezTo>
                    <a:pt x="13" y="117"/>
                    <a:pt x="44" y="115"/>
                    <a:pt x="36" y="128"/>
                  </a:cubicBezTo>
                  <a:cubicBezTo>
                    <a:pt x="37" y="132"/>
                    <a:pt x="40" y="130"/>
                    <a:pt x="44" y="128"/>
                  </a:cubicBezTo>
                  <a:cubicBezTo>
                    <a:pt x="46" y="127"/>
                    <a:pt x="48" y="126"/>
                    <a:pt x="50" y="126"/>
                  </a:cubicBezTo>
                  <a:cubicBezTo>
                    <a:pt x="62" y="128"/>
                    <a:pt x="48" y="134"/>
                    <a:pt x="51" y="139"/>
                  </a:cubicBezTo>
                  <a:cubicBezTo>
                    <a:pt x="55" y="139"/>
                    <a:pt x="58" y="135"/>
                    <a:pt x="62" y="133"/>
                  </a:cubicBezTo>
                  <a:cubicBezTo>
                    <a:pt x="79" y="131"/>
                    <a:pt x="67" y="145"/>
                    <a:pt x="72" y="150"/>
                  </a:cubicBezTo>
                  <a:cubicBezTo>
                    <a:pt x="78" y="148"/>
                    <a:pt x="74" y="140"/>
                    <a:pt x="82" y="139"/>
                  </a:cubicBezTo>
                  <a:cubicBezTo>
                    <a:pt x="90" y="147"/>
                    <a:pt x="107" y="142"/>
                    <a:pt x="111" y="152"/>
                  </a:cubicBezTo>
                  <a:cubicBezTo>
                    <a:pt x="112" y="143"/>
                    <a:pt x="124" y="143"/>
                    <a:pt x="131" y="139"/>
                  </a:cubicBezTo>
                  <a:cubicBezTo>
                    <a:pt x="132" y="141"/>
                    <a:pt x="136" y="143"/>
                    <a:pt x="136" y="146"/>
                  </a:cubicBezTo>
                  <a:cubicBezTo>
                    <a:pt x="145" y="145"/>
                    <a:pt x="140" y="140"/>
                    <a:pt x="143" y="135"/>
                  </a:cubicBezTo>
                  <a:cubicBezTo>
                    <a:pt x="146" y="130"/>
                    <a:pt x="151" y="132"/>
                    <a:pt x="154" y="134"/>
                  </a:cubicBezTo>
                  <a:cubicBezTo>
                    <a:pt x="157" y="135"/>
                    <a:pt x="159" y="137"/>
                    <a:pt x="161" y="136"/>
                  </a:cubicBezTo>
                  <a:cubicBezTo>
                    <a:pt x="163" y="119"/>
                    <a:pt x="182" y="101"/>
                    <a:pt x="188" y="81"/>
                  </a:cubicBezTo>
                  <a:cubicBezTo>
                    <a:pt x="190" y="62"/>
                    <a:pt x="174" y="50"/>
                    <a:pt x="166" y="35"/>
                  </a:cubicBezTo>
                  <a:cubicBezTo>
                    <a:pt x="166" y="24"/>
                    <a:pt x="136" y="17"/>
                    <a:pt x="125" y="4"/>
                  </a:cubicBezTo>
                  <a:cubicBezTo>
                    <a:pt x="98" y="0"/>
                    <a:pt x="86" y="3"/>
                    <a:pt x="59" y="0"/>
                  </a:cubicBezTo>
                  <a:cubicBezTo>
                    <a:pt x="53" y="2"/>
                    <a:pt x="57" y="7"/>
                    <a:pt x="55" y="11"/>
                  </a:cubicBezTo>
                  <a:cubicBezTo>
                    <a:pt x="52" y="11"/>
                    <a:pt x="50" y="10"/>
                    <a:pt x="48" y="10"/>
                  </a:cubicBezTo>
                  <a:cubicBezTo>
                    <a:pt x="42" y="9"/>
                    <a:pt x="37" y="8"/>
                    <a:pt x="32" y="12"/>
                  </a:cubicBezTo>
                  <a:cubicBezTo>
                    <a:pt x="38" y="21"/>
                    <a:pt x="26" y="25"/>
                    <a:pt x="23" y="33"/>
                  </a:cubicBezTo>
                  <a:cubicBezTo>
                    <a:pt x="22" y="37"/>
                    <a:pt x="17" y="36"/>
                    <a:pt x="12" y="35"/>
                  </a:cubicBezTo>
                  <a:cubicBezTo>
                    <a:pt x="7" y="34"/>
                    <a:pt x="3" y="33"/>
                    <a:pt x="3" y="36"/>
                  </a:cubicBezTo>
                  <a:cubicBezTo>
                    <a:pt x="4" y="42"/>
                    <a:pt x="16" y="37"/>
                    <a:pt x="18" y="42"/>
                  </a:cubicBezTo>
                  <a:cubicBezTo>
                    <a:pt x="20" y="47"/>
                    <a:pt x="16" y="53"/>
                    <a:pt x="14" y="57"/>
                  </a:cubicBezTo>
                  <a:cubicBezTo>
                    <a:pt x="0" y="58"/>
                    <a:pt x="0" y="58"/>
                    <a:pt x="0" y="58"/>
                  </a:cubicBezTo>
                </a:path>
              </a:pathLst>
            </a:custGeom>
            <a:solidFill>
              <a:srgbClr val="35B5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68">
              <a:extLst>
                <a:ext uri="{FF2B5EF4-FFF2-40B4-BE49-F238E27FC236}">
                  <a16:creationId xmlns:a16="http://schemas.microsoft.com/office/drawing/2014/main" xmlns="" id="{4E806E0A-536D-4D21-8645-58A63C651B52}"/>
                </a:ext>
              </a:extLst>
            </p:cNvPr>
            <p:cNvSpPr>
              <a:spLocks/>
            </p:cNvSpPr>
            <p:nvPr/>
          </p:nvSpPr>
          <p:spPr bwMode="auto">
            <a:xfrm>
              <a:off x="8394002" y="2251810"/>
              <a:ext cx="128599" cy="128599"/>
            </a:xfrm>
            <a:custGeom>
              <a:avLst/>
              <a:gdLst>
                <a:gd name="T0" fmla="*/ 1 w 93"/>
                <a:gd name="T1" fmla="*/ 60 h 94"/>
                <a:gd name="T2" fmla="*/ 9 w 93"/>
                <a:gd name="T3" fmla="*/ 56 h 94"/>
                <a:gd name="T4" fmla="*/ 5 w 93"/>
                <a:gd name="T5" fmla="*/ 76 h 94"/>
                <a:gd name="T6" fmla="*/ 14 w 93"/>
                <a:gd name="T7" fmla="*/ 76 h 94"/>
                <a:gd name="T8" fmla="*/ 11 w 93"/>
                <a:gd name="T9" fmla="*/ 83 h 94"/>
                <a:gd name="T10" fmla="*/ 19 w 93"/>
                <a:gd name="T11" fmla="*/ 81 h 94"/>
                <a:gd name="T12" fmla="*/ 21 w 93"/>
                <a:gd name="T13" fmla="*/ 91 h 94"/>
                <a:gd name="T14" fmla="*/ 40 w 93"/>
                <a:gd name="T15" fmla="*/ 83 h 94"/>
                <a:gd name="T16" fmla="*/ 44 w 93"/>
                <a:gd name="T17" fmla="*/ 94 h 94"/>
                <a:gd name="T18" fmla="*/ 79 w 93"/>
                <a:gd name="T19" fmla="*/ 52 h 94"/>
                <a:gd name="T20" fmla="*/ 88 w 93"/>
                <a:gd name="T21" fmla="*/ 24 h 94"/>
                <a:gd name="T22" fmla="*/ 68 w 93"/>
                <a:gd name="T23" fmla="*/ 2 h 94"/>
                <a:gd name="T24" fmla="*/ 47 w 93"/>
                <a:gd name="T25" fmla="*/ 0 h 94"/>
                <a:gd name="T26" fmla="*/ 27 w 93"/>
                <a:gd name="T27" fmla="*/ 9 h 94"/>
                <a:gd name="T28" fmla="*/ 21 w 93"/>
                <a:gd name="T29" fmla="*/ 18 h 94"/>
                <a:gd name="T30" fmla="*/ 8 w 93"/>
                <a:gd name="T31" fmla="*/ 21 h 94"/>
                <a:gd name="T32" fmla="*/ 13 w 93"/>
                <a:gd name="T33" fmla="*/ 28 h 94"/>
                <a:gd name="T34" fmla="*/ 2 w 93"/>
                <a:gd name="T35" fmla="*/ 34 h 94"/>
                <a:gd name="T36" fmla="*/ 8 w 93"/>
                <a:gd name="T37" fmla="*/ 34 h 94"/>
                <a:gd name="T38" fmla="*/ 2 w 93"/>
                <a:gd name="T39" fmla="*/ 47 h 94"/>
                <a:gd name="T40" fmla="*/ 8 w 93"/>
                <a:gd name="T41" fmla="*/ 50 h 94"/>
                <a:gd name="T42" fmla="*/ 1 w 93"/>
                <a:gd name="T43" fmla="*/ 6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94">
                  <a:moveTo>
                    <a:pt x="1" y="60"/>
                  </a:moveTo>
                  <a:cubicBezTo>
                    <a:pt x="4" y="59"/>
                    <a:pt x="5" y="55"/>
                    <a:pt x="9" y="56"/>
                  </a:cubicBezTo>
                  <a:cubicBezTo>
                    <a:pt x="9" y="62"/>
                    <a:pt x="13" y="72"/>
                    <a:pt x="5" y="76"/>
                  </a:cubicBezTo>
                  <a:cubicBezTo>
                    <a:pt x="8" y="78"/>
                    <a:pt x="12" y="72"/>
                    <a:pt x="14" y="76"/>
                  </a:cubicBezTo>
                  <a:cubicBezTo>
                    <a:pt x="16" y="79"/>
                    <a:pt x="11" y="80"/>
                    <a:pt x="11" y="83"/>
                  </a:cubicBezTo>
                  <a:cubicBezTo>
                    <a:pt x="13" y="85"/>
                    <a:pt x="15" y="80"/>
                    <a:pt x="19" y="81"/>
                  </a:cubicBezTo>
                  <a:cubicBezTo>
                    <a:pt x="23" y="82"/>
                    <a:pt x="21" y="88"/>
                    <a:pt x="21" y="91"/>
                  </a:cubicBezTo>
                  <a:cubicBezTo>
                    <a:pt x="25" y="84"/>
                    <a:pt x="33" y="85"/>
                    <a:pt x="40" y="83"/>
                  </a:cubicBezTo>
                  <a:cubicBezTo>
                    <a:pt x="44" y="94"/>
                    <a:pt x="44" y="94"/>
                    <a:pt x="44" y="94"/>
                  </a:cubicBezTo>
                  <a:cubicBezTo>
                    <a:pt x="53" y="77"/>
                    <a:pt x="74" y="72"/>
                    <a:pt x="79" y="52"/>
                  </a:cubicBezTo>
                  <a:cubicBezTo>
                    <a:pt x="81" y="44"/>
                    <a:pt x="93" y="33"/>
                    <a:pt x="88" y="24"/>
                  </a:cubicBezTo>
                  <a:cubicBezTo>
                    <a:pt x="84" y="14"/>
                    <a:pt x="75" y="5"/>
                    <a:pt x="68" y="2"/>
                  </a:cubicBezTo>
                  <a:cubicBezTo>
                    <a:pt x="62" y="1"/>
                    <a:pt x="54" y="8"/>
                    <a:pt x="47" y="0"/>
                  </a:cubicBezTo>
                  <a:cubicBezTo>
                    <a:pt x="46" y="9"/>
                    <a:pt x="34" y="7"/>
                    <a:pt x="27" y="9"/>
                  </a:cubicBezTo>
                  <a:cubicBezTo>
                    <a:pt x="19" y="9"/>
                    <a:pt x="25" y="16"/>
                    <a:pt x="21" y="18"/>
                  </a:cubicBezTo>
                  <a:cubicBezTo>
                    <a:pt x="17" y="22"/>
                    <a:pt x="11" y="18"/>
                    <a:pt x="8" y="21"/>
                  </a:cubicBezTo>
                  <a:cubicBezTo>
                    <a:pt x="10" y="22"/>
                    <a:pt x="14" y="25"/>
                    <a:pt x="13" y="28"/>
                  </a:cubicBezTo>
                  <a:cubicBezTo>
                    <a:pt x="9" y="28"/>
                    <a:pt x="6" y="33"/>
                    <a:pt x="2" y="34"/>
                  </a:cubicBezTo>
                  <a:cubicBezTo>
                    <a:pt x="4" y="37"/>
                    <a:pt x="6" y="33"/>
                    <a:pt x="8" y="34"/>
                  </a:cubicBezTo>
                  <a:cubicBezTo>
                    <a:pt x="14" y="39"/>
                    <a:pt x="0" y="41"/>
                    <a:pt x="2" y="47"/>
                  </a:cubicBezTo>
                  <a:cubicBezTo>
                    <a:pt x="2" y="51"/>
                    <a:pt x="8" y="46"/>
                    <a:pt x="8" y="50"/>
                  </a:cubicBezTo>
                  <a:cubicBezTo>
                    <a:pt x="9" y="55"/>
                    <a:pt x="0" y="54"/>
                    <a:pt x="1" y="60"/>
                  </a:cubicBezTo>
                  <a:close/>
                </a:path>
              </a:pathLst>
            </a:custGeom>
            <a:solidFill>
              <a:srgbClr val="3EE3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69">
              <a:extLst>
                <a:ext uri="{FF2B5EF4-FFF2-40B4-BE49-F238E27FC236}">
                  <a16:creationId xmlns:a16="http://schemas.microsoft.com/office/drawing/2014/main" xmlns="" id="{63A403A0-D0EF-425E-A84C-A2D972884708}"/>
                </a:ext>
              </a:extLst>
            </p:cNvPr>
            <p:cNvSpPr>
              <a:spLocks/>
            </p:cNvSpPr>
            <p:nvPr/>
          </p:nvSpPr>
          <p:spPr bwMode="auto">
            <a:xfrm>
              <a:off x="9411803" y="2916375"/>
              <a:ext cx="132618" cy="109309"/>
            </a:xfrm>
            <a:custGeom>
              <a:avLst/>
              <a:gdLst>
                <a:gd name="T0" fmla="*/ 0 w 96"/>
                <a:gd name="T1" fmla="*/ 60 h 80"/>
                <a:gd name="T2" fmla="*/ 4 w 96"/>
                <a:gd name="T3" fmla="*/ 61 h 80"/>
                <a:gd name="T4" fmla="*/ 0 w 96"/>
                <a:gd name="T5" fmla="*/ 66 h 80"/>
                <a:gd name="T6" fmla="*/ 13 w 96"/>
                <a:gd name="T7" fmla="*/ 60 h 80"/>
                <a:gd name="T8" fmla="*/ 9 w 96"/>
                <a:gd name="T9" fmla="*/ 65 h 80"/>
                <a:gd name="T10" fmla="*/ 18 w 96"/>
                <a:gd name="T11" fmla="*/ 63 h 80"/>
                <a:gd name="T12" fmla="*/ 22 w 96"/>
                <a:gd name="T13" fmla="*/ 70 h 80"/>
                <a:gd name="T14" fmla="*/ 31 w 96"/>
                <a:gd name="T15" fmla="*/ 64 h 80"/>
                <a:gd name="T16" fmla="*/ 28 w 96"/>
                <a:gd name="T17" fmla="*/ 80 h 80"/>
                <a:gd name="T18" fmla="*/ 53 w 96"/>
                <a:gd name="T19" fmla="*/ 64 h 80"/>
                <a:gd name="T20" fmla="*/ 54 w 96"/>
                <a:gd name="T21" fmla="*/ 72 h 80"/>
                <a:gd name="T22" fmla="*/ 66 w 96"/>
                <a:gd name="T23" fmla="*/ 61 h 80"/>
                <a:gd name="T24" fmla="*/ 66 w 96"/>
                <a:gd name="T25" fmla="*/ 66 h 80"/>
                <a:gd name="T26" fmla="*/ 91 w 96"/>
                <a:gd name="T27" fmla="*/ 17 h 80"/>
                <a:gd name="T28" fmla="*/ 77 w 96"/>
                <a:gd name="T29" fmla="*/ 2 h 80"/>
                <a:gd name="T30" fmla="*/ 44 w 96"/>
                <a:gd name="T31" fmla="*/ 8 h 80"/>
                <a:gd name="T32" fmla="*/ 15 w 96"/>
                <a:gd name="T33" fmla="*/ 29 h 80"/>
                <a:gd name="T34" fmla="*/ 19 w 96"/>
                <a:gd name="T35" fmla="*/ 31 h 80"/>
                <a:gd name="T36" fmla="*/ 4 w 96"/>
                <a:gd name="T37" fmla="*/ 42 h 80"/>
                <a:gd name="T38" fmla="*/ 14 w 96"/>
                <a:gd name="T39" fmla="*/ 41 h 80"/>
                <a:gd name="T40" fmla="*/ 0 w 96"/>
                <a:gd name="T41"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80">
                  <a:moveTo>
                    <a:pt x="0" y="60"/>
                  </a:moveTo>
                  <a:cubicBezTo>
                    <a:pt x="4" y="61"/>
                    <a:pt x="4" y="61"/>
                    <a:pt x="4" y="61"/>
                  </a:cubicBezTo>
                  <a:cubicBezTo>
                    <a:pt x="4" y="63"/>
                    <a:pt x="1" y="65"/>
                    <a:pt x="0" y="66"/>
                  </a:cubicBezTo>
                  <a:cubicBezTo>
                    <a:pt x="5" y="65"/>
                    <a:pt x="8" y="60"/>
                    <a:pt x="13" y="60"/>
                  </a:cubicBezTo>
                  <a:cubicBezTo>
                    <a:pt x="9" y="65"/>
                    <a:pt x="9" y="65"/>
                    <a:pt x="9" y="65"/>
                  </a:cubicBezTo>
                  <a:cubicBezTo>
                    <a:pt x="12" y="65"/>
                    <a:pt x="16" y="64"/>
                    <a:pt x="18" y="63"/>
                  </a:cubicBezTo>
                  <a:cubicBezTo>
                    <a:pt x="18" y="67"/>
                    <a:pt x="21" y="69"/>
                    <a:pt x="22" y="70"/>
                  </a:cubicBezTo>
                  <a:cubicBezTo>
                    <a:pt x="26" y="70"/>
                    <a:pt x="27" y="63"/>
                    <a:pt x="31" y="64"/>
                  </a:cubicBezTo>
                  <a:cubicBezTo>
                    <a:pt x="40" y="68"/>
                    <a:pt x="25" y="73"/>
                    <a:pt x="28" y="80"/>
                  </a:cubicBezTo>
                  <a:cubicBezTo>
                    <a:pt x="34" y="70"/>
                    <a:pt x="44" y="69"/>
                    <a:pt x="53" y="64"/>
                  </a:cubicBezTo>
                  <a:cubicBezTo>
                    <a:pt x="54" y="72"/>
                    <a:pt x="54" y="72"/>
                    <a:pt x="54" y="72"/>
                  </a:cubicBezTo>
                  <a:cubicBezTo>
                    <a:pt x="57" y="70"/>
                    <a:pt x="60" y="62"/>
                    <a:pt x="66" y="61"/>
                  </a:cubicBezTo>
                  <a:cubicBezTo>
                    <a:pt x="66" y="66"/>
                    <a:pt x="66" y="66"/>
                    <a:pt x="66" y="66"/>
                  </a:cubicBezTo>
                  <a:cubicBezTo>
                    <a:pt x="75" y="50"/>
                    <a:pt x="96" y="35"/>
                    <a:pt x="91" y="17"/>
                  </a:cubicBezTo>
                  <a:cubicBezTo>
                    <a:pt x="89" y="12"/>
                    <a:pt x="84" y="4"/>
                    <a:pt x="77" y="2"/>
                  </a:cubicBezTo>
                  <a:cubicBezTo>
                    <a:pt x="66" y="0"/>
                    <a:pt x="54" y="1"/>
                    <a:pt x="44" y="8"/>
                  </a:cubicBezTo>
                  <a:cubicBezTo>
                    <a:pt x="34" y="14"/>
                    <a:pt x="24" y="22"/>
                    <a:pt x="15" y="29"/>
                  </a:cubicBezTo>
                  <a:cubicBezTo>
                    <a:pt x="16" y="28"/>
                    <a:pt x="20" y="29"/>
                    <a:pt x="19" y="31"/>
                  </a:cubicBezTo>
                  <a:cubicBezTo>
                    <a:pt x="15" y="37"/>
                    <a:pt x="8" y="37"/>
                    <a:pt x="4" y="42"/>
                  </a:cubicBezTo>
                  <a:cubicBezTo>
                    <a:pt x="7" y="40"/>
                    <a:pt x="11" y="39"/>
                    <a:pt x="14" y="41"/>
                  </a:cubicBezTo>
                  <a:cubicBezTo>
                    <a:pt x="10" y="49"/>
                    <a:pt x="7" y="57"/>
                    <a:pt x="0" y="6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55">
              <a:extLst>
                <a:ext uri="{FF2B5EF4-FFF2-40B4-BE49-F238E27FC236}">
                  <a16:creationId xmlns:a16="http://schemas.microsoft.com/office/drawing/2014/main" xmlns="" id="{622AA1D7-BC14-46DE-9570-430A95E66365}"/>
                </a:ext>
              </a:extLst>
            </p:cNvPr>
            <p:cNvSpPr>
              <a:spLocks/>
            </p:cNvSpPr>
            <p:nvPr/>
          </p:nvSpPr>
          <p:spPr bwMode="auto">
            <a:xfrm>
              <a:off x="9309568" y="3121257"/>
              <a:ext cx="307833" cy="297384"/>
            </a:xfrm>
            <a:custGeom>
              <a:avLst/>
              <a:gdLst>
                <a:gd name="T0" fmla="*/ 0 w 224"/>
                <a:gd name="T1" fmla="*/ 84 h 217"/>
                <a:gd name="T2" fmla="*/ 17 w 224"/>
                <a:gd name="T3" fmla="*/ 134 h 217"/>
                <a:gd name="T4" fmla="*/ 0 w 224"/>
                <a:gd name="T5" fmla="*/ 141 h 217"/>
                <a:gd name="T6" fmla="*/ 19 w 224"/>
                <a:gd name="T7" fmla="*/ 145 h 217"/>
                <a:gd name="T8" fmla="*/ 42 w 224"/>
                <a:gd name="T9" fmla="*/ 183 h 217"/>
                <a:gd name="T10" fmla="*/ 58 w 224"/>
                <a:gd name="T11" fmla="*/ 181 h 217"/>
                <a:gd name="T12" fmla="*/ 59 w 224"/>
                <a:gd name="T13" fmla="*/ 199 h 217"/>
                <a:gd name="T14" fmla="*/ 72 w 224"/>
                <a:gd name="T15" fmla="*/ 191 h 217"/>
                <a:gd name="T16" fmla="*/ 83 w 224"/>
                <a:gd name="T17" fmla="*/ 214 h 217"/>
                <a:gd name="T18" fmla="*/ 95 w 224"/>
                <a:gd name="T19" fmla="*/ 199 h 217"/>
                <a:gd name="T20" fmla="*/ 129 w 224"/>
                <a:gd name="T21" fmla="*/ 217 h 217"/>
                <a:gd name="T22" fmla="*/ 153 w 224"/>
                <a:gd name="T23" fmla="*/ 199 h 217"/>
                <a:gd name="T24" fmla="*/ 159 w 224"/>
                <a:gd name="T25" fmla="*/ 208 h 217"/>
                <a:gd name="T26" fmla="*/ 167 w 224"/>
                <a:gd name="T27" fmla="*/ 192 h 217"/>
                <a:gd name="T28" fmla="*/ 188 w 224"/>
                <a:gd name="T29" fmla="*/ 193 h 217"/>
                <a:gd name="T30" fmla="*/ 220 w 224"/>
                <a:gd name="T31" fmla="*/ 115 h 217"/>
                <a:gd name="T32" fmla="*/ 195 w 224"/>
                <a:gd name="T33" fmla="*/ 50 h 217"/>
                <a:gd name="T34" fmla="*/ 148 w 224"/>
                <a:gd name="T35" fmla="*/ 6 h 217"/>
                <a:gd name="T36" fmla="*/ 70 w 224"/>
                <a:gd name="T37" fmla="*/ 1 h 217"/>
                <a:gd name="T38" fmla="*/ 65 w 224"/>
                <a:gd name="T39" fmla="*/ 17 h 217"/>
                <a:gd name="T40" fmla="*/ 38 w 224"/>
                <a:gd name="T41" fmla="*/ 19 h 217"/>
                <a:gd name="T42" fmla="*/ 28 w 224"/>
                <a:gd name="T43" fmla="*/ 48 h 217"/>
                <a:gd name="T44" fmla="*/ 4 w 224"/>
                <a:gd name="T45" fmla="*/ 52 h 217"/>
                <a:gd name="T46" fmla="*/ 21 w 224"/>
                <a:gd name="T47" fmla="*/ 62 h 217"/>
                <a:gd name="T48" fmla="*/ 16 w 224"/>
                <a:gd name="T49" fmla="*/ 83 h 217"/>
                <a:gd name="T50" fmla="*/ 0 w 224"/>
                <a:gd name="T51" fmla="*/ 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17">
                  <a:moveTo>
                    <a:pt x="0" y="84"/>
                  </a:moveTo>
                  <a:cubicBezTo>
                    <a:pt x="7" y="97"/>
                    <a:pt x="16" y="115"/>
                    <a:pt x="17" y="134"/>
                  </a:cubicBezTo>
                  <a:cubicBezTo>
                    <a:pt x="11" y="135"/>
                    <a:pt x="3" y="134"/>
                    <a:pt x="0" y="141"/>
                  </a:cubicBezTo>
                  <a:cubicBezTo>
                    <a:pt x="5" y="145"/>
                    <a:pt x="12" y="142"/>
                    <a:pt x="19" y="145"/>
                  </a:cubicBezTo>
                  <a:cubicBezTo>
                    <a:pt x="15" y="168"/>
                    <a:pt x="51" y="165"/>
                    <a:pt x="42" y="183"/>
                  </a:cubicBezTo>
                  <a:cubicBezTo>
                    <a:pt x="43" y="192"/>
                    <a:pt x="52" y="180"/>
                    <a:pt x="58" y="181"/>
                  </a:cubicBezTo>
                  <a:cubicBezTo>
                    <a:pt x="72" y="184"/>
                    <a:pt x="55" y="192"/>
                    <a:pt x="59" y="199"/>
                  </a:cubicBezTo>
                  <a:cubicBezTo>
                    <a:pt x="64" y="199"/>
                    <a:pt x="67" y="193"/>
                    <a:pt x="72" y="191"/>
                  </a:cubicBezTo>
                  <a:cubicBezTo>
                    <a:pt x="92" y="188"/>
                    <a:pt x="78" y="208"/>
                    <a:pt x="83" y="214"/>
                  </a:cubicBezTo>
                  <a:cubicBezTo>
                    <a:pt x="91" y="212"/>
                    <a:pt x="86" y="200"/>
                    <a:pt x="95" y="199"/>
                  </a:cubicBezTo>
                  <a:cubicBezTo>
                    <a:pt x="105" y="210"/>
                    <a:pt x="125" y="202"/>
                    <a:pt x="129" y="217"/>
                  </a:cubicBezTo>
                  <a:cubicBezTo>
                    <a:pt x="131" y="205"/>
                    <a:pt x="144" y="204"/>
                    <a:pt x="153" y="199"/>
                  </a:cubicBezTo>
                  <a:cubicBezTo>
                    <a:pt x="155" y="201"/>
                    <a:pt x="160" y="204"/>
                    <a:pt x="159" y="208"/>
                  </a:cubicBezTo>
                  <a:cubicBezTo>
                    <a:pt x="170" y="207"/>
                    <a:pt x="164" y="199"/>
                    <a:pt x="167" y="192"/>
                  </a:cubicBezTo>
                  <a:cubicBezTo>
                    <a:pt x="175" y="179"/>
                    <a:pt x="185" y="198"/>
                    <a:pt x="188" y="193"/>
                  </a:cubicBezTo>
                  <a:cubicBezTo>
                    <a:pt x="191" y="170"/>
                    <a:pt x="214" y="144"/>
                    <a:pt x="220" y="115"/>
                  </a:cubicBezTo>
                  <a:cubicBezTo>
                    <a:pt x="224" y="88"/>
                    <a:pt x="205" y="71"/>
                    <a:pt x="195" y="50"/>
                  </a:cubicBezTo>
                  <a:cubicBezTo>
                    <a:pt x="195" y="35"/>
                    <a:pt x="160" y="25"/>
                    <a:pt x="148" y="6"/>
                  </a:cubicBezTo>
                  <a:cubicBezTo>
                    <a:pt x="115" y="0"/>
                    <a:pt x="102" y="5"/>
                    <a:pt x="70" y="1"/>
                  </a:cubicBezTo>
                  <a:cubicBezTo>
                    <a:pt x="63" y="5"/>
                    <a:pt x="68" y="12"/>
                    <a:pt x="65" y="17"/>
                  </a:cubicBezTo>
                  <a:cubicBezTo>
                    <a:pt x="56" y="17"/>
                    <a:pt x="47" y="9"/>
                    <a:pt x="38" y="19"/>
                  </a:cubicBezTo>
                  <a:cubicBezTo>
                    <a:pt x="45" y="31"/>
                    <a:pt x="30" y="37"/>
                    <a:pt x="28" y="48"/>
                  </a:cubicBezTo>
                  <a:cubicBezTo>
                    <a:pt x="25" y="59"/>
                    <a:pt x="3" y="44"/>
                    <a:pt x="4" y="52"/>
                  </a:cubicBezTo>
                  <a:cubicBezTo>
                    <a:pt x="5" y="62"/>
                    <a:pt x="19" y="54"/>
                    <a:pt x="21" y="62"/>
                  </a:cubicBezTo>
                  <a:cubicBezTo>
                    <a:pt x="23" y="69"/>
                    <a:pt x="18" y="77"/>
                    <a:pt x="16" y="83"/>
                  </a:cubicBezTo>
                  <a:lnTo>
                    <a:pt x="0" y="84"/>
                  </a:lnTo>
                  <a:close/>
                </a:path>
              </a:pathLst>
            </a:custGeom>
            <a:solidFill>
              <a:srgbClr val="FF5BA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255">
              <a:extLst>
                <a:ext uri="{FF2B5EF4-FFF2-40B4-BE49-F238E27FC236}">
                  <a16:creationId xmlns:a16="http://schemas.microsoft.com/office/drawing/2014/main" xmlns="" id="{6B9DFDFC-CB3E-4149-B915-93F0E65B2851}"/>
                </a:ext>
              </a:extLst>
            </p:cNvPr>
            <p:cNvSpPr>
              <a:spLocks/>
            </p:cNvSpPr>
            <p:nvPr/>
          </p:nvSpPr>
          <p:spPr bwMode="auto">
            <a:xfrm>
              <a:off x="8945147" y="4981948"/>
              <a:ext cx="307833" cy="297384"/>
            </a:xfrm>
            <a:custGeom>
              <a:avLst/>
              <a:gdLst>
                <a:gd name="T0" fmla="*/ 0 w 224"/>
                <a:gd name="T1" fmla="*/ 84 h 217"/>
                <a:gd name="T2" fmla="*/ 17 w 224"/>
                <a:gd name="T3" fmla="*/ 134 h 217"/>
                <a:gd name="T4" fmla="*/ 0 w 224"/>
                <a:gd name="T5" fmla="*/ 141 h 217"/>
                <a:gd name="T6" fmla="*/ 19 w 224"/>
                <a:gd name="T7" fmla="*/ 145 h 217"/>
                <a:gd name="T8" fmla="*/ 42 w 224"/>
                <a:gd name="T9" fmla="*/ 183 h 217"/>
                <a:gd name="T10" fmla="*/ 58 w 224"/>
                <a:gd name="T11" fmla="*/ 181 h 217"/>
                <a:gd name="T12" fmla="*/ 59 w 224"/>
                <a:gd name="T13" fmla="*/ 199 h 217"/>
                <a:gd name="T14" fmla="*/ 72 w 224"/>
                <a:gd name="T15" fmla="*/ 191 h 217"/>
                <a:gd name="T16" fmla="*/ 83 w 224"/>
                <a:gd name="T17" fmla="*/ 214 h 217"/>
                <a:gd name="T18" fmla="*/ 95 w 224"/>
                <a:gd name="T19" fmla="*/ 199 h 217"/>
                <a:gd name="T20" fmla="*/ 129 w 224"/>
                <a:gd name="T21" fmla="*/ 217 h 217"/>
                <a:gd name="T22" fmla="*/ 153 w 224"/>
                <a:gd name="T23" fmla="*/ 199 h 217"/>
                <a:gd name="T24" fmla="*/ 159 w 224"/>
                <a:gd name="T25" fmla="*/ 208 h 217"/>
                <a:gd name="T26" fmla="*/ 167 w 224"/>
                <a:gd name="T27" fmla="*/ 192 h 217"/>
                <a:gd name="T28" fmla="*/ 188 w 224"/>
                <a:gd name="T29" fmla="*/ 193 h 217"/>
                <a:gd name="T30" fmla="*/ 220 w 224"/>
                <a:gd name="T31" fmla="*/ 115 h 217"/>
                <a:gd name="T32" fmla="*/ 195 w 224"/>
                <a:gd name="T33" fmla="*/ 50 h 217"/>
                <a:gd name="T34" fmla="*/ 148 w 224"/>
                <a:gd name="T35" fmla="*/ 6 h 217"/>
                <a:gd name="T36" fmla="*/ 70 w 224"/>
                <a:gd name="T37" fmla="*/ 1 h 217"/>
                <a:gd name="T38" fmla="*/ 65 w 224"/>
                <a:gd name="T39" fmla="*/ 17 h 217"/>
                <a:gd name="T40" fmla="*/ 38 w 224"/>
                <a:gd name="T41" fmla="*/ 19 h 217"/>
                <a:gd name="T42" fmla="*/ 28 w 224"/>
                <a:gd name="T43" fmla="*/ 48 h 217"/>
                <a:gd name="T44" fmla="*/ 4 w 224"/>
                <a:gd name="T45" fmla="*/ 52 h 217"/>
                <a:gd name="T46" fmla="*/ 21 w 224"/>
                <a:gd name="T47" fmla="*/ 62 h 217"/>
                <a:gd name="T48" fmla="*/ 16 w 224"/>
                <a:gd name="T49" fmla="*/ 83 h 217"/>
                <a:gd name="T50" fmla="*/ 0 w 224"/>
                <a:gd name="T51" fmla="*/ 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17">
                  <a:moveTo>
                    <a:pt x="0" y="84"/>
                  </a:moveTo>
                  <a:cubicBezTo>
                    <a:pt x="7" y="97"/>
                    <a:pt x="16" y="115"/>
                    <a:pt x="17" y="134"/>
                  </a:cubicBezTo>
                  <a:cubicBezTo>
                    <a:pt x="11" y="135"/>
                    <a:pt x="3" y="134"/>
                    <a:pt x="0" y="141"/>
                  </a:cubicBezTo>
                  <a:cubicBezTo>
                    <a:pt x="5" y="145"/>
                    <a:pt x="12" y="142"/>
                    <a:pt x="19" y="145"/>
                  </a:cubicBezTo>
                  <a:cubicBezTo>
                    <a:pt x="15" y="168"/>
                    <a:pt x="51" y="165"/>
                    <a:pt x="42" y="183"/>
                  </a:cubicBezTo>
                  <a:cubicBezTo>
                    <a:pt x="43" y="192"/>
                    <a:pt x="52" y="180"/>
                    <a:pt x="58" y="181"/>
                  </a:cubicBezTo>
                  <a:cubicBezTo>
                    <a:pt x="72" y="184"/>
                    <a:pt x="55" y="192"/>
                    <a:pt x="59" y="199"/>
                  </a:cubicBezTo>
                  <a:cubicBezTo>
                    <a:pt x="64" y="199"/>
                    <a:pt x="67" y="193"/>
                    <a:pt x="72" y="191"/>
                  </a:cubicBezTo>
                  <a:cubicBezTo>
                    <a:pt x="92" y="188"/>
                    <a:pt x="78" y="208"/>
                    <a:pt x="83" y="214"/>
                  </a:cubicBezTo>
                  <a:cubicBezTo>
                    <a:pt x="91" y="212"/>
                    <a:pt x="86" y="200"/>
                    <a:pt x="95" y="199"/>
                  </a:cubicBezTo>
                  <a:cubicBezTo>
                    <a:pt x="105" y="210"/>
                    <a:pt x="125" y="202"/>
                    <a:pt x="129" y="217"/>
                  </a:cubicBezTo>
                  <a:cubicBezTo>
                    <a:pt x="131" y="205"/>
                    <a:pt x="144" y="204"/>
                    <a:pt x="153" y="199"/>
                  </a:cubicBezTo>
                  <a:cubicBezTo>
                    <a:pt x="155" y="201"/>
                    <a:pt x="160" y="204"/>
                    <a:pt x="159" y="208"/>
                  </a:cubicBezTo>
                  <a:cubicBezTo>
                    <a:pt x="170" y="207"/>
                    <a:pt x="164" y="199"/>
                    <a:pt x="167" y="192"/>
                  </a:cubicBezTo>
                  <a:cubicBezTo>
                    <a:pt x="175" y="179"/>
                    <a:pt x="185" y="198"/>
                    <a:pt x="188" y="193"/>
                  </a:cubicBezTo>
                  <a:cubicBezTo>
                    <a:pt x="191" y="170"/>
                    <a:pt x="214" y="144"/>
                    <a:pt x="220" y="115"/>
                  </a:cubicBezTo>
                  <a:cubicBezTo>
                    <a:pt x="224" y="88"/>
                    <a:pt x="205" y="71"/>
                    <a:pt x="195" y="50"/>
                  </a:cubicBezTo>
                  <a:cubicBezTo>
                    <a:pt x="195" y="35"/>
                    <a:pt x="160" y="25"/>
                    <a:pt x="148" y="6"/>
                  </a:cubicBezTo>
                  <a:cubicBezTo>
                    <a:pt x="115" y="0"/>
                    <a:pt x="102" y="5"/>
                    <a:pt x="70" y="1"/>
                  </a:cubicBezTo>
                  <a:cubicBezTo>
                    <a:pt x="63" y="5"/>
                    <a:pt x="68" y="12"/>
                    <a:pt x="65" y="17"/>
                  </a:cubicBezTo>
                  <a:cubicBezTo>
                    <a:pt x="56" y="17"/>
                    <a:pt x="47" y="9"/>
                    <a:pt x="38" y="19"/>
                  </a:cubicBezTo>
                  <a:cubicBezTo>
                    <a:pt x="45" y="31"/>
                    <a:pt x="30" y="37"/>
                    <a:pt x="28" y="48"/>
                  </a:cubicBezTo>
                  <a:cubicBezTo>
                    <a:pt x="25" y="59"/>
                    <a:pt x="3" y="44"/>
                    <a:pt x="4" y="52"/>
                  </a:cubicBezTo>
                  <a:cubicBezTo>
                    <a:pt x="5" y="62"/>
                    <a:pt x="19" y="54"/>
                    <a:pt x="21" y="62"/>
                  </a:cubicBezTo>
                  <a:cubicBezTo>
                    <a:pt x="23" y="69"/>
                    <a:pt x="18" y="77"/>
                    <a:pt x="16" y="83"/>
                  </a:cubicBezTo>
                  <a:lnTo>
                    <a:pt x="0" y="84"/>
                  </a:lnTo>
                  <a:close/>
                </a:path>
              </a:pathLst>
            </a:custGeom>
            <a:solidFill>
              <a:srgbClr val="E02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68">
              <a:extLst>
                <a:ext uri="{FF2B5EF4-FFF2-40B4-BE49-F238E27FC236}">
                  <a16:creationId xmlns:a16="http://schemas.microsoft.com/office/drawing/2014/main" xmlns="" id="{C4E91680-A9B2-4EC9-83F0-C2EF88B66FAE}"/>
                </a:ext>
              </a:extLst>
            </p:cNvPr>
            <p:cNvSpPr>
              <a:spLocks/>
            </p:cNvSpPr>
            <p:nvPr/>
          </p:nvSpPr>
          <p:spPr bwMode="auto">
            <a:xfrm>
              <a:off x="9792174" y="4356889"/>
              <a:ext cx="166375" cy="172805"/>
            </a:xfrm>
            <a:custGeom>
              <a:avLst/>
              <a:gdLst>
                <a:gd name="T0" fmla="*/ 114 w 121"/>
                <a:gd name="T1" fmla="*/ 42 h 126"/>
                <a:gd name="T2" fmla="*/ 116 w 121"/>
                <a:gd name="T3" fmla="*/ 33 h 126"/>
                <a:gd name="T4" fmla="*/ 104 w 121"/>
                <a:gd name="T5" fmla="*/ 27 h 126"/>
                <a:gd name="T6" fmla="*/ 111 w 121"/>
                <a:gd name="T7" fmla="*/ 21 h 126"/>
                <a:gd name="T8" fmla="*/ 106 w 121"/>
                <a:gd name="T9" fmla="*/ 22 h 126"/>
                <a:gd name="T10" fmla="*/ 100 w 121"/>
                <a:gd name="T11" fmla="*/ 23 h 126"/>
                <a:gd name="T12" fmla="*/ 103 w 121"/>
                <a:gd name="T13" fmla="*/ 13 h 126"/>
                <a:gd name="T14" fmla="*/ 102 w 121"/>
                <a:gd name="T15" fmla="*/ 13 h 126"/>
                <a:gd name="T16" fmla="*/ 100 w 121"/>
                <a:gd name="T17" fmla="*/ 14 h 126"/>
                <a:gd name="T18" fmla="*/ 104 w 121"/>
                <a:gd name="T19" fmla="*/ 6 h 126"/>
                <a:gd name="T20" fmla="*/ 86 w 121"/>
                <a:gd name="T21" fmla="*/ 14 h 126"/>
                <a:gd name="T22" fmla="*/ 83 w 121"/>
                <a:gd name="T23" fmla="*/ 0 h 126"/>
                <a:gd name="T24" fmla="*/ 59 w 121"/>
                <a:gd name="T25" fmla="*/ 11 h 126"/>
                <a:gd name="T26" fmla="*/ 58 w 121"/>
                <a:gd name="T27" fmla="*/ 4 h 126"/>
                <a:gd name="T28" fmla="*/ 43 w 121"/>
                <a:gd name="T29" fmla="*/ 15 h 126"/>
                <a:gd name="T30" fmla="*/ 38 w 121"/>
                <a:gd name="T31" fmla="*/ 7 h 126"/>
                <a:gd name="T32" fmla="*/ 30 w 121"/>
                <a:gd name="T33" fmla="*/ 26 h 126"/>
                <a:gd name="T34" fmla="*/ 23 w 121"/>
                <a:gd name="T35" fmla="*/ 19 h 126"/>
                <a:gd name="T36" fmla="*/ 21 w 121"/>
                <a:gd name="T37" fmla="*/ 36 h 126"/>
                <a:gd name="T38" fmla="*/ 16 w 121"/>
                <a:gd name="T39" fmla="*/ 33 h 126"/>
                <a:gd name="T40" fmla="*/ 9 w 121"/>
                <a:gd name="T41" fmla="*/ 46 h 126"/>
                <a:gd name="T42" fmla="*/ 12 w 121"/>
                <a:gd name="T43" fmla="*/ 56 h 126"/>
                <a:gd name="T44" fmla="*/ 8 w 121"/>
                <a:gd name="T45" fmla="*/ 55 h 126"/>
                <a:gd name="T46" fmla="*/ 12 w 121"/>
                <a:gd name="T47" fmla="*/ 94 h 126"/>
                <a:gd name="T48" fmla="*/ 20 w 121"/>
                <a:gd name="T49" fmla="*/ 101 h 126"/>
                <a:gd name="T50" fmla="*/ 29 w 121"/>
                <a:gd name="T51" fmla="*/ 108 h 126"/>
                <a:gd name="T52" fmla="*/ 29 w 121"/>
                <a:gd name="T53" fmla="*/ 115 h 126"/>
                <a:gd name="T54" fmla="*/ 32 w 121"/>
                <a:gd name="T55" fmla="*/ 111 h 126"/>
                <a:gd name="T56" fmla="*/ 42 w 121"/>
                <a:gd name="T57" fmla="*/ 122 h 126"/>
                <a:gd name="T58" fmla="*/ 46 w 121"/>
                <a:gd name="T59" fmla="*/ 118 h 126"/>
                <a:gd name="T60" fmla="*/ 55 w 121"/>
                <a:gd name="T61" fmla="*/ 126 h 126"/>
                <a:gd name="T62" fmla="*/ 56 w 121"/>
                <a:gd name="T63" fmla="*/ 118 h 126"/>
                <a:gd name="T64" fmla="*/ 64 w 121"/>
                <a:gd name="T65" fmla="*/ 121 h 126"/>
                <a:gd name="T66" fmla="*/ 68 w 121"/>
                <a:gd name="T67" fmla="*/ 114 h 126"/>
                <a:gd name="T68" fmla="*/ 76 w 121"/>
                <a:gd name="T69" fmla="*/ 113 h 126"/>
                <a:gd name="T70" fmla="*/ 85 w 121"/>
                <a:gd name="T71" fmla="*/ 113 h 126"/>
                <a:gd name="T72" fmla="*/ 84 w 121"/>
                <a:gd name="T73" fmla="*/ 105 h 126"/>
                <a:gd name="T74" fmla="*/ 95 w 121"/>
                <a:gd name="T75" fmla="*/ 104 h 126"/>
                <a:gd name="T76" fmla="*/ 93 w 121"/>
                <a:gd name="T77" fmla="*/ 97 h 126"/>
                <a:gd name="T78" fmla="*/ 99 w 121"/>
                <a:gd name="T79" fmla="*/ 93 h 126"/>
                <a:gd name="T80" fmla="*/ 103 w 121"/>
                <a:gd name="T81" fmla="*/ 89 h 126"/>
                <a:gd name="T82" fmla="*/ 102 w 121"/>
                <a:gd name="T83" fmla="*/ 80 h 126"/>
                <a:gd name="T84" fmla="*/ 116 w 121"/>
                <a:gd name="T85" fmla="*/ 75 h 126"/>
                <a:gd name="T86" fmla="*/ 112 w 121"/>
                <a:gd name="T87" fmla="*/ 73 h 126"/>
                <a:gd name="T88" fmla="*/ 107 w 121"/>
                <a:gd name="T89" fmla="*/ 71 h 126"/>
                <a:gd name="T90" fmla="*/ 117 w 121"/>
                <a:gd name="T91" fmla="*/ 56 h 126"/>
                <a:gd name="T92" fmla="*/ 113 w 121"/>
                <a:gd name="T93" fmla="*/ 55 h 126"/>
                <a:gd name="T94" fmla="*/ 121 w 121"/>
                <a:gd name="T95" fmla="*/ 40 h 126"/>
                <a:gd name="T96" fmla="*/ 117 w 121"/>
                <a:gd name="T97" fmla="*/ 41 h 126"/>
                <a:gd name="T98" fmla="*/ 114 w 121"/>
                <a:gd name="T99" fmla="*/ 4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 h="126">
                  <a:moveTo>
                    <a:pt x="114" y="42"/>
                  </a:moveTo>
                  <a:cubicBezTo>
                    <a:pt x="109" y="40"/>
                    <a:pt x="116" y="37"/>
                    <a:pt x="116" y="33"/>
                  </a:cubicBezTo>
                  <a:cubicBezTo>
                    <a:pt x="113" y="34"/>
                    <a:pt x="103" y="37"/>
                    <a:pt x="104" y="27"/>
                  </a:cubicBezTo>
                  <a:cubicBezTo>
                    <a:pt x="107" y="26"/>
                    <a:pt x="110" y="24"/>
                    <a:pt x="111" y="21"/>
                  </a:cubicBezTo>
                  <a:cubicBezTo>
                    <a:pt x="109" y="19"/>
                    <a:pt x="108" y="21"/>
                    <a:pt x="106" y="22"/>
                  </a:cubicBezTo>
                  <a:cubicBezTo>
                    <a:pt x="104" y="23"/>
                    <a:pt x="102" y="24"/>
                    <a:pt x="100" y="23"/>
                  </a:cubicBezTo>
                  <a:cubicBezTo>
                    <a:pt x="97" y="20"/>
                    <a:pt x="102" y="16"/>
                    <a:pt x="103" y="13"/>
                  </a:cubicBezTo>
                  <a:cubicBezTo>
                    <a:pt x="103" y="12"/>
                    <a:pt x="102" y="13"/>
                    <a:pt x="102" y="13"/>
                  </a:cubicBezTo>
                  <a:cubicBezTo>
                    <a:pt x="101" y="14"/>
                    <a:pt x="100" y="15"/>
                    <a:pt x="100" y="14"/>
                  </a:cubicBezTo>
                  <a:cubicBezTo>
                    <a:pt x="97" y="10"/>
                    <a:pt x="104" y="11"/>
                    <a:pt x="104" y="6"/>
                  </a:cubicBezTo>
                  <a:cubicBezTo>
                    <a:pt x="96" y="7"/>
                    <a:pt x="94" y="17"/>
                    <a:pt x="86" y="14"/>
                  </a:cubicBezTo>
                  <a:cubicBezTo>
                    <a:pt x="81" y="13"/>
                    <a:pt x="85" y="3"/>
                    <a:pt x="83" y="0"/>
                  </a:cubicBezTo>
                  <a:cubicBezTo>
                    <a:pt x="78" y="8"/>
                    <a:pt x="67" y="10"/>
                    <a:pt x="59" y="11"/>
                  </a:cubicBezTo>
                  <a:cubicBezTo>
                    <a:pt x="59" y="9"/>
                    <a:pt x="62" y="4"/>
                    <a:pt x="58" y="4"/>
                  </a:cubicBezTo>
                  <a:cubicBezTo>
                    <a:pt x="54" y="9"/>
                    <a:pt x="51" y="17"/>
                    <a:pt x="43" y="15"/>
                  </a:cubicBezTo>
                  <a:cubicBezTo>
                    <a:pt x="39" y="14"/>
                    <a:pt x="42" y="6"/>
                    <a:pt x="38" y="7"/>
                  </a:cubicBezTo>
                  <a:cubicBezTo>
                    <a:pt x="30" y="8"/>
                    <a:pt x="39" y="23"/>
                    <a:pt x="30" y="26"/>
                  </a:cubicBezTo>
                  <a:cubicBezTo>
                    <a:pt x="26" y="27"/>
                    <a:pt x="25" y="21"/>
                    <a:pt x="23" y="19"/>
                  </a:cubicBezTo>
                  <a:cubicBezTo>
                    <a:pt x="19" y="24"/>
                    <a:pt x="28" y="31"/>
                    <a:pt x="21" y="36"/>
                  </a:cubicBezTo>
                  <a:cubicBezTo>
                    <a:pt x="19" y="37"/>
                    <a:pt x="18" y="34"/>
                    <a:pt x="16" y="33"/>
                  </a:cubicBezTo>
                  <a:cubicBezTo>
                    <a:pt x="19" y="38"/>
                    <a:pt x="16" y="46"/>
                    <a:pt x="9" y="46"/>
                  </a:cubicBezTo>
                  <a:cubicBezTo>
                    <a:pt x="10" y="50"/>
                    <a:pt x="16" y="51"/>
                    <a:pt x="12" y="56"/>
                  </a:cubicBezTo>
                  <a:cubicBezTo>
                    <a:pt x="11" y="57"/>
                    <a:pt x="9" y="56"/>
                    <a:pt x="8" y="55"/>
                  </a:cubicBezTo>
                  <a:cubicBezTo>
                    <a:pt x="0" y="64"/>
                    <a:pt x="15" y="81"/>
                    <a:pt x="12" y="94"/>
                  </a:cubicBezTo>
                  <a:cubicBezTo>
                    <a:pt x="18" y="93"/>
                    <a:pt x="19" y="97"/>
                    <a:pt x="20" y="101"/>
                  </a:cubicBezTo>
                  <a:cubicBezTo>
                    <a:pt x="22" y="105"/>
                    <a:pt x="23" y="109"/>
                    <a:pt x="29" y="108"/>
                  </a:cubicBezTo>
                  <a:cubicBezTo>
                    <a:pt x="30" y="110"/>
                    <a:pt x="27" y="112"/>
                    <a:pt x="29" y="115"/>
                  </a:cubicBezTo>
                  <a:cubicBezTo>
                    <a:pt x="32" y="111"/>
                    <a:pt x="32" y="111"/>
                    <a:pt x="32" y="111"/>
                  </a:cubicBezTo>
                  <a:cubicBezTo>
                    <a:pt x="37" y="112"/>
                    <a:pt x="39" y="117"/>
                    <a:pt x="42" y="122"/>
                  </a:cubicBezTo>
                  <a:cubicBezTo>
                    <a:pt x="46" y="118"/>
                    <a:pt x="46" y="118"/>
                    <a:pt x="46" y="118"/>
                  </a:cubicBezTo>
                  <a:cubicBezTo>
                    <a:pt x="49" y="120"/>
                    <a:pt x="54" y="119"/>
                    <a:pt x="55" y="126"/>
                  </a:cubicBezTo>
                  <a:cubicBezTo>
                    <a:pt x="59" y="125"/>
                    <a:pt x="53" y="120"/>
                    <a:pt x="56" y="118"/>
                  </a:cubicBezTo>
                  <a:cubicBezTo>
                    <a:pt x="59" y="116"/>
                    <a:pt x="61" y="120"/>
                    <a:pt x="64" y="121"/>
                  </a:cubicBezTo>
                  <a:cubicBezTo>
                    <a:pt x="67" y="121"/>
                    <a:pt x="64" y="114"/>
                    <a:pt x="68" y="114"/>
                  </a:cubicBezTo>
                  <a:cubicBezTo>
                    <a:pt x="71" y="115"/>
                    <a:pt x="73" y="114"/>
                    <a:pt x="76" y="113"/>
                  </a:cubicBezTo>
                  <a:cubicBezTo>
                    <a:pt x="79" y="113"/>
                    <a:pt x="82" y="112"/>
                    <a:pt x="85" y="113"/>
                  </a:cubicBezTo>
                  <a:cubicBezTo>
                    <a:pt x="90" y="110"/>
                    <a:pt x="82" y="108"/>
                    <a:pt x="84" y="105"/>
                  </a:cubicBezTo>
                  <a:cubicBezTo>
                    <a:pt x="86" y="102"/>
                    <a:pt x="92" y="104"/>
                    <a:pt x="95" y="104"/>
                  </a:cubicBezTo>
                  <a:cubicBezTo>
                    <a:pt x="97" y="101"/>
                    <a:pt x="91" y="100"/>
                    <a:pt x="93" y="97"/>
                  </a:cubicBezTo>
                  <a:cubicBezTo>
                    <a:pt x="101" y="100"/>
                    <a:pt x="100" y="97"/>
                    <a:pt x="99" y="93"/>
                  </a:cubicBezTo>
                  <a:cubicBezTo>
                    <a:pt x="98" y="91"/>
                    <a:pt x="98" y="88"/>
                    <a:pt x="103" y="89"/>
                  </a:cubicBezTo>
                  <a:cubicBezTo>
                    <a:pt x="111" y="86"/>
                    <a:pt x="100" y="85"/>
                    <a:pt x="102" y="80"/>
                  </a:cubicBezTo>
                  <a:cubicBezTo>
                    <a:pt x="105" y="74"/>
                    <a:pt x="111" y="76"/>
                    <a:pt x="116" y="75"/>
                  </a:cubicBezTo>
                  <a:cubicBezTo>
                    <a:pt x="117" y="71"/>
                    <a:pt x="114" y="72"/>
                    <a:pt x="112" y="73"/>
                  </a:cubicBezTo>
                  <a:cubicBezTo>
                    <a:pt x="110" y="73"/>
                    <a:pt x="107" y="74"/>
                    <a:pt x="107" y="71"/>
                  </a:cubicBezTo>
                  <a:cubicBezTo>
                    <a:pt x="106" y="64"/>
                    <a:pt x="111" y="59"/>
                    <a:pt x="117" y="56"/>
                  </a:cubicBezTo>
                  <a:cubicBezTo>
                    <a:pt x="116" y="55"/>
                    <a:pt x="114" y="53"/>
                    <a:pt x="113" y="55"/>
                  </a:cubicBezTo>
                  <a:cubicBezTo>
                    <a:pt x="102" y="47"/>
                    <a:pt x="120" y="46"/>
                    <a:pt x="121" y="40"/>
                  </a:cubicBezTo>
                  <a:cubicBezTo>
                    <a:pt x="119" y="39"/>
                    <a:pt x="118" y="40"/>
                    <a:pt x="117" y="41"/>
                  </a:cubicBezTo>
                  <a:cubicBezTo>
                    <a:pt x="116" y="42"/>
                    <a:pt x="115" y="43"/>
                    <a:pt x="114" y="42"/>
                  </a:cubicBezTo>
                </a:path>
              </a:pathLst>
            </a:custGeom>
            <a:solidFill>
              <a:srgbClr val="3EE3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53">
              <a:extLst>
                <a:ext uri="{FF2B5EF4-FFF2-40B4-BE49-F238E27FC236}">
                  <a16:creationId xmlns:a16="http://schemas.microsoft.com/office/drawing/2014/main" xmlns="" id="{5AF4A4F0-73FA-4B8F-A817-B8EDD3ECC249}"/>
                </a:ext>
              </a:extLst>
            </p:cNvPr>
            <p:cNvSpPr>
              <a:spLocks/>
            </p:cNvSpPr>
            <p:nvPr/>
          </p:nvSpPr>
          <p:spPr bwMode="auto">
            <a:xfrm>
              <a:off x="10157094" y="4242254"/>
              <a:ext cx="465610" cy="448635"/>
            </a:xfrm>
            <a:custGeom>
              <a:avLst/>
              <a:gdLst>
                <a:gd name="T0" fmla="*/ 0 w 224"/>
                <a:gd name="T1" fmla="*/ 84 h 217"/>
                <a:gd name="T2" fmla="*/ 17 w 224"/>
                <a:gd name="T3" fmla="*/ 133 h 217"/>
                <a:gd name="T4" fmla="*/ 1 w 224"/>
                <a:gd name="T5" fmla="*/ 141 h 217"/>
                <a:gd name="T6" fmla="*/ 19 w 224"/>
                <a:gd name="T7" fmla="*/ 144 h 217"/>
                <a:gd name="T8" fmla="*/ 42 w 224"/>
                <a:gd name="T9" fmla="*/ 183 h 217"/>
                <a:gd name="T10" fmla="*/ 58 w 224"/>
                <a:gd name="T11" fmla="*/ 181 h 217"/>
                <a:gd name="T12" fmla="*/ 59 w 224"/>
                <a:gd name="T13" fmla="*/ 199 h 217"/>
                <a:gd name="T14" fmla="*/ 72 w 224"/>
                <a:gd name="T15" fmla="*/ 191 h 217"/>
                <a:gd name="T16" fmla="*/ 84 w 224"/>
                <a:gd name="T17" fmla="*/ 214 h 217"/>
                <a:gd name="T18" fmla="*/ 96 w 224"/>
                <a:gd name="T19" fmla="*/ 199 h 217"/>
                <a:gd name="T20" fmla="*/ 129 w 224"/>
                <a:gd name="T21" fmla="*/ 217 h 217"/>
                <a:gd name="T22" fmla="*/ 154 w 224"/>
                <a:gd name="T23" fmla="*/ 198 h 217"/>
                <a:gd name="T24" fmla="*/ 160 w 224"/>
                <a:gd name="T25" fmla="*/ 208 h 217"/>
                <a:gd name="T26" fmla="*/ 168 w 224"/>
                <a:gd name="T27" fmla="*/ 192 h 217"/>
                <a:gd name="T28" fmla="*/ 189 w 224"/>
                <a:gd name="T29" fmla="*/ 193 h 217"/>
                <a:gd name="T30" fmla="*/ 221 w 224"/>
                <a:gd name="T31" fmla="*/ 115 h 217"/>
                <a:gd name="T32" fmla="*/ 196 w 224"/>
                <a:gd name="T33" fmla="*/ 50 h 217"/>
                <a:gd name="T34" fmla="*/ 148 w 224"/>
                <a:gd name="T35" fmla="*/ 5 h 217"/>
                <a:gd name="T36" fmla="*/ 70 w 224"/>
                <a:gd name="T37" fmla="*/ 1 h 217"/>
                <a:gd name="T38" fmla="*/ 65 w 224"/>
                <a:gd name="T39" fmla="*/ 17 h 217"/>
                <a:gd name="T40" fmla="*/ 39 w 224"/>
                <a:gd name="T41" fmla="*/ 18 h 217"/>
                <a:gd name="T42" fmla="*/ 28 w 224"/>
                <a:gd name="T43" fmla="*/ 48 h 217"/>
                <a:gd name="T44" fmla="*/ 5 w 224"/>
                <a:gd name="T45" fmla="*/ 52 h 217"/>
                <a:gd name="T46" fmla="*/ 22 w 224"/>
                <a:gd name="T47" fmla="*/ 62 h 217"/>
                <a:gd name="T48" fmla="*/ 16 w 224"/>
                <a:gd name="T49" fmla="*/ 83 h 217"/>
                <a:gd name="T50" fmla="*/ 0 w 224"/>
                <a:gd name="T51" fmla="*/ 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17">
                  <a:moveTo>
                    <a:pt x="0" y="84"/>
                  </a:moveTo>
                  <a:cubicBezTo>
                    <a:pt x="8" y="97"/>
                    <a:pt x="16" y="115"/>
                    <a:pt x="17" y="133"/>
                  </a:cubicBezTo>
                  <a:cubicBezTo>
                    <a:pt x="12" y="135"/>
                    <a:pt x="3" y="134"/>
                    <a:pt x="1" y="141"/>
                  </a:cubicBezTo>
                  <a:cubicBezTo>
                    <a:pt x="6" y="145"/>
                    <a:pt x="13" y="141"/>
                    <a:pt x="19" y="144"/>
                  </a:cubicBezTo>
                  <a:cubicBezTo>
                    <a:pt x="15" y="168"/>
                    <a:pt x="52" y="164"/>
                    <a:pt x="42" y="183"/>
                  </a:cubicBezTo>
                  <a:cubicBezTo>
                    <a:pt x="44" y="192"/>
                    <a:pt x="53" y="180"/>
                    <a:pt x="58" y="181"/>
                  </a:cubicBezTo>
                  <a:cubicBezTo>
                    <a:pt x="72" y="183"/>
                    <a:pt x="56" y="192"/>
                    <a:pt x="59" y="199"/>
                  </a:cubicBezTo>
                  <a:cubicBezTo>
                    <a:pt x="64" y="199"/>
                    <a:pt x="67" y="193"/>
                    <a:pt x="72" y="191"/>
                  </a:cubicBezTo>
                  <a:cubicBezTo>
                    <a:pt x="92" y="187"/>
                    <a:pt x="78" y="208"/>
                    <a:pt x="84" y="214"/>
                  </a:cubicBezTo>
                  <a:cubicBezTo>
                    <a:pt x="92" y="212"/>
                    <a:pt x="87" y="200"/>
                    <a:pt x="96" y="199"/>
                  </a:cubicBezTo>
                  <a:cubicBezTo>
                    <a:pt x="105" y="209"/>
                    <a:pt x="125" y="202"/>
                    <a:pt x="129" y="217"/>
                  </a:cubicBezTo>
                  <a:cubicBezTo>
                    <a:pt x="131" y="204"/>
                    <a:pt x="145" y="204"/>
                    <a:pt x="154" y="198"/>
                  </a:cubicBezTo>
                  <a:cubicBezTo>
                    <a:pt x="155" y="201"/>
                    <a:pt x="160" y="204"/>
                    <a:pt x="160" y="208"/>
                  </a:cubicBezTo>
                  <a:cubicBezTo>
                    <a:pt x="170" y="207"/>
                    <a:pt x="164" y="199"/>
                    <a:pt x="168" y="192"/>
                  </a:cubicBezTo>
                  <a:cubicBezTo>
                    <a:pt x="175" y="179"/>
                    <a:pt x="185" y="198"/>
                    <a:pt x="189" y="193"/>
                  </a:cubicBezTo>
                  <a:cubicBezTo>
                    <a:pt x="191" y="169"/>
                    <a:pt x="214" y="143"/>
                    <a:pt x="221" y="115"/>
                  </a:cubicBezTo>
                  <a:cubicBezTo>
                    <a:pt x="224" y="88"/>
                    <a:pt x="205" y="71"/>
                    <a:pt x="196" y="50"/>
                  </a:cubicBezTo>
                  <a:cubicBezTo>
                    <a:pt x="196" y="35"/>
                    <a:pt x="160" y="25"/>
                    <a:pt x="148" y="5"/>
                  </a:cubicBezTo>
                  <a:cubicBezTo>
                    <a:pt x="116" y="0"/>
                    <a:pt x="102" y="5"/>
                    <a:pt x="70" y="1"/>
                  </a:cubicBezTo>
                  <a:cubicBezTo>
                    <a:pt x="63" y="4"/>
                    <a:pt x="68" y="11"/>
                    <a:pt x="65" y="17"/>
                  </a:cubicBezTo>
                  <a:cubicBezTo>
                    <a:pt x="57" y="17"/>
                    <a:pt x="47" y="9"/>
                    <a:pt x="39" y="18"/>
                  </a:cubicBezTo>
                  <a:cubicBezTo>
                    <a:pt x="46" y="31"/>
                    <a:pt x="31" y="37"/>
                    <a:pt x="28" y="48"/>
                  </a:cubicBezTo>
                  <a:cubicBezTo>
                    <a:pt x="26" y="59"/>
                    <a:pt x="4" y="44"/>
                    <a:pt x="5" y="52"/>
                  </a:cubicBezTo>
                  <a:cubicBezTo>
                    <a:pt x="5" y="62"/>
                    <a:pt x="19" y="54"/>
                    <a:pt x="22" y="62"/>
                  </a:cubicBezTo>
                  <a:cubicBezTo>
                    <a:pt x="24" y="68"/>
                    <a:pt x="19" y="77"/>
                    <a:pt x="16" y="83"/>
                  </a:cubicBezTo>
                  <a:lnTo>
                    <a:pt x="0" y="8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256">
              <a:extLst>
                <a:ext uri="{FF2B5EF4-FFF2-40B4-BE49-F238E27FC236}">
                  <a16:creationId xmlns:a16="http://schemas.microsoft.com/office/drawing/2014/main" xmlns="" id="{7D9BB5EB-B6F7-4497-9B8F-6491744A4D67}"/>
                </a:ext>
              </a:extLst>
            </p:cNvPr>
            <p:cNvSpPr>
              <a:spLocks/>
            </p:cNvSpPr>
            <p:nvPr/>
          </p:nvSpPr>
          <p:spPr bwMode="auto">
            <a:xfrm>
              <a:off x="10539966" y="4911728"/>
              <a:ext cx="261216" cy="208169"/>
            </a:xfrm>
            <a:custGeom>
              <a:avLst/>
              <a:gdLst>
                <a:gd name="T0" fmla="*/ 0 w 190"/>
                <a:gd name="T1" fmla="*/ 58 h 152"/>
                <a:gd name="T2" fmla="*/ 15 w 190"/>
                <a:gd name="T3" fmla="*/ 93 h 152"/>
                <a:gd name="T4" fmla="*/ 1 w 190"/>
                <a:gd name="T5" fmla="*/ 98 h 152"/>
                <a:gd name="T6" fmla="*/ 9 w 190"/>
                <a:gd name="T7" fmla="*/ 100 h 152"/>
                <a:gd name="T8" fmla="*/ 16 w 190"/>
                <a:gd name="T9" fmla="*/ 100 h 152"/>
                <a:gd name="T10" fmla="*/ 36 w 190"/>
                <a:gd name="T11" fmla="*/ 128 h 152"/>
                <a:gd name="T12" fmla="*/ 44 w 190"/>
                <a:gd name="T13" fmla="*/ 128 h 152"/>
                <a:gd name="T14" fmla="*/ 50 w 190"/>
                <a:gd name="T15" fmla="*/ 126 h 152"/>
                <a:gd name="T16" fmla="*/ 51 w 190"/>
                <a:gd name="T17" fmla="*/ 139 h 152"/>
                <a:gd name="T18" fmla="*/ 62 w 190"/>
                <a:gd name="T19" fmla="*/ 133 h 152"/>
                <a:gd name="T20" fmla="*/ 72 w 190"/>
                <a:gd name="T21" fmla="*/ 150 h 152"/>
                <a:gd name="T22" fmla="*/ 82 w 190"/>
                <a:gd name="T23" fmla="*/ 139 h 152"/>
                <a:gd name="T24" fmla="*/ 111 w 190"/>
                <a:gd name="T25" fmla="*/ 152 h 152"/>
                <a:gd name="T26" fmla="*/ 131 w 190"/>
                <a:gd name="T27" fmla="*/ 139 h 152"/>
                <a:gd name="T28" fmla="*/ 136 w 190"/>
                <a:gd name="T29" fmla="*/ 146 h 152"/>
                <a:gd name="T30" fmla="*/ 143 w 190"/>
                <a:gd name="T31" fmla="*/ 135 h 152"/>
                <a:gd name="T32" fmla="*/ 154 w 190"/>
                <a:gd name="T33" fmla="*/ 134 h 152"/>
                <a:gd name="T34" fmla="*/ 161 w 190"/>
                <a:gd name="T35" fmla="*/ 136 h 152"/>
                <a:gd name="T36" fmla="*/ 188 w 190"/>
                <a:gd name="T37" fmla="*/ 81 h 152"/>
                <a:gd name="T38" fmla="*/ 166 w 190"/>
                <a:gd name="T39" fmla="*/ 35 h 152"/>
                <a:gd name="T40" fmla="*/ 125 w 190"/>
                <a:gd name="T41" fmla="*/ 4 h 152"/>
                <a:gd name="T42" fmla="*/ 59 w 190"/>
                <a:gd name="T43" fmla="*/ 0 h 152"/>
                <a:gd name="T44" fmla="*/ 55 w 190"/>
                <a:gd name="T45" fmla="*/ 11 h 152"/>
                <a:gd name="T46" fmla="*/ 48 w 190"/>
                <a:gd name="T47" fmla="*/ 10 h 152"/>
                <a:gd name="T48" fmla="*/ 32 w 190"/>
                <a:gd name="T49" fmla="*/ 12 h 152"/>
                <a:gd name="T50" fmla="*/ 23 w 190"/>
                <a:gd name="T51" fmla="*/ 33 h 152"/>
                <a:gd name="T52" fmla="*/ 12 w 190"/>
                <a:gd name="T53" fmla="*/ 35 h 152"/>
                <a:gd name="T54" fmla="*/ 3 w 190"/>
                <a:gd name="T55" fmla="*/ 36 h 152"/>
                <a:gd name="T56" fmla="*/ 18 w 190"/>
                <a:gd name="T57" fmla="*/ 42 h 152"/>
                <a:gd name="T58" fmla="*/ 14 w 190"/>
                <a:gd name="T59" fmla="*/ 57 h 152"/>
                <a:gd name="T60" fmla="*/ 0 w 190"/>
                <a:gd name="T61" fmla="*/ 5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 h="152">
                  <a:moveTo>
                    <a:pt x="0" y="58"/>
                  </a:moveTo>
                  <a:cubicBezTo>
                    <a:pt x="7" y="67"/>
                    <a:pt x="14" y="80"/>
                    <a:pt x="15" y="93"/>
                  </a:cubicBezTo>
                  <a:cubicBezTo>
                    <a:pt x="10" y="94"/>
                    <a:pt x="3" y="93"/>
                    <a:pt x="1" y="98"/>
                  </a:cubicBezTo>
                  <a:cubicBezTo>
                    <a:pt x="3" y="100"/>
                    <a:pt x="6" y="100"/>
                    <a:pt x="9" y="100"/>
                  </a:cubicBezTo>
                  <a:cubicBezTo>
                    <a:pt x="11" y="100"/>
                    <a:pt x="14" y="100"/>
                    <a:pt x="16" y="100"/>
                  </a:cubicBezTo>
                  <a:cubicBezTo>
                    <a:pt x="13" y="117"/>
                    <a:pt x="44" y="115"/>
                    <a:pt x="36" y="128"/>
                  </a:cubicBezTo>
                  <a:cubicBezTo>
                    <a:pt x="37" y="132"/>
                    <a:pt x="40" y="130"/>
                    <a:pt x="44" y="128"/>
                  </a:cubicBezTo>
                  <a:cubicBezTo>
                    <a:pt x="46" y="127"/>
                    <a:pt x="48" y="126"/>
                    <a:pt x="50" y="126"/>
                  </a:cubicBezTo>
                  <a:cubicBezTo>
                    <a:pt x="62" y="128"/>
                    <a:pt x="48" y="134"/>
                    <a:pt x="51" y="139"/>
                  </a:cubicBezTo>
                  <a:cubicBezTo>
                    <a:pt x="55" y="139"/>
                    <a:pt x="58" y="135"/>
                    <a:pt x="62" y="133"/>
                  </a:cubicBezTo>
                  <a:cubicBezTo>
                    <a:pt x="79" y="131"/>
                    <a:pt x="67" y="145"/>
                    <a:pt x="72" y="150"/>
                  </a:cubicBezTo>
                  <a:cubicBezTo>
                    <a:pt x="78" y="148"/>
                    <a:pt x="74" y="140"/>
                    <a:pt x="82" y="139"/>
                  </a:cubicBezTo>
                  <a:cubicBezTo>
                    <a:pt x="90" y="147"/>
                    <a:pt x="107" y="142"/>
                    <a:pt x="111" y="152"/>
                  </a:cubicBezTo>
                  <a:cubicBezTo>
                    <a:pt x="112" y="143"/>
                    <a:pt x="124" y="143"/>
                    <a:pt x="131" y="139"/>
                  </a:cubicBezTo>
                  <a:cubicBezTo>
                    <a:pt x="132" y="141"/>
                    <a:pt x="136" y="143"/>
                    <a:pt x="136" y="146"/>
                  </a:cubicBezTo>
                  <a:cubicBezTo>
                    <a:pt x="145" y="145"/>
                    <a:pt x="140" y="140"/>
                    <a:pt x="143" y="135"/>
                  </a:cubicBezTo>
                  <a:cubicBezTo>
                    <a:pt x="146" y="130"/>
                    <a:pt x="151" y="132"/>
                    <a:pt x="154" y="134"/>
                  </a:cubicBezTo>
                  <a:cubicBezTo>
                    <a:pt x="157" y="135"/>
                    <a:pt x="159" y="137"/>
                    <a:pt x="161" y="136"/>
                  </a:cubicBezTo>
                  <a:cubicBezTo>
                    <a:pt x="163" y="119"/>
                    <a:pt x="182" y="101"/>
                    <a:pt x="188" y="81"/>
                  </a:cubicBezTo>
                  <a:cubicBezTo>
                    <a:pt x="190" y="62"/>
                    <a:pt x="174" y="50"/>
                    <a:pt x="166" y="35"/>
                  </a:cubicBezTo>
                  <a:cubicBezTo>
                    <a:pt x="166" y="24"/>
                    <a:pt x="136" y="17"/>
                    <a:pt x="125" y="4"/>
                  </a:cubicBezTo>
                  <a:cubicBezTo>
                    <a:pt x="98" y="0"/>
                    <a:pt x="86" y="3"/>
                    <a:pt x="59" y="0"/>
                  </a:cubicBezTo>
                  <a:cubicBezTo>
                    <a:pt x="53" y="2"/>
                    <a:pt x="57" y="7"/>
                    <a:pt x="55" y="11"/>
                  </a:cubicBezTo>
                  <a:cubicBezTo>
                    <a:pt x="52" y="11"/>
                    <a:pt x="50" y="10"/>
                    <a:pt x="48" y="10"/>
                  </a:cubicBezTo>
                  <a:cubicBezTo>
                    <a:pt x="42" y="9"/>
                    <a:pt x="37" y="8"/>
                    <a:pt x="32" y="12"/>
                  </a:cubicBezTo>
                  <a:cubicBezTo>
                    <a:pt x="38" y="21"/>
                    <a:pt x="26" y="25"/>
                    <a:pt x="23" y="33"/>
                  </a:cubicBezTo>
                  <a:cubicBezTo>
                    <a:pt x="22" y="37"/>
                    <a:pt x="17" y="36"/>
                    <a:pt x="12" y="35"/>
                  </a:cubicBezTo>
                  <a:cubicBezTo>
                    <a:pt x="7" y="34"/>
                    <a:pt x="3" y="33"/>
                    <a:pt x="3" y="36"/>
                  </a:cubicBezTo>
                  <a:cubicBezTo>
                    <a:pt x="4" y="42"/>
                    <a:pt x="16" y="37"/>
                    <a:pt x="18" y="42"/>
                  </a:cubicBezTo>
                  <a:cubicBezTo>
                    <a:pt x="20" y="47"/>
                    <a:pt x="16" y="53"/>
                    <a:pt x="14" y="57"/>
                  </a:cubicBezTo>
                  <a:cubicBezTo>
                    <a:pt x="0" y="58"/>
                    <a:pt x="0" y="58"/>
                    <a:pt x="0" y="58"/>
                  </a:cubicBezTo>
                </a:path>
              </a:pathLst>
            </a:custGeom>
            <a:solidFill>
              <a:srgbClr val="35B5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2" name="TextBox 31">
            <a:extLst>
              <a:ext uri="{FF2B5EF4-FFF2-40B4-BE49-F238E27FC236}">
                <a16:creationId xmlns:a16="http://schemas.microsoft.com/office/drawing/2014/main" xmlns="" id="{6CE8B261-0C54-4CEF-A49B-D4AA3F6542F1}"/>
              </a:ext>
            </a:extLst>
          </p:cNvPr>
          <p:cNvSpPr txBox="1"/>
          <p:nvPr/>
        </p:nvSpPr>
        <p:spPr>
          <a:xfrm>
            <a:off x="3429048" y="605496"/>
            <a:ext cx="4717838" cy="523220"/>
          </a:xfrm>
          <a:prstGeom prst="rect">
            <a:avLst/>
          </a:prstGeom>
          <a:noFill/>
        </p:spPr>
        <p:txBody>
          <a:bodyPr wrap="square" rtlCol="0">
            <a:spAutoFit/>
          </a:bodyPr>
          <a:lstStyle/>
          <a:p>
            <a:pPr algn="ctr"/>
            <a:r>
              <a:rPr lang="id-ID" altLang="id-ID" sz="2800" dirty="0" smtClean="0">
                <a:effectLst>
                  <a:outerShdw blurRad="38100" dist="38100" dir="2700000" algn="tl">
                    <a:srgbClr val="000000">
                      <a:alpha val="43137"/>
                    </a:srgbClr>
                  </a:outerShdw>
                </a:effectLst>
              </a:rPr>
              <a:t>LINUX</a:t>
            </a:r>
            <a:endParaRPr lang="en-US" sz="2800" dirty="0">
              <a:effectLst>
                <a:outerShdw blurRad="38100" dist="38100" dir="2700000" algn="tl">
                  <a:srgbClr val="000000">
                    <a:alpha val="43137"/>
                  </a:srgbClr>
                </a:outerShdw>
              </a:effectLst>
            </a:endParaRPr>
          </a:p>
        </p:txBody>
      </p:sp>
      <p:sp>
        <p:nvSpPr>
          <p:cNvPr id="34" name="Freeform 7">
            <a:extLst>
              <a:ext uri="{FF2B5EF4-FFF2-40B4-BE49-F238E27FC236}">
                <a16:creationId xmlns:a16="http://schemas.microsoft.com/office/drawing/2014/main" xmlns="" id="{B8BA8F94-48B6-4979-9A11-CF0B257B3F88}"/>
              </a:ext>
            </a:extLst>
          </p:cNvPr>
          <p:cNvSpPr>
            <a:spLocks/>
          </p:cNvSpPr>
          <p:nvPr/>
        </p:nvSpPr>
        <p:spPr bwMode="auto">
          <a:xfrm>
            <a:off x="900512" y="5446606"/>
            <a:ext cx="2487974" cy="576263"/>
          </a:xfrm>
          <a:prstGeom prst="flowChartDelay">
            <a:avLst/>
          </a:prstGeom>
          <a:solidFill>
            <a:srgbClr val="FF5BA4"/>
          </a:solidFill>
          <a:ln>
            <a:noFill/>
          </a:ln>
          <a:scene3d>
            <a:camera prst="orthographicFront"/>
            <a:lightRig rig="threePt" dir="t"/>
          </a:scene3d>
          <a:sp3d>
            <a:bevelT w="114300" prst="artDeco"/>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r>
              <a:rPr lang="id-ID" sz="2400" dirty="0" smtClean="0"/>
              <a:t>Contoh</a:t>
            </a:r>
            <a:endParaRPr lang="id-ID" sz="2400" dirty="0"/>
          </a:p>
        </p:txBody>
      </p:sp>
      <p:sp>
        <p:nvSpPr>
          <p:cNvPr id="35" name="TextBox 34">
            <a:extLst>
              <a:ext uri="{FF2B5EF4-FFF2-40B4-BE49-F238E27FC236}">
                <a16:creationId xmlns:a16="http://schemas.microsoft.com/office/drawing/2014/main" xmlns="" id="{5721DAD3-2FF9-48BA-9711-E99C5013AAA3}"/>
              </a:ext>
            </a:extLst>
          </p:cNvPr>
          <p:cNvSpPr txBox="1"/>
          <p:nvPr/>
        </p:nvSpPr>
        <p:spPr>
          <a:xfrm>
            <a:off x="900513" y="2533039"/>
            <a:ext cx="6105818" cy="2862322"/>
          </a:xfrm>
          <a:prstGeom prst="rect">
            <a:avLst/>
          </a:prstGeom>
          <a:noFill/>
        </p:spPr>
        <p:txBody>
          <a:bodyPr wrap="square" rtlCol="0">
            <a:spAutoFit/>
          </a:bodyPr>
          <a:lstStyle/>
          <a:p>
            <a:pPr marL="342900" indent="-342900">
              <a:buFont typeface="Wingdings" panose="05000000000000000000" pitchFamily="2" charset="2"/>
              <a:buChar char="ü"/>
            </a:pPr>
            <a:r>
              <a:rPr lang="id-ID" sz="2000" dirty="0" smtClean="0"/>
              <a:t>sistem </a:t>
            </a:r>
            <a:r>
              <a:rPr lang="id-ID" sz="2000" dirty="0"/>
              <a:t>operasi bebas dan terbuka (</a:t>
            </a:r>
            <a:r>
              <a:rPr lang="id-ID" sz="2000" i="1" dirty="0"/>
              <a:t>open source) </a:t>
            </a:r>
            <a:endParaRPr lang="id-ID" sz="2000" i="1" dirty="0" smtClean="0"/>
          </a:p>
          <a:p>
            <a:pPr marL="342900" indent="-342900">
              <a:buFont typeface="Wingdings" panose="05000000000000000000" pitchFamily="2" charset="2"/>
              <a:buChar char="ü"/>
            </a:pPr>
            <a:r>
              <a:rPr lang="id-ID" sz="2000" dirty="0" smtClean="0"/>
              <a:t>berlesensi </a:t>
            </a:r>
            <a:r>
              <a:rPr lang="id-ID" sz="2000" dirty="0"/>
              <a:t>GPL (</a:t>
            </a:r>
            <a:r>
              <a:rPr lang="id-ID" sz="2000" i="1" dirty="0"/>
              <a:t>GNU-General Public Lisence</a:t>
            </a:r>
            <a:r>
              <a:rPr lang="id-ID" sz="2000" dirty="0"/>
              <a:t>) </a:t>
            </a:r>
            <a:endParaRPr lang="id-ID" sz="2000" dirty="0" smtClean="0"/>
          </a:p>
          <a:p>
            <a:pPr marL="342900" indent="-342900">
              <a:buFont typeface="Wingdings" panose="05000000000000000000" pitchFamily="2" charset="2"/>
              <a:buChar char="ü"/>
            </a:pPr>
            <a:r>
              <a:rPr lang="id-ID" sz="2000" dirty="0" smtClean="0"/>
              <a:t>Linux juga </a:t>
            </a:r>
            <a:r>
              <a:rPr lang="id-ID" sz="2000" dirty="0"/>
              <a:t>meupakan </a:t>
            </a:r>
            <a:r>
              <a:rPr lang="id-ID" sz="2000" i="1" dirty="0"/>
              <a:t>software public</a:t>
            </a:r>
            <a:r>
              <a:rPr lang="id-ID" sz="2000" dirty="0"/>
              <a:t> </a:t>
            </a:r>
            <a:endParaRPr lang="id-ID" sz="2000" dirty="0" smtClean="0"/>
          </a:p>
          <a:p>
            <a:r>
              <a:rPr lang="id-ID" sz="2000" i="1" dirty="0"/>
              <a:t> </a:t>
            </a:r>
            <a:r>
              <a:rPr lang="id-ID" sz="2000" i="1" dirty="0" smtClean="0"/>
              <a:t>    domain</a:t>
            </a:r>
          </a:p>
          <a:p>
            <a:pPr marL="342900" indent="-342900">
              <a:buFont typeface="Wingdings" panose="05000000000000000000" pitchFamily="2" charset="2"/>
              <a:buChar char="ü"/>
            </a:pPr>
            <a:r>
              <a:rPr lang="id-ID" sz="2000" dirty="0"/>
              <a:t>Sistem Linux tersusun atas tiga </a:t>
            </a:r>
            <a:endParaRPr lang="id-ID" sz="2000" dirty="0" smtClean="0"/>
          </a:p>
          <a:p>
            <a:r>
              <a:rPr lang="id-ID" sz="2000" dirty="0"/>
              <a:t> </a:t>
            </a:r>
            <a:r>
              <a:rPr lang="id-ID" sz="2000" dirty="0" smtClean="0"/>
              <a:t>    kompnen </a:t>
            </a:r>
            <a:r>
              <a:rPr lang="id-ID" sz="2000" dirty="0"/>
              <a:t>penting yaitu :</a:t>
            </a:r>
          </a:p>
          <a:p>
            <a:pPr marL="355600"/>
            <a:r>
              <a:rPr lang="id-ID" sz="2000" dirty="0"/>
              <a:t>• </a:t>
            </a:r>
            <a:r>
              <a:rPr lang="id-ID" sz="2000" b="1" dirty="0" smtClean="0"/>
              <a:t>Kernel</a:t>
            </a:r>
            <a:endParaRPr lang="id-ID" sz="2000" dirty="0"/>
          </a:p>
          <a:p>
            <a:pPr marL="355600"/>
            <a:r>
              <a:rPr lang="id-ID" sz="2000" dirty="0" smtClean="0"/>
              <a:t>• </a:t>
            </a:r>
            <a:r>
              <a:rPr lang="id-ID" sz="2000" b="1" dirty="0"/>
              <a:t>Perpustakaan </a:t>
            </a:r>
            <a:r>
              <a:rPr lang="id-ID" sz="2000" b="1" dirty="0" smtClean="0"/>
              <a:t>sistem</a:t>
            </a:r>
            <a:endParaRPr lang="id-ID" sz="2000" dirty="0"/>
          </a:p>
          <a:p>
            <a:pPr marL="355600"/>
            <a:r>
              <a:rPr lang="id-ID" sz="2000" dirty="0" smtClean="0"/>
              <a:t>• </a:t>
            </a:r>
            <a:r>
              <a:rPr lang="id-ID" sz="2000" b="1" dirty="0"/>
              <a:t>Utilitas </a:t>
            </a:r>
            <a:r>
              <a:rPr lang="id-ID" sz="2000" b="1" dirty="0" smtClean="0"/>
              <a:t>sistem</a:t>
            </a:r>
            <a:endParaRPr lang="id-ID" sz="2000" dirty="0"/>
          </a:p>
        </p:txBody>
      </p:sp>
      <p:sp>
        <p:nvSpPr>
          <p:cNvPr id="36" name="Text Placeholder 4">
            <a:extLst>
              <a:ext uri="{FF2B5EF4-FFF2-40B4-BE49-F238E27FC236}">
                <a16:creationId xmlns:a16="http://schemas.microsoft.com/office/drawing/2014/main" xmlns="" id="{E2B22E48-9B8D-473E-AAD7-D079F761979E}"/>
              </a:ext>
            </a:extLst>
          </p:cNvPr>
          <p:cNvSpPr txBox="1">
            <a:spLocks/>
          </p:cNvSpPr>
          <p:nvPr/>
        </p:nvSpPr>
        <p:spPr>
          <a:xfrm>
            <a:off x="900512" y="1863089"/>
            <a:ext cx="2540867" cy="601710"/>
          </a:xfrm>
          <a:prstGeom prst="flowChartDelay">
            <a:avLst/>
          </a:prstGeom>
          <a:solidFill>
            <a:schemeClr val="accent1">
              <a:lumMod val="60000"/>
              <a:lumOff val="40000"/>
            </a:schemeClr>
          </a:solidFill>
          <a:scene3d>
            <a:camera prst="orthographicFront"/>
            <a:lightRig rig="threePt" dir="t"/>
          </a:scene3d>
          <a:sp3d>
            <a:bevelT/>
          </a:sp3d>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id-ID" altLang="ko-KR" sz="2000" b="1" dirty="0" smtClean="0">
                <a:solidFill>
                  <a:srgbClr val="000000"/>
                </a:solidFill>
                <a:effectLst>
                  <a:outerShdw blurRad="38100" dist="38100" dir="2700000" algn="tl">
                    <a:srgbClr val="000000">
                      <a:alpha val="43137"/>
                    </a:srgbClr>
                  </a:outerShdw>
                </a:effectLst>
              </a:rPr>
              <a:t>Deskripsi</a:t>
            </a:r>
            <a:endParaRPr lang="en-US" altLang="ko-KR" sz="2000" b="1" dirty="0">
              <a:solidFill>
                <a:srgbClr val="000000"/>
              </a:solidFill>
              <a:effectLst>
                <a:outerShdw blurRad="38100" dist="38100" dir="2700000" algn="tl">
                  <a:srgbClr val="000000">
                    <a:alpha val="43137"/>
                  </a:srgbClr>
                </a:outerShdw>
              </a:effectLst>
            </a:endParaRPr>
          </a:p>
        </p:txBody>
      </p:sp>
      <p:sp>
        <p:nvSpPr>
          <p:cNvPr id="37" name="Text Placeholder 4">
            <a:extLst>
              <a:ext uri="{FF2B5EF4-FFF2-40B4-BE49-F238E27FC236}">
                <a16:creationId xmlns:a16="http://schemas.microsoft.com/office/drawing/2014/main" xmlns="" id="{3DF9D726-0ECF-42DE-B7F8-2D281F863F1E}"/>
              </a:ext>
            </a:extLst>
          </p:cNvPr>
          <p:cNvSpPr txBox="1">
            <a:spLocks/>
          </p:cNvSpPr>
          <p:nvPr/>
        </p:nvSpPr>
        <p:spPr>
          <a:xfrm>
            <a:off x="900512" y="6064505"/>
            <a:ext cx="3917147" cy="43204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altLang="ko-KR" sz="2000" b="1" dirty="0">
              <a:solidFill>
                <a:schemeClr val="bg1"/>
              </a:solidFill>
              <a:effectLst>
                <a:outerShdw blurRad="38100" dist="38100" dir="2700000" algn="tl">
                  <a:srgbClr val="000000">
                    <a:alpha val="43137"/>
                  </a:srgbClr>
                </a:outerShdw>
              </a:effectLst>
            </a:endParaRPr>
          </a:p>
        </p:txBody>
      </p:sp>
      <p:pic>
        <p:nvPicPr>
          <p:cNvPr id="2" name="Picture Placeholder 1"/>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7490478" y="1807363"/>
            <a:ext cx="3759492" cy="2241235"/>
          </a:xfrm>
          <a:prstGeom prst="rect">
            <a:avLst/>
          </a:prstGeom>
          <a:ln>
            <a:noFill/>
          </a:ln>
          <a:effectLst>
            <a:outerShdw blurRad="190500" algn="tl" rotWithShape="0">
              <a:srgbClr val="000000">
                <a:alpha val="70000"/>
              </a:srgbClr>
            </a:outerShdw>
          </a:effectLst>
        </p:spPr>
      </p:pic>
      <p:pic>
        <p:nvPicPr>
          <p:cNvPr id="29" name="Picture Placeholder 1"/>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5745708" y="3579872"/>
            <a:ext cx="1910685" cy="1194178"/>
          </a:xfrm>
          <a:prstGeom prst="rect">
            <a:avLst/>
          </a:prstGeom>
          <a:ln>
            <a:noFill/>
          </a:ln>
          <a:effectLst>
            <a:outerShdw blurRad="190500" algn="tl" rotWithShape="0">
              <a:srgbClr val="000000">
                <a:alpha val="70000"/>
              </a:srgbClr>
            </a:outerShdw>
          </a:effectLst>
        </p:spPr>
      </p:pic>
      <p:sp>
        <p:nvSpPr>
          <p:cNvPr id="30" name="TextBox 29">
            <a:extLst>
              <a:ext uri="{FF2B5EF4-FFF2-40B4-BE49-F238E27FC236}">
                <a16:creationId xmlns:a16="http://schemas.microsoft.com/office/drawing/2014/main" xmlns="" id="{5721DAD3-2FF9-48BA-9711-E99C5013AAA3}"/>
              </a:ext>
            </a:extLst>
          </p:cNvPr>
          <p:cNvSpPr txBox="1"/>
          <p:nvPr/>
        </p:nvSpPr>
        <p:spPr>
          <a:xfrm>
            <a:off x="1226144" y="6239929"/>
            <a:ext cx="5827833" cy="338554"/>
          </a:xfrm>
          <a:prstGeom prst="rect">
            <a:avLst/>
          </a:prstGeom>
          <a:noFill/>
        </p:spPr>
        <p:txBody>
          <a:bodyPr wrap="square" rtlCol="0">
            <a:spAutoFit/>
          </a:bodyPr>
          <a:lstStyle/>
          <a:p>
            <a:pPr algn="just"/>
            <a:r>
              <a:rPr lang="id-ID" sz="1600" dirty="0" smtClean="0"/>
              <a:t>Debian Linux, Ubuntu Linux, Linux Min, Fedora Linux, dll</a:t>
            </a:r>
            <a:endParaRPr lang="id-ID" sz="1600" dirty="0"/>
          </a:p>
        </p:txBody>
      </p:sp>
      <p:grpSp>
        <p:nvGrpSpPr>
          <p:cNvPr id="38" name="Group 37"/>
          <p:cNvGrpSpPr/>
          <p:nvPr/>
        </p:nvGrpSpPr>
        <p:grpSpPr>
          <a:xfrm>
            <a:off x="-155713" y="-142461"/>
            <a:ext cx="12503429" cy="7142915"/>
            <a:chOff x="12032" y="84331"/>
            <a:chExt cx="11937134" cy="6738022"/>
          </a:xfrm>
        </p:grpSpPr>
        <p:grpSp>
          <p:nvGrpSpPr>
            <p:cNvPr id="39" name="Group 38"/>
            <p:cNvGrpSpPr/>
            <p:nvPr/>
          </p:nvGrpSpPr>
          <p:grpSpPr>
            <a:xfrm>
              <a:off x="13623" y="84331"/>
              <a:ext cx="11917940" cy="445476"/>
              <a:chOff x="0" y="-9454"/>
              <a:chExt cx="11917940" cy="445476"/>
            </a:xfrm>
          </p:grpSpPr>
          <p:pic>
            <p:nvPicPr>
              <p:cNvPr id="62" name="Picture 61"/>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63" name="Picture 62"/>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64" name="Picture 63"/>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10530814" y="-9454"/>
                <a:ext cx="1387126" cy="426568"/>
              </a:xfrm>
              <a:prstGeom prst="rect">
                <a:avLst/>
              </a:prstGeom>
            </p:spPr>
          </p:pic>
          <p:pic>
            <p:nvPicPr>
              <p:cNvPr id="65" name="Picture 64"/>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66" name="Picture 65"/>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67" name="Picture 66"/>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9190580" y="0"/>
                <a:ext cx="1387126" cy="426568"/>
              </a:xfrm>
              <a:prstGeom prst="rect">
                <a:avLst/>
              </a:prstGeom>
            </p:spPr>
          </p:pic>
          <p:pic>
            <p:nvPicPr>
              <p:cNvPr id="68" name="Picture 67"/>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7850346" y="0"/>
                <a:ext cx="1387126" cy="426568"/>
              </a:xfrm>
              <a:prstGeom prst="rect">
                <a:avLst/>
              </a:prstGeom>
            </p:spPr>
          </p:pic>
          <p:pic>
            <p:nvPicPr>
              <p:cNvPr id="69" name="Picture 68"/>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6510112" y="0"/>
                <a:ext cx="1387126" cy="426568"/>
              </a:xfrm>
              <a:prstGeom prst="rect">
                <a:avLst/>
              </a:prstGeom>
            </p:spPr>
          </p:pic>
          <p:pic>
            <p:nvPicPr>
              <p:cNvPr id="70" name="Picture 69"/>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40" name="Group 39"/>
            <p:cNvGrpSpPr/>
            <p:nvPr/>
          </p:nvGrpSpPr>
          <p:grpSpPr>
            <a:xfrm>
              <a:off x="12032" y="6376877"/>
              <a:ext cx="11936757" cy="445476"/>
              <a:chOff x="0" y="-9454"/>
              <a:chExt cx="11917940" cy="445476"/>
            </a:xfrm>
          </p:grpSpPr>
          <p:pic>
            <p:nvPicPr>
              <p:cNvPr id="53" name="Picture 52"/>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54" name="Picture 53"/>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55" name="Picture 54"/>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10530814" y="-9454"/>
                <a:ext cx="1387126" cy="426568"/>
              </a:xfrm>
              <a:prstGeom prst="rect">
                <a:avLst/>
              </a:prstGeom>
            </p:spPr>
          </p:pic>
          <p:pic>
            <p:nvPicPr>
              <p:cNvPr id="56" name="Picture 55"/>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57" name="Picture 56"/>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58" name="Picture 57"/>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9190580" y="0"/>
                <a:ext cx="1387126" cy="426568"/>
              </a:xfrm>
              <a:prstGeom prst="rect">
                <a:avLst/>
              </a:prstGeom>
            </p:spPr>
          </p:pic>
          <p:pic>
            <p:nvPicPr>
              <p:cNvPr id="59" name="Picture 58"/>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7850346" y="0"/>
                <a:ext cx="1387126" cy="426568"/>
              </a:xfrm>
              <a:prstGeom prst="rect">
                <a:avLst/>
              </a:prstGeom>
            </p:spPr>
          </p:pic>
          <p:pic>
            <p:nvPicPr>
              <p:cNvPr id="60" name="Picture 59"/>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6510112" y="0"/>
                <a:ext cx="1387126" cy="426568"/>
              </a:xfrm>
              <a:prstGeom prst="rect">
                <a:avLst/>
              </a:prstGeom>
            </p:spPr>
          </p:pic>
          <p:pic>
            <p:nvPicPr>
              <p:cNvPr id="61" name="Picture 60"/>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41" name="Group 40"/>
            <p:cNvGrpSpPr/>
            <p:nvPr/>
          </p:nvGrpSpPr>
          <p:grpSpPr>
            <a:xfrm rot="16200000">
              <a:off x="-3041886" y="3241717"/>
              <a:ext cx="6545281" cy="436022"/>
              <a:chOff x="0" y="0"/>
              <a:chExt cx="6545281" cy="436022"/>
            </a:xfrm>
          </p:grpSpPr>
          <p:pic>
            <p:nvPicPr>
              <p:cNvPr id="48" name="Picture 47"/>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52" name="Picture 51"/>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42" name="Group 41"/>
            <p:cNvGrpSpPr/>
            <p:nvPr/>
          </p:nvGrpSpPr>
          <p:grpSpPr>
            <a:xfrm rot="16200000">
              <a:off x="8458514" y="3169525"/>
              <a:ext cx="6545281" cy="436022"/>
              <a:chOff x="0" y="0"/>
              <a:chExt cx="6545281" cy="436022"/>
            </a:xfrm>
          </p:grpSpPr>
          <p:pic>
            <p:nvPicPr>
              <p:cNvPr id="43" name="Picture 42"/>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44" name="Picture 43"/>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45" name="Picture 44"/>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2438401" y="9076"/>
                <a:ext cx="1387126" cy="426568"/>
              </a:xfrm>
              <a:prstGeom prst="rect">
                <a:avLst/>
              </a:prstGeom>
            </p:spPr>
          </p:pic>
          <p:pic>
            <p:nvPicPr>
              <p:cNvPr id="46" name="Picture 45"/>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47" name="Picture 46"/>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spTree>
    <p:extLst>
      <p:ext uri="{BB962C8B-B14F-4D97-AF65-F5344CB8AC3E}">
        <p14:creationId xmlns:p14="http://schemas.microsoft.com/office/powerpoint/2010/main" val="27601513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0-#ppt_w/2"/>
                                          </p:val>
                                        </p:tav>
                                        <p:tav tm="100000">
                                          <p:val>
                                            <p:strVal val="#ppt_x"/>
                                          </p:val>
                                        </p:tav>
                                      </p:tavLst>
                                    </p:anim>
                                    <p:anim calcmode="lin" valueType="num">
                                      <p:cBhvr additive="base">
                                        <p:cTn id="19" dur="500" fill="hold"/>
                                        <p:tgtEl>
                                          <p:spTgt spid="36"/>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0-#ppt_w/2"/>
                                          </p:val>
                                        </p:tav>
                                        <p:tav tm="100000">
                                          <p:val>
                                            <p:strVal val="#ppt_x"/>
                                          </p:val>
                                        </p:tav>
                                      </p:tavLst>
                                    </p:anim>
                                    <p:anim calcmode="lin" valueType="num">
                                      <p:cBhvr additive="base">
                                        <p:cTn id="24" dur="500" fill="hold"/>
                                        <p:tgtEl>
                                          <p:spTgt spid="35"/>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0-#ppt_w/2"/>
                                          </p:val>
                                        </p:tav>
                                        <p:tav tm="100000">
                                          <p:val>
                                            <p:strVal val="#ppt_x"/>
                                          </p:val>
                                        </p:tav>
                                      </p:tavLst>
                                    </p:anim>
                                    <p:anim calcmode="lin" valueType="num">
                                      <p:cBhvr additive="base">
                                        <p:cTn id="29" dur="500" fill="hold"/>
                                        <p:tgtEl>
                                          <p:spTgt spid="3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0-#ppt_w/2"/>
                                          </p:val>
                                        </p:tav>
                                        <p:tav tm="100000">
                                          <p:val>
                                            <p:strVal val="#ppt_x"/>
                                          </p:val>
                                        </p:tav>
                                      </p:tavLst>
                                    </p:anim>
                                    <p:anim calcmode="lin" valueType="num">
                                      <p:cBhvr additive="base">
                                        <p:cTn id="34"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animBg="1"/>
      <p:bldP spid="35" grpId="0"/>
      <p:bldP spid="36" grpId="0" animBg="1"/>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0" y="248003"/>
            <a:ext cx="12192000" cy="1238206"/>
            <a:chOff x="0" y="248003"/>
            <a:chExt cx="12192000" cy="1089478"/>
          </a:xfrm>
        </p:grpSpPr>
        <p:sp>
          <p:nvSpPr>
            <p:cNvPr id="23" name="Rectangle 22"/>
            <p:cNvSpPr/>
            <p:nvPr/>
          </p:nvSpPr>
          <p:spPr>
            <a:xfrm>
              <a:off x="0" y="248003"/>
              <a:ext cx="10542512" cy="108947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31" name="Rectangle 30"/>
            <p:cNvSpPr/>
            <p:nvPr/>
          </p:nvSpPr>
          <p:spPr>
            <a:xfrm>
              <a:off x="10664941" y="248003"/>
              <a:ext cx="1527059" cy="1089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 name="Group 3">
            <a:extLst>
              <a:ext uri="{FF2B5EF4-FFF2-40B4-BE49-F238E27FC236}">
                <a16:creationId xmlns:a16="http://schemas.microsoft.com/office/drawing/2014/main" xmlns="" id="{5A5EDCA6-1CA0-455A-B338-16D8B0174E09}"/>
              </a:ext>
            </a:extLst>
          </p:cNvPr>
          <p:cNvGrpSpPr/>
          <p:nvPr/>
        </p:nvGrpSpPr>
        <p:grpSpPr>
          <a:xfrm>
            <a:off x="9613943" y="4278573"/>
            <a:ext cx="2122002" cy="2333768"/>
            <a:chOff x="8048377" y="2251810"/>
            <a:chExt cx="2752805" cy="3027522"/>
          </a:xfrm>
        </p:grpSpPr>
        <p:sp>
          <p:nvSpPr>
            <p:cNvPr id="5" name="Freeform 9">
              <a:extLst>
                <a:ext uri="{FF2B5EF4-FFF2-40B4-BE49-F238E27FC236}">
                  <a16:creationId xmlns:a16="http://schemas.microsoft.com/office/drawing/2014/main" xmlns="" id="{29ADB569-76B4-4EE8-9E3C-EFF988D11DE6}"/>
                </a:ext>
              </a:extLst>
            </p:cNvPr>
            <p:cNvSpPr>
              <a:spLocks/>
            </p:cNvSpPr>
            <p:nvPr/>
          </p:nvSpPr>
          <p:spPr bwMode="auto">
            <a:xfrm>
              <a:off x="8048377" y="3869924"/>
              <a:ext cx="111720" cy="102075"/>
            </a:xfrm>
            <a:custGeom>
              <a:avLst/>
              <a:gdLst>
                <a:gd name="T0" fmla="*/ 37 w 81"/>
                <a:gd name="T1" fmla="*/ 20 h 75"/>
                <a:gd name="T2" fmla="*/ 23 w 81"/>
                <a:gd name="T3" fmla="*/ 36 h 75"/>
                <a:gd name="T4" fmla="*/ 8 w 81"/>
                <a:gd name="T5" fmla="*/ 38 h 75"/>
                <a:gd name="T6" fmla="*/ 28 w 81"/>
                <a:gd name="T7" fmla="*/ 35 h 75"/>
                <a:gd name="T8" fmla="*/ 5 w 81"/>
                <a:gd name="T9" fmla="*/ 62 h 75"/>
                <a:gd name="T10" fmla="*/ 21 w 81"/>
                <a:gd name="T11" fmla="*/ 69 h 75"/>
                <a:gd name="T12" fmla="*/ 76 w 81"/>
                <a:gd name="T13" fmla="*/ 5 h 75"/>
                <a:gd name="T14" fmla="*/ 37 w 81"/>
                <a:gd name="T15" fmla="*/ 2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75">
                  <a:moveTo>
                    <a:pt x="37" y="20"/>
                  </a:moveTo>
                  <a:cubicBezTo>
                    <a:pt x="32" y="25"/>
                    <a:pt x="28" y="31"/>
                    <a:pt x="23" y="36"/>
                  </a:cubicBezTo>
                  <a:cubicBezTo>
                    <a:pt x="8" y="38"/>
                    <a:pt x="8" y="38"/>
                    <a:pt x="8" y="38"/>
                  </a:cubicBezTo>
                  <a:cubicBezTo>
                    <a:pt x="13" y="37"/>
                    <a:pt x="23" y="36"/>
                    <a:pt x="28" y="35"/>
                  </a:cubicBezTo>
                  <a:cubicBezTo>
                    <a:pt x="28" y="40"/>
                    <a:pt x="14" y="51"/>
                    <a:pt x="5" y="62"/>
                  </a:cubicBezTo>
                  <a:cubicBezTo>
                    <a:pt x="0" y="72"/>
                    <a:pt x="16" y="75"/>
                    <a:pt x="21" y="69"/>
                  </a:cubicBezTo>
                  <a:cubicBezTo>
                    <a:pt x="45" y="52"/>
                    <a:pt x="73" y="20"/>
                    <a:pt x="76" y="5"/>
                  </a:cubicBezTo>
                  <a:cubicBezTo>
                    <a:pt x="81" y="0"/>
                    <a:pt x="56" y="8"/>
                    <a:pt x="37" y="20"/>
                  </a:cubicBezTo>
                </a:path>
              </a:pathLst>
            </a:custGeom>
            <a:solidFill>
              <a:srgbClr val="E02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39">
              <a:extLst>
                <a:ext uri="{FF2B5EF4-FFF2-40B4-BE49-F238E27FC236}">
                  <a16:creationId xmlns:a16="http://schemas.microsoft.com/office/drawing/2014/main" xmlns="" id="{579A92B4-06B0-4EFB-B534-16927EE046A3}"/>
                </a:ext>
              </a:extLst>
            </p:cNvPr>
            <p:cNvSpPr>
              <a:spLocks noEditPoints="1"/>
            </p:cNvSpPr>
            <p:nvPr/>
          </p:nvSpPr>
          <p:spPr bwMode="auto">
            <a:xfrm>
              <a:off x="10030086" y="3382785"/>
              <a:ext cx="140655" cy="92430"/>
            </a:xfrm>
            <a:custGeom>
              <a:avLst/>
              <a:gdLst>
                <a:gd name="T0" fmla="*/ 17 w 102"/>
                <a:gd name="T1" fmla="*/ 66 h 67"/>
                <a:gd name="T2" fmla="*/ 16 w 102"/>
                <a:gd name="T3" fmla="*/ 66 h 67"/>
                <a:gd name="T4" fmla="*/ 16 w 102"/>
                <a:gd name="T5" fmla="*/ 67 h 67"/>
                <a:gd name="T6" fmla="*/ 17 w 102"/>
                <a:gd name="T7" fmla="*/ 66 h 67"/>
                <a:gd name="T8" fmla="*/ 102 w 102"/>
                <a:gd name="T9" fmla="*/ 2 h 67"/>
                <a:gd name="T10" fmla="*/ 94 w 102"/>
                <a:gd name="T11" fmla="*/ 4 h 67"/>
                <a:gd name="T12" fmla="*/ 98 w 102"/>
                <a:gd name="T13" fmla="*/ 7 h 67"/>
                <a:gd name="T14" fmla="*/ 99 w 102"/>
                <a:gd name="T15" fmla="*/ 7 h 67"/>
                <a:gd name="T16" fmla="*/ 102 w 102"/>
                <a:gd name="T17" fmla="*/ 2 h 67"/>
                <a:gd name="T18" fmla="*/ 99 w 102"/>
                <a:gd name="T19" fmla="*/ 0 h 67"/>
                <a:gd name="T20" fmla="*/ 76 w 102"/>
                <a:gd name="T21" fmla="*/ 21 h 67"/>
                <a:gd name="T22" fmla="*/ 76 w 102"/>
                <a:gd name="T23" fmla="*/ 16 h 67"/>
                <a:gd name="T24" fmla="*/ 64 w 102"/>
                <a:gd name="T25" fmla="*/ 24 h 67"/>
                <a:gd name="T26" fmla="*/ 62 w 102"/>
                <a:gd name="T27" fmla="*/ 25 h 67"/>
                <a:gd name="T28" fmla="*/ 61 w 102"/>
                <a:gd name="T29" fmla="*/ 23 h 67"/>
                <a:gd name="T30" fmla="*/ 59 w 102"/>
                <a:gd name="T31" fmla="*/ 19 h 67"/>
                <a:gd name="T32" fmla="*/ 55 w 102"/>
                <a:gd name="T33" fmla="*/ 19 h 67"/>
                <a:gd name="T34" fmla="*/ 16 w 102"/>
                <a:gd name="T35" fmla="*/ 44 h 67"/>
                <a:gd name="T36" fmla="*/ 2 w 102"/>
                <a:gd name="T37" fmla="*/ 58 h 67"/>
                <a:gd name="T38" fmla="*/ 0 w 102"/>
                <a:gd name="T39" fmla="*/ 65 h 67"/>
                <a:gd name="T40" fmla="*/ 11 w 102"/>
                <a:gd name="T41" fmla="*/ 60 h 67"/>
                <a:gd name="T42" fmla="*/ 11 w 102"/>
                <a:gd name="T43" fmla="*/ 65 h 67"/>
                <a:gd name="T44" fmla="*/ 17 w 102"/>
                <a:gd name="T45" fmla="*/ 62 h 67"/>
                <a:gd name="T46" fmla="*/ 16 w 102"/>
                <a:gd name="T47" fmla="*/ 66 h 67"/>
                <a:gd name="T48" fmla="*/ 17 w 102"/>
                <a:gd name="T49" fmla="*/ 66 h 67"/>
                <a:gd name="T50" fmla="*/ 22 w 102"/>
                <a:gd name="T51" fmla="*/ 64 h 67"/>
                <a:gd name="T52" fmla="*/ 34 w 102"/>
                <a:gd name="T53" fmla="*/ 50 h 67"/>
                <a:gd name="T54" fmla="*/ 73 w 102"/>
                <a:gd name="T55" fmla="*/ 34 h 67"/>
                <a:gd name="T56" fmla="*/ 74 w 102"/>
                <a:gd name="T57" fmla="*/ 34 h 67"/>
                <a:gd name="T58" fmla="*/ 91 w 102"/>
                <a:gd name="T59" fmla="*/ 23 h 67"/>
                <a:gd name="T60" fmla="*/ 87 w 102"/>
                <a:gd name="T61" fmla="*/ 17 h 67"/>
                <a:gd name="T62" fmla="*/ 94 w 102"/>
                <a:gd name="T63" fmla="*/ 4 h 67"/>
                <a:gd name="T64" fmla="*/ 94 w 102"/>
                <a:gd name="T65" fmla="*/ 4 h 67"/>
                <a:gd name="T66" fmla="*/ 94 w 102"/>
                <a:gd name="T67" fmla="*/ 4 h 67"/>
                <a:gd name="T68" fmla="*/ 94 w 102"/>
                <a:gd name="T69" fmla="*/ 4 h 67"/>
                <a:gd name="T70" fmla="*/ 94 w 102"/>
                <a:gd name="T71" fmla="*/ 4 h 67"/>
                <a:gd name="T72" fmla="*/ 99 w 102"/>
                <a:gd name="T7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67">
                  <a:moveTo>
                    <a:pt x="17" y="66"/>
                  </a:moveTo>
                  <a:cubicBezTo>
                    <a:pt x="17" y="66"/>
                    <a:pt x="17" y="66"/>
                    <a:pt x="16" y="66"/>
                  </a:cubicBezTo>
                  <a:cubicBezTo>
                    <a:pt x="16" y="67"/>
                    <a:pt x="16" y="67"/>
                    <a:pt x="16" y="67"/>
                  </a:cubicBezTo>
                  <a:cubicBezTo>
                    <a:pt x="17" y="67"/>
                    <a:pt x="17" y="67"/>
                    <a:pt x="17" y="66"/>
                  </a:cubicBezTo>
                  <a:moveTo>
                    <a:pt x="102" y="2"/>
                  </a:moveTo>
                  <a:cubicBezTo>
                    <a:pt x="99" y="3"/>
                    <a:pt x="97" y="4"/>
                    <a:pt x="94" y="4"/>
                  </a:cubicBezTo>
                  <a:cubicBezTo>
                    <a:pt x="96" y="5"/>
                    <a:pt x="97" y="7"/>
                    <a:pt x="98" y="7"/>
                  </a:cubicBezTo>
                  <a:cubicBezTo>
                    <a:pt x="99" y="7"/>
                    <a:pt x="99" y="7"/>
                    <a:pt x="99" y="7"/>
                  </a:cubicBezTo>
                  <a:cubicBezTo>
                    <a:pt x="101" y="5"/>
                    <a:pt x="102" y="4"/>
                    <a:pt x="102" y="2"/>
                  </a:cubicBezTo>
                  <a:moveTo>
                    <a:pt x="99" y="0"/>
                  </a:moveTo>
                  <a:cubicBezTo>
                    <a:pt x="93" y="4"/>
                    <a:pt x="84" y="15"/>
                    <a:pt x="76" y="21"/>
                  </a:cubicBezTo>
                  <a:cubicBezTo>
                    <a:pt x="76" y="19"/>
                    <a:pt x="76" y="18"/>
                    <a:pt x="76" y="16"/>
                  </a:cubicBezTo>
                  <a:cubicBezTo>
                    <a:pt x="73" y="18"/>
                    <a:pt x="67" y="22"/>
                    <a:pt x="64" y="24"/>
                  </a:cubicBezTo>
                  <a:cubicBezTo>
                    <a:pt x="63" y="25"/>
                    <a:pt x="62" y="25"/>
                    <a:pt x="62" y="25"/>
                  </a:cubicBezTo>
                  <a:cubicBezTo>
                    <a:pt x="61" y="25"/>
                    <a:pt x="61" y="24"/>
                    <a:pt x="61" y="23"/>
                  </a:cubicBezTo>
                  <a:cubicBezTo>
                    <a:pt x="61" y="21"/>
                    <a:pt x="61" y="19"/>
                    <a:pt x="59" y="19"/>
                  </a:cubicBezTo>
                  <a:cubicBezTo>
                    <a:pt x="58" y="19"/>
                    <a:pt x="57" y="19"/>
                    <a:pt x="55" y="19"/>
                  </a:cubicBezTo>
                  <a:cubicBezTo>
                    <a:pt x="42" y="27"/>
                    <a:pt x="29" y="35"/>
                    <a:pt x="16" y="44"/>
                  </a:cubicBezTo>
                  <a:cubicBezTo>
                    <a:pt x="11" y="49"/>
                    <a:pt x="6" y="53"/>
                    <a:pt x="2" y="58"/>
                  </a:cubicBezTo>
                  <a:cubicBezTo>
                    <a:pt x="2" y="60"/>
                    <a:pt x="0" y="63"/>
                    <a:pt x="0" y="65"/>
                  </a:cubicBezTo>
                  <a:cubicBezTo>
                    <a:pt x="5" y="62"/>
                    <a:pt x="9" y="60"/>
                    <a:pt x="11" y="60"/>
                  </a:cubicBezTo>
                  <a:cubicBezTo>
                    <a:pt x="13" y="60"/>
                    <a:pt x="13" y="62"/>
                    <a:pt x="11" y="65"/>
                  </a:cubicBezTo>
                  <a:cubicBezTo>
                    <a:pt x="14" y="63"/>
                    <a:pt x="17" y="62"/>
                    <a:pt x="17" y="62"/>
                  </a:cubicBezTo>
                  <a:cubicBezTo>
                    <a:pt x="17" y="63"/>
                    <a:pt x="16" y="65"/>
                    <a:pt x="16" y="66"/>
                  </a:cubicBezTo>
                  <a:cubicBezTo>
                    <a:pt x="17" y="66"/>
                    <a:pt x="17" y="66"/>
                    <a:pt x="17" y="66"/>
                  </a:cubicBezTo>
                  <a:cubicBezTo>
                    <a:pt x="19" y="66"/>
                    <a:pt x="20" y="65"/>
                    <a:pt x="22" y="64"/>
                  </a:cubicBezTo>
                  <a:cubicBezTo>
                    <a:pt x="26" y="59"/>
                    <a:pt x="30" y="55"/>
                    <a:pt x="34" y="50"/>
                  </a:cubicBezTo>
                  <a:cubicBezTo>
                    <a:pt x="49" y="41"/>
                    <a:pt x="67" y="34"/>
                    <a:pt x="73" y="34"/>
                  </a:cubicBezTo>
                  <a:cubicBezTo>
                    <a:pt x="73" y="34"/>
                    <a:pt x="74" y="34"/>
                    <a:pt x="74" y="34"/>
                  </a:cubicBezTo>
                  <a:cubicBezTo>
                    <a:pt x="80" y="31"/>
                    <a:pt x="85" y="27"/>
                    <a:pt x="91" y="23"/>
                  </a:cubicBezTo>
                  <a:cubicBezTo>
                    <a:pt x="90" y="21"/>
                    <a:pt x="88" y="20"/>
                    <a:pt x="87" y="17"/>
                  </a:cubicBezTo>
                  <a:cubicBezTo>
                    <a:pt x="94" y="17"/>
                    <a:pt x="96" y="9"/>
                    <a:pt x="94" y="4"/>
                  </a:cubicBezTo>
                  <a:cubicBezTo>
                    <a:pt x="94" y="4"/>
                    <a:pt x="94" y="4"/>
                    <a:pt x="94" y="4"/>
                  </a:cubicBezTo>
                  <a:cubicBezTo>
                    <a:pt x="94" y="4"/>
                    <a:pt x="94" y="4"/>
                    <a:pt x="94" y="4"/>
                  </a:cubicBezTo>
                  <a:cubicBezTo>
                    <a:pt x="94" y="4"/>
                    <a:pt x="94" y="4"/>
                    <a:pt x="94" y="4"/>
                  </a:cubicBezTo>
                  <a:cubicBezTo>
                    <a:pt x="94" y="4"/>
                    <a:pt x="94" y="4"/>
                    <a:pt x="94" y="4"/>
                  </a:cubicBezTo>
                  <a:cubicBezTo>
                    <a:pt x="96" y="2"/>
                    <a:pt x="97" y="1"/>
                    <a:pt x="99" y="0"/>
                  </a:cubicBezTo>
                </a:path>
              </a:pathLst>
            </a:custGeom>
            <a:solidFill>
              <a:srgbClr val="E635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3">
              <a:extLst>
                <a:ext uri="{FF2B5EF4-FFF2-40B4-BE49-F238E27FC236}">
                  <a16:creationId xmlns:a16="http://schemas.microsoft.com/office/drawing/2014/main" xmlns="" id="{ED9AE606-422D-45C6-B31F-154BA56CE8DE}"/>
                </a:ext>
              </a:extLst>
            </p:cNvPr>
            <p:cNvSpPr>
              <a:spLocks/>
            </p:cNvSpPr>
            <p:nvPr/>
          </p:nvSpPr>
          <p:spPr bwMode="auto">
            <a:xfrm>
              <a:off x="8850306" y="3111981"/>
              <a:ext cx="189683" cy="196113"/>
            </a:xfrm>
            <a:custGeom>
              <a:avLst/>
              <a:gdLst>
                <a:gd name="T0" fmla="*/ 138 w 138"/>
                <a:gd name="T1" fmla="*/ 85 h 143"/>
                <a:gd name="T2" fmla="*/ 127 w 138"/>
                <a:gd name="T3" fmla="*/ 53 h 143"/>
                <a:gd name="T4" fmla="*/ 137 w 138"/>
                <a:gd name="T5" fmla="*/ 47 h 143"/>
                <a:gd name="T6" fmla="*/ 126 w 138"/>
                <a:gd name="T7" fmla="*/ 45 h 143"/>
                <a:gd name="T8" fmla="*/ 110 w 138"/>
                <a:gd name="T9" fmla="*/ 20 h 143"/>
                <a:gd name="T10" fmla="*/ 100 w 138"/>
                <a:gd name="T11" fmla="*/ 22 h 143"/>
                <a:gd name="T12" fmla="*/ 99 w 138"/>
                <a:gd name="T13" fmla="*/ 10 h 143"/>
                <a:gd name="T14" fmla="*/ 92 w 138"/>
                <a:gd name="T15" fmla="*/ 16 h 143"/>
                <a:gd name="T16" fmla="*/ 84 w 138"/>
                <a:gd name="T17" fmla="*/ 1 h 143"/>
                <a:gd name="T18" fmla="*/ 77 w 138"/>
                <a:gd name="T19" fmla="*/ 11 h 143"/>
                <a:gd name="T20" fmla="*/ 55 w 138"/>
                <a:gd name="T21" fmla="*/ 0 h 143"/>
                <a:gd name="T22" fmla="*/ 41 w 138"/>
                <a:gd name="T23" fmla="*/ 13 h 143"/>
                <a:gd name="T24" fmla="*/ 37 w 138"/>
                <a:gd name="T25" fmla="*/ 7 h 143"/>
                <a:gd name="T26" fmla="*/ 32 w 138"/>
                <a:gd name="T27" fmla="*/ 17 h 143"/>
                <a:gd name="T28" fmla="*/ 19 w 138"/>
                <a:gd name="T29" fmla="*/ 17 h 143"/>
                <a:gd name="T30" fmla="*/ 1 w 138"/>
                <a:gd name="T31" fmla="*/ 70 h 143"/>
                <a:gd name="T32" fmla="*/ 18 w 138"/>
                <a:gd name="T33" fmla="*/ 112 h 143"/>
                <a:gd name="T34" fmla="*/ 48 w 138"/>
                <a:gd name="T35" fmla="*/ 140 h 143"/>
                <a:gd name="T36" fmla="*/ 97 w 138"/>
                <a:gd name="T37" fmla="*/ 142 h 143"/>
                <a:gd name="T38" fmla="*/ 100 w 138"/>
                <a:gd name="T39" fmla="*/ 131 h 143"/>
                <a:gd name="T40" fmla="*/ 116 w 138"/>
                <a:gd name="T41" fmla="*/ 129 h 143"/>
                <a:gd name="T42" fmla="*/ 122 w 138"/>
                <a:gd name="T43" fmla="*/ 109 h 143"/>
                <a:gd name="T44" fmla="*/ 136 w 138"/>
                <a:gd name="T45" fmla="*/ 106 h 143"/>
                <a:gd name="T46" fmla="*/ 126 w 138"/>
                <a:gd name="T47" fmla="*/ 100 h 143"/>
                <a:gd name="T48" fmla="*/ 129 w 138"/>
                <a:gd name="T49" fmla="*/ 86 h 143"/>
                <a:gd name="T50" fmla="*/ 138 w 138"/>
                <a:gd name="T51" fmla="*/ 8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143">
                  <a:moveTo>
                    <a:pt x="138" y="85"/>
                  </a:moveTo>
                  <a:cubicBezTo>
                    <a:pt x="133" y="77"/>
                    <a:pt x="128" y="65"/>
                    <a:pt x="127" y="53"/>
                  </a:cubicBezTo>
                  <a:cubicBezTo>
                    <a:pt x="130" y="52"/>
                    <a:pt x="135" y="52"/>
                    <a:pt x="137" y="47"/>
                  </a:cubicBezTo>
                  <a:cubicBezTo>
                    <a:pt x="134" y="45"/>
                    <a:pt x="130" y="47"/>
                    <a:pt x="126" y="45"/>
                  </a:cubicBezTo>
                  <a:cubicBezTo>
                    <a:pt x="127" y="30"/>
                    <a:pt x="105" y="33"/>
                    <a:pt x="110" y="20"/>
                  </a:cubicBezTo>
                  <a:cubicBezTo>
                    <a:pt x="109" y="15"/>
                    <a:pt x="104" y="23"/>
                    <a:pt x="100" y="22"/>
                  </a:cubicBezTo>
                  <a:cubicBezTo>
                    <a:pt x="92" y="21"/>
                    <a:pt x="102" y="15"/>
                    <a:pt x="99" y="10"/>
                  </a:cubicBezTo>
                  <a:cubicBezTo>
                    <a:pt x="96" y="10"/>
                    <a:pt x="94" y="15"/>
                    <a:pt x="92" y="16"/>
                  </a:cubicBezTo>
                  <a:cubicBezTo>
                    <a:pt x="79" y="19"/>
                    <a:pt x="87" y="5"/>
                    <a:pt x="84" y="1"/>
                  </a:cubicBezTo>
                  <a:cubicBezTo>
                    <a:pt x="79" y="3"/>
                    <a:pt x="82" y="10"/>
                    <a:pt x="77" y="11"/>
                  </a:cubicBezTo>
                  <a:cubicBezTo>
                    <a:pt x="71" y="4"/>
                    <a:pt x="58" y="10"/>
                    <a:pt x="55" y="0"/>
                  </a:cubicBezTo>
                  <a:cubicBezTo>
                    <a:pt x="55" y="8"/>
                    <a:pt x="46" y="9"/>
                    <a:pt x="41" y="13"/>
                  </a:cubicBezTo>
                  <a:cubicBezTo>
                    <a:pt x="40" y="11"/>
                    <a:pt x="37" y="9"/>
                    <a:pt x="37" y="7"/>
                  </a:cubicBezTo>
                  <a:cubicBezTo>
                    <a:pt x="30" y="7"/>
                    <a:pt x="34" y="13"/>
                    <a:pt x="32" y="17"/>
                  </a:cubicBezTo>
                  <a:cubicBezTo>
                    <a:pt x="28" y="26"/>
                    <a:pt x="21" y="14"/>
                    <a:pt x="19" y="17"/>
                  </a:cubicBezTo>
                  <a:cubicBezTo>
                    <a:pt x="18" y="33"/>
                    <a:pt x="5" y="51"/>
                    <a:pt x="1" y="70"/>
                  </a:cubicBezTo>
                  <a:cubicBezTo>
                    <a:pt x="0" y="87"/>
                    <a:pt x="12" y="98"/>
                    <a:pt x="18" y="112"/>
                  </a:cubicBezTo>
                  <a:cubicBezTo>
                    <a:pt x="18" y="122"/>
                    <a:pt x="41" y="128"/>
                    <a:pt x="48" y="140"/>
                  </a:cubicBezTo>
                  <a:cubicBezTo>
                    <a:pt x="69" y="143"/>
                    <a:pt x="77" y="139"/>
                    <a:pt x="97" y="142"/>
                  </a:cubicBezTo>
                  <a:cubicBezTo>
                    <a:pt x="101" y="139"/>
                    <a:pt x="98" y="134"/>
                    <a:pt x="100" y="131"/>
                  </a:cubicBezTo>
                  <a:cubicBezTo>
                    <a:pt x="105" y="130"/>
                    <a:pt x="111" y="135"/>
                    <a:pt x="116" y="129"/>
                  </a:cubicBezTo>
                  <a:cubicBezTo>
                    <a:pt x="111" y="121"/>
                    <a:pt x="121" y="117"/>
                    <a:pt x="122" y="109"/>
                  </a:cubicBezTo>
                  <a:cubicBezTo>
                    <a:pt x="123" y="102"/>
                    <a:pt x="137" y="111"/>
                    <a:pt x="136" y="106"/>
                  </a:cubicBezTo>
                  <a:cubicBezTo>
                    <a:pt x="136" y="100"/>
                    <a:pt x="127" y="105"/>
                    <a:pt x="126" y="100"/>
                  </a:cubicBezTo>
                  <a:cubicBezTo>
                    <a:pt x="124" y="96"/>
                    <a:pt x="127" y="90"/>
                    <a:pt x="129" y="86"/>
                  </a:cubicBezTo>
                  <a:lnTo>
                    <a:pt x="138" y="85"/>
                  </a:lnTo>
                  <a:close/>
                </a:path>
              </a:pathLst>
            </a:custGeom>
            <a:solidFill>
              <a:srgbClr val="FF5B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8">
              <a:extLst>
                <a:ext uri="{FF2B5EF4-FFF2-40B4-BE49-F238E27FC236}">
                  <a16:creationId xmlns:a16="http://schemas.microsoft.com/office/drawing/2014/main" xmlns="" id="{37B2A627-B65F-4584-A500-2CBE45C53E43}"/>
                </a:ext>
              </a:extLst>
            </p:cNvPr>
            <p:cNvSpPr>
              <a:spLocks/>
            </p:cNvSpPr>
            <p:nvPr/>
          </p:nvSpPr>
          <p:spPr bwMode="auto">
            <a:xfrm>
              <a:off x="9815825" y="5002442"/>
              <a:ext cx="166375" cy="172805"/>
            </a:xfrm>
            <a:custGeom>
              <a:avLst/>
              <a:gdLst>
                <a:gd name="T0" fmla="*/ 114 w 121"/>
                <a:gd name="T1" fmla="*/ 42 h 126"/>
                <a:gd name="T2" fmla="*/ 116 w 121"/>
                <a:gd name="T3" fmla="*/ 33 h 126"/>
                <a:gd name="T4" fmla="*/ 104 w 121"/>
                <a:gd name="T5" fmla="*/ 27 h 126"/>
                <a:gd name="T6" fmla="*/ 111 w 121"/>
                <a:gd name="T7" fmla="*/ 21 h 126"/>
                <a:gd name="T8" fmla="*/ 106 w 121"/>
                <a:gd name="T9" fmla="*/ 22 h 126"/>
                <a:gd name="T10" fmla="*/ 100 w 121"/>
                <a:gd name="T11" fmla="*/ 23 h 126"/>
                <a:gd name="T12" fmla="*/ 103 w 121"/>
                <a:gd name="T13" fmla="*/ 13 h 126"/>
                <a:gd name="T14" fmla="*/ 102 w 121"/>
                <a:gd name="T15" fmla="*/ 13 h 126"/>
                <a:gd name="T16" fmla="*/ 100 w 121"/>
                <a:gd name="T17" fmla="*/ 14 h 126"/>
                <a:gd name="T18" fmla="*/ 104 w 121"/>
                <a:gd name="T19" fmla="*/ 6 h 126"/>
                <a:gd name="T20" fmla="*/ 86 w 121"/>
                <a:gd name="T21" fmla="*/ 14 h 126"/>
                <a:gd name="T22" fmla="*/ 83 w 121"/>
                <a:gd name="T23" fmla="*/ 0 h 126"/>
                <a:gd name="T24" fmla="*/ 59 w 121"/>
                <a:gd name="T25" fmla="*/ 11 h 126"/>
                <a:gd name="T26" fmla="*/ 58 w 121"/>
                <a:gd name="T27" fmla="*/ 4 h 126"/>
                <a:gd name="T28" fmla="*/ 43 w 121"/>
                <a:gd name="T29" fmla="*/ 15 h 126"/>
                <a:gd name="T30" fmla="*/ 38 w 121"/>
                <a:gd name="T31" fmla="*/ 7 h 126"/>
                <a:gd name="T32" fmla="*/ 30 w 121"/>
                <a:gd name="T33" fmla="*/ 26 h 126"/>
                <a:gd name="T34" fmla="*/ 23 w 121"/>
                <a:gd name="T35" fmla="*/ 19 h 126"/>
                <a:gd name="T36" fmla="*/ 21 w 121"/>
                <a:gd name="T37" fmla="*/ 36 h 126"/>
                <a:gd name="T38" fmla="*/ 16 w 121"/>
                <a:gd name="T39" fmla="*/ 33 h 126"/>
                <a:gd name="T40" fmla="*/ 9 w 121"/>
                <a:gd name="T41" fmla="*/ 46 h 126"/>
                <a:gd name="T42" fmla="*/ 12 w 121"/>
                <a:gd name="T43" fmla="*/ 56 h 126"/>
                <a:gd name="T44" fmla="*/ 8 w 121"/>
                <a:gd name="T45" fmla="*/ 55 h 126"/>
                <a:gd name="T46" fmla="*/ 12 w 121"/>
                <a:gd name="T47" fmla="*/ 94 h 126"/>
                <a:gd name="T48" fmla="*/ 20 w 121"/>
                <a:gd name="T49" fmla="*/ 101 h 126"/>
                <a:gd name="T50" fmla="*/ 29 w 121"/>
                <a:gd name="T51" fmla="*/ 108 h 126"/>
                <a:gd name="T52" fmla="*/ 29 w 121"/>
                <a:gd name="T53" fmla="*/ 115 h 126"/>
                <a:gd name="T54" fmla="*/ 32 w 121"/>
                <a:gd name="T55" fmla="*/ 111 h 126"/>
                <a:gd name="T56" fmla="*/ 42 w 121"/>
                <a:gd name="T57" fmla="*/ 122 h 126"/>
                <a:gd name="T58" fmla="*/ 46 w 121"/>
                <a:gd name="T59" fmla="*/ 118 h 126"/>
                <a:gd name="T60" fmla="*/ 55 w 121"/>
                <a:gd name="T61" fmla="*/ 126 h 126"/>
                <a:gd name="T62" fmla="*/ 56 w 121"/>
                <a:gd name="T63" fmla="*/ 118 h 126"/>
                <a:gd name="T64" fmla="*/ 64 w 121"/>
                <a:gd name="T65" fmla="*/ 121 h 126"/>
                <a:gd name="T66" fmla="*/ 68 w 121"/>
                <a:gd name="T67" fmla="*/ 114 h 126"/>
                <a:gd name="T68" fmla="*/ 76 w 121"/>
                <a:gd name="T69" fmla="*/ 113 h 126"/>
                <a:gd name="T70" fmla="*/ 85 w 121"/>
                <a:gd name="T71" fmla="*/ 113 h 126"/>
                <a:gd name="T72" fmla="*/ 84 w 121"/>
                <a:gd name="T73" fmla="*/ 105 h 126"/>
                <a:gd name="T74" fmla="*/ 95 w 121"/>
                <a:gd name="T75" fmla="*/ 104 h 126"/>
                <a:gd name="T76" fmla="*/ 93 w 121"/>
                <a:gd name="T77" fmla="*/ 97 h 126"/>
                <a:gd name="T78" fmla="*/ 99 w 121"/>
                <a:gd name="T79" fmla="*/ 93 h 126"/>
                <a:gd name="T80" fmla="*/ 103 w 121"/>
                <a:gd name="T81" fmla="*/ 89 h 126"/>
                <a:gd name="T82" fmla="*/ 102 w 121"/>
                <a:gd name="T83" fmla="*/ 80 h 126"/>
                <a:gd name="T84" fmla="*/ 116 w 121"/>
                <a:gd name="T85" fmla="*/ 75 h 126"/>
                <a:gd name="T86" fmla="*/ 112 w 121"/>
                <a:gd name="T87" fmla="*/ 73 h 126"/>
                <a:gd name="T88" fmla="*/ 107 w 121"/>
                <a:gd name="T89" fmla="*/ 71 h 126"/>
                <a:gd name="T90" fmla="*/ 117 w 121"/>
                <a:gd name="T91" fmla="*/ 56 h 126"/>
                <a:gd name="T92" fmla="*/ 113 w 121"/>
                <a:gd name="T93" fmla="*/ 55 h 126"/>
                <a:gd name="T94" fmla="*/ 121 w 121"/>
                <a:gd name="T95" fmla="*/ 40 h 126"/>
                <a:gd name="T96" fmla="*/ 117 w 121"/>
                <a:gd name="T97" fmla="*/ 41 h 126"/>
                <a:gd name="T98" fmla="*/ 114 w 121"/>
                <a:gd name="T99" fmla="*/ 4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 h="126">
                  <a:moveTo>
                    <a:pt x="114" y="42"/>
                  </a:moveTo>
                  <a:cubicBezTo>
                    <a:pt x="109" y="40"/>
                    <a:pt x="116" y="37"/>
                    <a:pt x="116" y="33"/>
                  </a:cubicBezTo>
                  <a:cubicBezTo>
                    <a:pt x="113" y="34"/>
                    <a:pt x="103" y="37"/>
                    <a:pt x="104" y="27"/>
                  </a:cubicBezTo>
                  <a:cubicBezTo>
                    <a:pt x="107" y="26"/>
                    <a:pt x="110" y="24"/>
                    <a:pt x="111" y="21"/>
                  </a:cubicBezTo>
                  <a:cubicBezTo>
                    <a:pt x="109" y="19"/>
                    <a:pt x="108" y="21"/>
                    <a:pt x="106" y="22"/>
                  </a:cubicBezTo>
                  <a:cubicBezTo>
                    <a:pt x="104" y="23"/>
                    <a:pt x="102" y="24"/>
                    <a:pt x="100" y="23"/>
                  </a:cubicBezTo>
                  <a:cubicBezTo>
                    <a:pt x="97" y="20"/>
                    <a:pt x="102" y="16"/>
                    <a:pt x="103" y="13"/>
                  </a:cubicBezTo>
                  <a:cubicBezTo>
                    <a:pt x="103" y="12"/>
                    <a:pt x="102" y="13"/>
                    <a:pt x="102" y="13"/>
                  </a:cubicBezTo>
                  <a:cubicBezTo>
                    <a:pt x="101" y="14"/>
                    <a:pt x="100" y="15"/>
                    <a:pt x="100" y="14"/>
                  </a:cubicBezTo>
                  <a:cubicBezTo>
                    <a:pt x="97" y="10"/>
                    <a:pt x="104" y="11"/>
                    <a:pt x="104" y="6"/>
                  </a:cubicBezTo>
                  <a:cubicBezTo>
                    <a:pt x="96" y="7"/>
                    <a:pt x="94" y="17"/>
                    <a:pt x="86" y="14"/>
                  </a:cubicBezTo>
                  <a:cubicBezTo>
                    <a:pt x="81" y="13"/>
                    <a:pt x="85" y="3"/>
                    <a:pt x="83" y="0"/>
                  </a:cubicBezTo>
                  <a:cubicBezTo>
                    <a:pt x="78" y="8"/>
                    <a:pt x="67" y="10"/>
                    <a:pt x="59" y="11"/>
                  </a:cubicBezTo>
                  <a:cubicBezTo>
                    <a:pt x="59" y="9"/>
                    <a:pt x="62" y="4"/>
                    <a:pt x="58" y="4"/>
                  </a:cubicBezTo>
                  <a:cubicBezTo>
                    <a:pt x="54" y="9"/>
                    <a:pt x="51" y="17"/>
                    <a:pt x="43" y="15"/>
                  </a:cubicBezTo>
                  <a:cubicBezTo>
                    <a:pt x="39" y="14"/>
                    <a:pt x="42" y="6"/>
                    <a:pt x="38" y="7"/>
                  </a:cubicBezTo>
                  <a:cubicBezTo>
                    <a:pt x="30" y="8"/>
                    <a:pt x="39" y="23"/>
                    <a:pt x="30" y="26"/>
                  </a:cubicBezTo>
                  <a:cubicBezTo>
                    <a:pt x="26" y="27"/>
                    <a:pt x="25" y="21"/>
                    <a:pt x="23" y="19"/>
                  </a:cubicBezTo>
                  <a:cubicBezTo>
                    <a:pt x="19" y="24"/>
                    <a:pt x="28" y="31"/>
                    <a:pt x="21" y="36"/>
                  </a:cubicBezTo>
                  <a:cubicBezTo>
                    <a:pt x="19" y="37"/>
                    <a:pt x="18" y="34"/>
                    <a:pt x="16" y="33"/>
                  </a:cubicBezTo>
                  <a:cubicBezTo>
                    <a:pt x="19" y="38"/>
                    <a:pt x="16" y="46"/>
                    <a:pt x="9" y="46"/>
                  </a:cubicBezTo>
                  <a:cubicBezTo>
                    <a:pt x="10" y="50"/>
                    <a:pt x="16" y="51"/>
                    <a:pt x="12" y="56"/>
                  </a:cubicBezTo>
                  <a:cubicBezTo>
                    <a:pt x="11" y="57"/>
                    <a:pt x="9" y="56"/>
                    <a:pt x="8" y="55"/>
                  </a:cubicBezTo>
                  <a:cubicBezTo>
                    <a:pt x="0" y="64"/>
                    <a:pt x="15" y="81"/>
                    <a:pt x="12" y="94"/>
                  </a:cubicBezTo>
                  <a:cubicBezTo>
                    <a:pt x="18" y="93"/>
                    <a:pt x="19" y="97"/>
                    <a:pt x="20" y="101"/>
                  </a:cubicBezTo>
                  <a:cubicBezTo>
                    <a:pt x="22" y="105"/>
                    <a:pt x="23" y="109"/>
                    <a:pt x="29" y="108"/>
                  </a:cubicBezTo>
                  <a:cubicBezTo>
                    <a:pt x="30" y="110"/>
                    <a:pt x="27" y="112"/>
                    <a:pt x="29" y="115"/>
                  </a:cubicBezTo>
                  <a:cubicBezTo>
                    <a:pt x="32" y="111"/>
                    <a:pt x="32" y="111"/>
                    <a:pt x="32" y="111"/>
                  </a:cubicBezTo>
                  <a:cubicBezTo>
                    <a:pt x="37" y="112"/>
                    <a:pt x="39" y="117"/>
                    <a:pt x="42" y="122"/>
                  </a:cubicBezTo>
                  <a:cubicBezTo>
                    <a:pt x="46" y="118"/>
                    <a:pt x="46" y="118"/>
                    <a:pt x="46" y="118"/>
                  </a:cubicBezTo>
                  <a:cubicBezTo>
                    <a:pt x="49" y="120"/>
                    <a:pt x="54" y="119"/>
                    <a:pt x="55" y="126"/>
                  </a:cubicBezTo>
                  <a:cubicBezTo>
                    <a:pt x="59" y="125"/>
                    <a:pt x="53" y="120"/>
                    <a:pt x="56" y="118"/>
                  </a:cubicBezTo>
                  <a:cubicBezTo>
                    <a:pt x="59" y="116"/>
                    <a:pt x="61" y="120"/>
                    <a:pt x="64" y="121"/>
                  </a:cubicBezTo>
                  <a:cubicBezTo>
                    <a:pt x="67" y="121"/>
                    <a:pt x="64" y="114"/>
                    <a:pt x="68" y="114"/>
                  </a:cubicBezTo>
                  <a:cubicBezTo>
                    <a:pt x="71" y="115"/>
                    <a:pt x="73" y="114"/>
                    <a:pt x="76" y="113"/>
                  </a:cubicBezTo>
                  <a:cubicBezTo>
                    <a:pt x="79" y="113"/>
                    <a:pt x="82" y="112"/>
                    <a:pt x="85" y="113"/>
                  </a:cubicBezTo>
                  <a:cubicBezTo>
                    <a:pt x="90" y="110"/>
                    <a:pt x="82" y="108"/>
                    <a:pt x="84" y="105"/>
                  </a:cubicBezTo>
                  <a:cubicBezTo>
                    <a:pt x="86" y="102"/>
                    <a:pt x="92" y="104"/>
                    <a:pt x="95" y="104"/>
                  </a:cubicBezTo>
                  <a:cubicBezTo>
                    <a:pt x="97" y="101"/>
                    <a:pt x="91" y="100"/>
                    <a:pt x="93" y="97"/>
                  </a:cubicBezTo>
                  <a:cubicBezTo>
                    <a:pt x="101" y="100"/>
                    <a:pt x="100" y="97"/>
                    <a:pt x="99" y="93"/>
                  </a:cubicBezTo>
                  <a:cubicBezTo>
                    <a:pt x="98" y="91"/>
                    <a:pt x="98" y="88"/>
                    <a:pt x="103" y="89"/>
                  </a:cubicBezTo>
                  <a:cubicBezTo>
                    <a:pt x="111" y="86"/>
                    <a:pt x="100" y="85"/>
                    <a:pt x="102" y="80"/>
                  </a:cubicBezTo>
                  <a:cubicBezTo>
                    <a:pt x="105" y="74"/>
                    <a:pt x="111" y="76"/>
                    <a:pt x="116" y="75"/>
                  </a:cubicBezTo>
                  <a:cubicBezTo>
                    <a:pt x="117" y="71"/>
                    <a:pt x="114" y="72"/>
                    <a:pt x="112" y="73"/>
                  </a:cubicBezTo>
                  <a:cubicBezTo>
                    <a:pt x="110" y="73"/>
                    <a:pt x="107" y="74"/>
                    <a:pt x="107" y="71"/>
                  </a:cubicBezTo>
                  <a:cubicBezTo>
                    <a:pt x="106" y="64"/>
                    <a:pt x="111" y="59"/>
                    <a:pt x="117" y="56"/>
                  </a:cubicBezTo>
                  <a:cubicBezTo>
                    <a:pt x="116" y="55"/>
                    <a:pt x="114" y="53"/>
                    <a:pt x="113" y="55"/>
                  </a:cubicBezTo>
                  <a:cubicBezTo>
                    <a:pt x="102" y="47"/>
                    <a:pt x="120" y="46"/>
                    <a:pt x="121" y="40"/>
                  </a:cubicBezTo>
                  <a:cubicBezTo>
                    <a:pt x="119" y="39"/>
                    <a:pt x="118" y="40"/>
                    <a:pt x="117" y="41"/>
                  </a:cubicBezTo>
                  <a:cubicBezTo>
                    <a:pt x="116" y="42"/>
                    <a:pt x="115" y="43"/>
                    <a:pt x="114" y="42"/>
                  </a:cubicBezTo>
                </a:path>
              </a:pathLst>
            </a:custGeom>
            <a:solidFill>
              <a:srgbClr val="3EE3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253">
              <a:extLst>
                <a:ext uri="{FF2B5EF4-FFF2-40B4-BE49-F238E27FC236}">
                  <a16:creationId xmlns:a16="http://schemas.microsoft.com/office/drawing/2014/main" xmlns="" id="{3AF04543-3002-46E1-AAC5-CB11FF909D60}"/>
                </a:ext>
              </a:extLst>
            </p:cNvPr>
            <p:cNvSpPr>
              <a:spLocks/>
            </p:cNvSpPr>
            <p:nvPr/>
          </p:nvSpPr>
          <p:spPr bwMode="auto">
            <a:xfrm>
              <a:off x="8716134" y="3394496"/>
              <a:ext cx="712541" cy="686563"/>
            </a:xfrm>
            <a:custGeom>
              <a:avLst/>
              <a:gdLst>
                <a:gd name="T0" fmla="*/ 0 w 224"/>
                <a:gd name="T1" fmla="*/ 84 h 217"/>
                <a:gd name="T2" fmla="*/ 17 w 224"/>
                <a:gd name="T3" fmla="*/ 133 h 217"/>
                <a:gd name="T4" fmla="*/ 1 w 224"/>
                <a:gd name="T5" fmla="*/ 141 h 217"/>
                <a:gd name="T6" fmla="*/ 19 w 224"/>
                <a:gd name="T7" fmla="*/ 144 h 217"/>
                <a:gd name="T8" fmla="*/ 42 w 224"/>
                <a:gd name="T9" fmla="*/ 183 h 217"/>
                <a:gd name="T10" fmla="*/ 58 w 224"/>
                <a:gd name="T11" fmla="*/ 181 h 217"/>
                <a:gd name="T12" fmla="*/ 59 w 224"/>
                <a:gd name="T13" fmla="*/ 199 h 217"/>
                <a:gd name="T14" fmla="*/ 72 w 224"/>
                <a:gd name="T15" fmla="*/ 191 h 217"/>
                <a:gd name="T16" fmla="*/ 84 w 224"/>
                <a:gd name="T17" fmla="*/ 214 h 217"/>
                <a:gd name="T18" fmla="*/ 96 w 224"/>
                <a:gd name="T19" fmla="*/ 199 h 217"/>
                <a:gd name="T20" fmla="*/ 129 w 224"/>
                <a:gd name="T21" fmla="*/ 217 h 217"/>
                <a:gd name="T22" fmla="*/ 154 w 224"/>
                <a:gd name="T23" fmla="*/ 198 h 217"/>
                <a:gd name="T24" fmla="*/ 160 w 224"/>
                <a:gd name="T25" fmla="*/ 208 h 217"/>
                <a:gd name="T26" fmla="*/ 168 w 224"/>
                <a:gd name="T27" fmla="*/ 192 h 217"/>
                <a:gd name="T28" fmla="*/ 189 w 224"/>
                <a:gd name="T29" fmla="*/ 193 h 217"/>
                <a:gd name="T30" fmla="*/ 221 w 224"/>
                <a:gd name="T31" fmla="*/ 115 h 217"/>
                <a:gd name="T32" fmla="*/ 196 w 224"/>
                <a:gd name="T33" fmla="*/ 50 h 217"/>
                <a:gd name="T34" fmla="*/ 148 w 224"/>
                <a:gd name="T35" fmla="*/ 5 h 217"/>
                <a:gd name="T36" fmla="*/ 70 w 224"/>
                <a:gd name="T37" fmla="*/ 1 h 217"/>
                <a:gd name="T38" fmla="*/ 65 w 224"/>
                <a:gd name="T39" fmla="*/ 17 h 217"/>
                <a:gd name="T40" fmla="*/ 39 w 224"/>
                <a:gd name="T41" fmla="*/ 18 h 217"/>
                <a:gd name="T42" fmla="*/ 28 w 224"/>
                <a:gd name="T43" fmla="*/ 48 h 217"/>
                <a:gd name="T44" fmla="*/ 5 w 224"/>
                <a:gd name="T45" fmla="*/ 52 h 217"/>
                <a:gd name="T46" fmla="*/ 22 w 224"/>
                <a:gd name="T47" fmla="*/ 62 h 217"/>
                <a:gd name="T48" fmla="*/ 16 w 224"/>
                <a:gd name="T49" fmla="*/ 83 h 217"/>
                <a:gd name="T50" fmla="*/ 0 w 224"/>
                <a:gd name="T51" fmla="*/ 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17">
                  <a:moveTo>
                    <a:pt x="0" y="84"/>
                  </a:moveTo>
                  <a:cubicBezTo>
                    <a:pt x="8" y="97"/>
                    <a:pt x="16" y="115"/>
                    <a:pt x="17" y="133"/>
                  </a:cubicBezTo>
                  <a:cubicBezTo>
                    <a:pt x="12" y="135"/>
                    <a:pt x="3" y="134"/>
                    <a:pt x="1" y="141"/>
                  </a:cubicBezTo>
                  <a:cubicBezTo>
                    <a:pt x="6" y="145"/>
                    <a:pt x="13" y="141"/>
                    <a:pt x="19" y="144"/>
                  </a:cubicBezTo>
                  <a:cubicBezTo>
                    <a:pt x="15" y="168"/>
                    <a:pt x="52" y="164"/>
                    <a:pt x="42" y="183"/>
                  </a:cubicBezTo>
                  <a:cubicBezTo>
                    <a:pt x="44" y="192"/>
                    <a:pt x="53" y="180"/>
                    <a:pt x="58" y="181"/>
                  </a:cubicBezTo>
                  <a:cubicBezTo>
                    <a:pt x="72" y="183"/>
                    <a:pt x="56" y="192"/>
                    <a:pt x="59" y="199"/>
                  </a:cubicBezTo>
                  <a:cubicBezTo>
                    <a:pt x="64" y="199"/>
                    <a:pt x="67" y="193"/>
                    <a:pt x="72" y="191"/>
                  </a:cubicBezTo>
                  <a:cubicBezTo>
                    <a:pt x="92" y="187"/>
                    <a:pt x="78" y="208"/>
                    <a:pt x="84" y="214"/>
                  </a:cubicBezTo>
                  <a:cubicBezTo>
                    <a:pt x="92" y="212"/>
                    <a:pt x="87" y="200"/>
                    <a:pt x="96" y="199"/>
                  </a:cubicBezTo>
                  <a:cubicBezTo>
                    <a:pt x="105" y="209"/>
                    <a:pt x="125" y="202"/>
                    <a:pt x="129" y="217"/>
                  </a:cubicBezTo>
                  <a:cubicBezTo>
                    <a:pt x="131" y="204"/>
                    <a:pt x="145" y="204"/>
                    <a:pt x="154" y="198"/>
                  </a:cubicBezTo>
                  <a:cubicBezTo>
                    <a:pt x="155" y="201"/>
                    <a:pt x="160" y="204"/>
                    <a:pt x="160" y="208"/>
                  </a:cubicBezTo>
                  <a:cubicBezTo>
                    <a:pt x="170" y="207"/>
                    <a:pt x="164" y="199"/>
                    <a:pt x="168" y="192"/>
                  </a:cubicBezTo>
                  <a:cubicBezTo>
                    <a:pt x="175" y="179"/>
                    <a:pt x="185" y="198"/>
                    <a:pt x="189" y="193"/>
                  </a:cubicBezTo>
                  <a:cubicBezTo>
                    <a:pt x="191" y="169"/>
                    <a:pt x="214" y="143"/>
                    <a:pt x="221" y="115"/>
                  </a:cubicBezTo>
                  <a:cubicBezTo>
                    <a:pt x="224" y="88"/>
                    <a:pt x="205" y="71"/>
                    <a:pt x="196" y="50"/>
                  </a:cubicBezTo>
                  <a:cubicBezTo>
                    <a:pt x="196" y="35"/>
                    <a:pt x="160" y="25"/>
                    <a:pt x="148" y="5"/>
                  </a:cubicBezTo>
                  <a:cubicBezTo>
                    <a:pt x="116" y="0"/>
                    <a:pt x="102" y="5"/>
                    <a:pt x="70" y="1"/>
                  </a:cubicBezTo>
                  <a:cubicBezTo>
                    <a:pt x="63" y="4"/>
                    <a:pt x="68" y="11"/>
                    <a:pt x="65" y="17"/>
                  </a:cubicBezTo>
                  <a:cubicBezTo>
                    <a:pt x="57" y="17"/>
                    <a:pt x="47" y="9"/>
                    <a:pt x="39" y="18"/>
                  </a:cubicBezTo>
                  <a:cubicBezTo>
                    <a:pt x="46" y="31"/>
                    <a:pt x="31" y="37"/>
                    <a:pt x="28" y="48"/>
                  </a:cubicBezTo>
                  <a:cubicBezTo>
                    <a:pt x="26" y="59"/>
                    <a:pt x="4" y="44"/>
                    <a:pt x="5" y="52"/>
                  </a:cubicBezTo>
                  <a:cubicBezTo>
                    <a:pt x="5" y="62"/>
                    <a:pt x="19" y="54"/>
                    <a:pt x="22" y="62"/>
                  </a:cubicBezTo>
                  <a:cubicBezTo>
                    <a:pt x="24" y="68"/>
                    <a:pt x="19" y="77"/>
                    <a:pt x="16" y="83"/>
                  </a:cubicBezTo>
                  <a:lnTo>
                    <a:pt x="0" y="84"/>
                  </a:lnTo>
                  <a:close/>
                </a:path>
              </a:pathLst>
            </a:custGeom>
            <a:solidFill>
              <a:srgbClr val="35B5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54">
              <a:extLst>
                <a:ext uri="{FF2B5EF4-FFF2-40B4-BE49-F238E27FC236}">
                  <a16:creationId xmlns:a16="http://schemas.microsoft.com/office/drawing/2014/main" xmlns="" id="{53D05C13-6331-4A6C-8A65-12895F89919A}"/>
                </a:ext>
              </a:extLst>
            </p:cNvPr>
            <p:cNvSpPr>
              <a:spLocks/>
            </p:cNvSpPr>
            <p:nvPr/>
          </p:nvSpPr>
          <p:spPr bwMode="auto">
            <a:xfrm>
              <a:off x="9221193" y="4362776"/>
              <a:ext cx="307833" cy="296581"/>
            </a:xfrm>
            <a:custGeom>
              <a:avLst/>
              <a:gdLst>
                <a:gd name="T0" fmla="*/ 0 w 224"/>
                <a:gd name="T1" fmla="*/ 83 h 216"/>
                <a:gd name="T2" fmla="*/ 17 w 224"/>
                <a:gd name="T3" fmla="*/ 133 h 216"/>
                <a:gd name="T4" fmla="*/ 1 w 224"/>
                <a:gd name="T5" fmla="*/ 140 h 216"/>
                <a:gd name="T6" fmla="*/ 10 w 224"/>
                <a:gd name="T7" fmla="*/ 142 h 216"/>
                <a:gd name="T8" fmla="*/ 19 w 224"/>
                <a:gd name="T9" fmla="*/ 144 h 216"/>
                <a:gd name="T10" fmla="*/ 42 w 224"/>
                <a:gd name="T11" fmla="*/ 182 h 216"/>
                <a:gd name="T12" fmla="*/ 51 w 224"/>
                <a:gd name="T13" fmla="*/ 183 h 216"/>
                <a:gd name="T14" fmla="*/ 58 w 224"/>
                <a:gd name="T15" fmla="*/ 180 h 216"/>
                <a:gd name="T16" fmla="*/ 59 w 224"/>
                <a:gd name="T17" fmla="*/ 198 h 216"/>
                <a:gd name="T18" fmla="*/ 72 w 224"/>
                <a:gd name="T19" fmla="*/ 190 h 216"/>
                <a:gd name="T20" fmla="*/ 83 w 224"/>
                <a:gd name="T21" fmla="*/ 213 h 216"/>
                <a:gd name="T22" fmla="*/ 96 w 224"/>
                <a:gd name="T23" fmla="*/ 198 h 216"/>
                <a:gd name="T24" fmla="*/ 129 w 224"/>
                <a:gd name="T25" fmla="*/ 216 h 216"/>
                <a:gd name="T26" fmla="*/ 154 w 224"/>
                <a:gd name="T27" fmla="*/ 198 h 216"/>
                <a:gd name="T28" fmla="*/ 160 w 224"/>
                <a:gd name="T29" fmla="*/ 207 h 216"/>
                <a:gd name="T30" fmla="*/ 167 w 224"/>
                <a:gd name="T31" fmla="*/ 192 h 216"/>
                <a:gd name="T32" fmla="*/ 181 w 224"/>
                <a:gd name="T33" fmla="*/ 190 h 216"/>
                <a:gd name="T34" fmla="*/ 188 w 224"/>
                <a:gd name="T35" fmla="*/ 192 h 216"/>
                <a:gd name="T36" fmla="*/ 221 w 224"/>
                <a:gd name="T37" fmla="*/ 114 h 216"/>
                <a:gd name="T38" fmla="*/ 196 w 224"/>
                <a:gd name="T39" fmla="*/ 49 h 216"/>
                <a:gd name="T40" fmla="*/ 148 w 224"/>
                <a:gd name="T41" fmla="*/ 5 h 216"/>
                <a:gd name="T42" fmla="*/ 108 w 224"/>
                <a:gd name="T43" fmla="*/ 2 h 216"/>
                <a:gd name="T44" fmla="*/ 70 w 224"/>
                <a:gd name="T45" fmla="*/ 0 h 216"/>
                <a:gd name="T46" fmla="*/ 65 w 224"/>
                <a:gd name="T47" fmla="*/ 16 h 216"/>
                <a:gd name="T48" fmla="*/ 57 w 224"/>
                <a:gd name="T49" fmla="*/ 15 h 216"/>
                <a:gd name="T50" fmla="*/ 39 w 224"/>
                <a:gd name="T51" fmla="*/ 18 h 216"/>
                <a:gd name="T52" fmla="*/ 28 w 224"/>
                <a:gd name="T53" fmla="*/ 48 h 216"/>
                <a:gd name="T54" fmla="*/ 14 w 224"/>
                <a:gd name="T55" fmla="*/ 50 h 216"/>
                <a:gd name="T56" fmla="*/ 4 w 224"/>
                <a:gd name="T57" fmla="*/ 51 h 216"/>
                <a:gd name="T58" fmla="*/ 22 w 224"/>
                <a:gd name="T59" fmla="*/ 61 h 216"/>
                <a:gd name="T60" fmla="*/ 16 w 224"/>
                <a:gd name="T61" fmla="*/ 82 h 216"/>
                <a:gd name="T62" fmla="*/ 0 w 224"/>
                <a:gd name="T63" fmla="*/ 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4" h="216">
                  <a:moveTo>
                    <a:pt x="0" y="83"/>
                  </a:moveTo>
                  <a:cubicBezTo>
                    <a:pt x="8" y="96"/>
                    <a:pt x="16" y="115"/>
                    <a:pt x="17" y="133"/>
                  </a:cubicBezTo>
                  <a:cubicBezTo>
                    <a:pt x="12" y="134"/>
                    <a:pt x="3" y="133"/>
                    <a:pt x="1" y="140"/>
                  </a:cubicBezTo>
                  <a:cubicBezTo>
                    <a:pt x="3" y="143"/>
                    <a:pt x="7" y="143"/>
                    <a:pt x="10" y="142"/>
                  </a:cubicBezTo>
                  <a:cubicBezTo>
                    <a:pt x="13" y="142"/>
                    <a:pt x="16" y="142"/>
                    <a:pt x="19" y="144"/>
                  </a:cubicBezTo>
                  <a:cubicBezTo>
                    <a:pt x="15" y="167"/>
                    <a:pt x="52" y="164"/>
                    <a:pt x="42" y="182"/>
                  </a:cubicBezTo>
                  <a:cubicBezTo>
                    <a:pt x="43" y="188"/>
                    <a:pt x="47" y="185"/>
                    <a:pt x="51" y="183"/>
                  </a:cubicBezTo>
                  <a:cubicBezTo>
                    <a:pt x="53" y="181"/>
                    <a:pt x="56" y="180"/>
                    <a:pt x="58" y="180"/>
                  </a:cubicBezTo>
                  <a:cubicBezTo>
                    <a:pt x="72" y="183"/>
                    <a:pt x="55" y="191"/>
                    <a:pt x="59" y="198"/>
                  </a:cubicBezTo>
                  <a:cubicBezTo>
                    <a:pt x="64" y="199"/>
                    <a:pt x="67" y="192"/>
                    <a:pt x="72" y="190"/>
                  </a:cubicBezTo>
                  <a:cubicBezTo>
                    <a:pt x="92" y="187"/>
                    <a:pt x="78" y="207"/>
                    <a:pt x="83" y="213"/>
                  </a:cubicBezTo>
                  <a:cubicBezTo>
                    <a:pt x="92" y="211"/>
                    <a:pt x="86" y="199"/>
                    <a:pt x="96" y="198"/>
                  </a:cubicBezTo>
                  <a:cubicBezTo>
                    <a:pt x="105" y="209"/>
                    <a:pt x="125" y="201"/>
                    <a:pt x="129" y="216"/>
                  </a:cubicBezTo>
                  <a:cubicBezTo>
                    <a:pt x="131" y="204"/>
                    <a:pt x="145" y="204"/>
                    <a:pt x="154" y="198"/>
                  </a:cubicBezTo>
                  <a:cubicBezTo>
                    <a:pt x="155" y="201"/>
                    <a:pt x="160" y="203"/>
                    <a:pt x="160" y="207"/>
                  </a:cubicBezTo>
                  <a:cubicBezTo>
                    <a:pt x="170" y="207"/>
                    <a:pt x="164" y="198"/>
                    <a:pt x="167" y="192"/>
                  </a:cubicBezTo>
                  <a:cubicBezTo>
                    <a:pt x="172" y="184"/>
                    <a:pt x="177" y="187"/>
                    <a:pt x="181" y="190"/>
                  </a:cubicBezTo>
                  <a:cubicBezTo>
                    <a:pt x="184" y="192"/>
                    <a:pt x="187" y="194"/>
                    <a:pt x="188" y="192"/>
                  </a:cubicBezTo>
                  <a:cubicBezTo>
                    <a:pt x="191" y="169"/>
                    <a:pt x="214" y="143"/>
                    <a:pt x="221" y="114"/>
                  </a:cubicBezTo>
                  <a:cubicBezTo>
                    <a:pt x="224" y="87"/>
                    <a:pt x="205" y="70"/>
                    <a:pt x="196" y="49"/>
                  </a:cubicBezTo>
                  <a:cubicBezTo>
                    <a:pt x="195" y="34"/>
                    <a:pt x="160" y="24"/>
                    <a:pt x="148" y="5"/>
                  </a:cubicBezTo>
                  <a:cubicBezTo>
                    <a:pt x="131" y="2"/>
                    <a:pt x="120" y="2"/>
                    <a:pt x="108" y="2"/>
                  </a:cubicBezTo>
                  <a:cubicBezTo>
                    <a:pt x="97" y="2"/>
                    <a:pt x="86" y="2"/>
                    <a:pt x="70" y="0"/>
                  </a:cubicBezTo>
                  <a:cubicBezTo>
                    <a:pt x="63" y="4"/>
                    <a:pt x="68" y="11"/>
                    <a:pt x="65" y="16"/>
                  </a:cubicBezTo>
                  <a:cubicBezTo>
                    <a:pt x="62" y="16"/>
                    <a:pt x="59" y="15"/>
                    <a:pt x="57" y="15"/>
                  </a:cubicBezTo>
                  <a:cubicBezTo>
                    <a:pt x="51" y="13"/>
                    <a:pt x="44" y="11"/>
                    <a:pt x="39" y="18"/>
                  </a:cubicBezTo>
                  <a:cubicBezTo>
                    <a:pt x="46" y="30"/>
                    <a:pt x="31" y="36"/>
                    <a:pt x="28" y="48"/>
                  </a:cubicBezTo>
                  <a:cubicBezTo>
                    <a:pt x="27" y="53"/>
                    <a:pt x="20" y="52"/>
                    <a:pt x="14" y="50"/>
                  </a:cubicBezTo>
                  <a:cubicBezTo>
                    <a:pt x="9" y="49"/>
                    <a:pt x="4" y="48"/>
                    <a:pt x="4" y="51"/>
                  </a:cubicBezTo>
                  <a:cubicBezTo>
                    <a:pt x="5" y="61"/>
                    <a:pt x="19" y="53"/>
                    <a:pt x="22" y="61"/>
                  </a:cubicBezTo>
                  <a:cubicBezTo>
                    <a:pt x="24" y="68"/>
                    <a:pt x="18" y="76"/>
                    <a:pt x="16" y="82"/>
                  </a:cubicBezTo>
                  <a:cubicBezTo>
                    <a:pt x="0" y="83"/>
                    <a:pt x="0" y="83"/>
                    <a:pt x="0" y="83"/>
                  </a:cubicBezTo>
                </a:path>
              </a:pathLst>
            </a:custGeom>
            <a:solidFill>
              <a:srgbClr val="35B5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55">
              <a:extLst>
                <a:ext uri="{FF2B5EF4-FFF2-40B4-BE49-F238E27FC236}">
                  <a16:creationId xmlns:a16="http://schemas.microsoft.com/office/drawing/2014/main" xmlns="" id="{BA4E477F-89F9-481A-A24A-B0C5719EB836}"/>
                </a:ext>
              </a:extLst>
            </p:cNvPr>
            <p:cNvSpPr>
              <a:spLocks/>
            </p:cNvSpPr>
            <p:nvPr/>
          </p:nvSpPr>
          <p:spPr bwMode="auto">
            <a:xfrm>
              <a:off x="9529026" y="3932367"/>
              <a:ext cx="307833" cy="297384"/>
            </a:xfrm>
            <a:custGeom>
              <a:avLst/>
              <a:gdLst>
                <a:gd name="T0" fmla="*/ 0 w 224"/>
                <a:gd name="T1" fmla="*/ 84 h 217"/>
                <a:gd name="T2" fmla="*/ 17 w 224"/>
                <a:gd name="T3" fmla="*/ 134 h 217"/>
                <a:gd name="T4" fmla="*/ 0 w 224"/>
                <a:gd name="T5" fmla="*/ 141 h 217"/>
                <a:gd name="T6" fmla="*/ 19 w 224"/>
                <a:gd name="T7" fmla="*/ 145 h 217"/>
                <a:gd name="T8" fmla="*/ 42 w 224"/>
                <a:gd name="T9" fmla="*/ 183 h 217"/>
                <a:gd name="T10" fmla="*/ 58 w 224"/>
                <a:gd name="T11" fmla="*/ 181 h 217"/>
                <a:gd name="T12" fmla="*/ 59 w 224"/>
                <a:gd name="T13" fmla="*/ 199 h 217"/>
                <a:gd name="T14" fmla="*/ 72 w 224"/>
                <a:gd name="T15" fmla="*/ 191 h 217"/>
                <a:gd name="T16" fmla="*/ 83 w 224"/>
                <a:gd name="T17" fmla="*/ 214 h 217"/>
                <a:gd name="T18" fmla="*/ 95 w 224"/>
                <a:gd name="T19" fmla="*/ 199 h 217"/>
                <a:gd name="T20" fmla="*/ 129 w 224"/>
                <a:gd name="T21" fmla="*/ 217 h 217"/>
                <a:gd name="T22" fmla="*/ 153 w 224"/>
                <a:gd name="T23" fmla="*/ 199 h 217"/>
                <a:gd name="T24" fmla="*/ 159 w 224"/>
                <a:gd name="T25" fmla="*/ 208 h 217"/>
                <a:gd name="T26" fmla="*/ 167 w 224"/>
                <a:gd name="T27" fmla="*/ 192 h 217"/>
                <a:gd name="T28" fmla="*/ 188 w 224"/>
                <a:gd name="T29" fmla="*/ 193 h 217"/>
                <a:gd name="T30" fmla="*/ 220 w 224"/>
                <a:gd name="T31" fmla="*/ 115 h 217"/>
                <a:gd name="T32" fmla="*/ 195 w 224"/>
                <a:gd name="T33" fmla="*/ 50 h 217"/>
                <a:gd name="T34" fmla="*/ 148 w 224"/>
                <a:gd name="T35" fmla="*/ 6 h 217"/>
                <a:gd name="T36" fmla="*/ 70 w 224"/>
                <a:gd name="T37" fmla="*/ 1 h 217"/>
                <a:gd name="T38" fmla="*/ 65 w 224"/>
                <a:gd name="T39" fmla="*/ 17 h 217"/>
                <a:gd name="T40" fmla="*/ 38 w 224"/>
                <a:gd name="T41" fmla="*/ 19 h 217"/>
                <a:gd name="T42" fmla="*/ 28 w 224"/>
                <a:gd name="T43" fmla="*/ 48 h 217"/>
                <a:gd name="T44" fmla="*/ 4 w 224"/>
                <a:gd name="T45" fmla="*/ 52 h 217"/>
                <a:gd name="T46" fmla="*/ 21 w 224"/>
                <a:gd name="T47" fmla="*/ 62 h 217"/>
                <a:gd name="T48" fmla="*/ 16 w 224"/>
                <a:gd name="T49" fmla="*/ 83 h 217"/>
                <a:gd name="T50" fmla="*/ 0 w 224"/>
                <a:gd name="T51" fmla="*/ 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17">
                  <a:moveTo>
                    <a:pt x="0" y="84"/>
                  </a:moveTo>
                  <a:cubicBezTo>
                    <a:pt x="7" y="97"/>
                    <a:pt x="16" y="115"/>
                    <a:pt x="17" y="134"/>
                  </a:cubicBezTo>
                  <a:cubicBezTo>
                    <a:pt x="11" y="135"/>
                    <a:pt x="3" y="134"/>
                    <a:pt x="0" y="141"/>
                  </a:cubicBezTo>
                  <a:cubicBezTo>
                    <a:pt x="5" y="145"/>
                    <a:pt x="12" y="142"/>
                    <a:pt x="19" y="145"/>
                  </a:cubicBezTo>
                  <a:cubicBezTo>
                    <a:pt x="15" y="168"/>
                    <a:pt x="51" y="165"/>
                    <a:pt x="42" y="183"/>
                  </a:cubicBezTo>
                  <a:cubicBezTo>
                    <a:pt x="43" y="192"/>
                    <a:pt x="52" y="180"/>
                    <a:pt x="58" y="181"/>
                  </a:cubicBezTo>
                  <a:cubicBezTo>
                    <a:pt x="72" y="184"/>
                    <a:pt x="55" y="192"/>
                    <a:pt x="59" y="199"/>
                  </a:cubicBezTo>
                  <a:cubicBezTo>
                    <a:pt x="64" y="199"/>
                    <a:pt x="67" y="193"/>
                    <a:pt x="72" y="191"/>
                  </a:cubicBezTo>
                  <a:cubicBezTo>
                    <a:pt x="92" y="188"/>
                    <a:pt x="78" y="208"/>
                    <a:pt x="83" y="214"/>
                  </a:cubicBezTo>
                  <a:cubicBezTo>
                    <a:pt x="91" y="212"/>
                    <a:pt x="86" y="200"/>
                    <a:pt x="95" y="199"/>
                  </a:cubicBezTo>
                  <a:cubicBezTo>
                    <a:pt x="105" y="210"/>
                    <a:pt x="125" y="202"/>
                    <a:pt x="129" y="217"/>
                  </a:cubicBezTo>
                  <a:cubicBezTo>
                    <a:pt x="131" y="205"/>
                    <a:pt x="144" y="204"/>
                    <a:pt x="153" y="199"/>
                  </a:cubicBezTo>
                  <a:cubicBezTo>
                    <a:pt x="155" y="201"/>
                    <a:pt x="160" y="204"/>
                    <a:pt x="159" y="208"/>
                  </a:cubicBezTo>
                  <a:cubicBezTo>
                    <a:pt x="170" y="207"/>
                    <a:pt x="164" y="199"/>
                    <a:pt x="167" y="192"/>
                  </a:cubicBezTo>
                  <a:cubicBezTo>
                    <a:pt x="175" y="179"/>
                    <a:pt x="185" y="198"/>
                    <a:pt x="188" y="193"/>
                  </a:cubicBezTo>
                  <a:cubicBezTo>
                    <a:pt x="191" y="170"/>
                    <a:pt x="214" y="144"/>
                    <a:pt x="220" y="115"/>
                  </a:cubicBezTo>
                  <a:cubicBezTo>
                    <a:pt x="224" y="88"/>
                    <a:pt x="205" y="71"/>
                    <a:pt x="195" y="50"/>
                  </a:cubicBezTo>
                  <a:cubicBezTo>
                    <a:pt x="195" y="35"/>
                    <a:pt x="160" y="25"/>
                    <a:pt x="148" y="6"/>
                  </a:cubicBezTo>
                  <a:cubicBezTo>
                    <a:pt x="115" y="0"/>
                    <a:pt x="102" y="5"/>
                    <a:pt x="70" y="1"/>
                  </a:cubicBezTo>
                  <a:cubicBezTo>
                    <a:pt x="63" y="5"/>
                    <a:pt x="68" y="12"/>
                    <a:pt x="65" y="17"/>
                  </a:cubicBezTo>
                  <a:cubicBezTo>
                    <a:pt x="56" y="17"/>
                    <a:pt x="47" y="9"/>
                    <a:pt x="38" y="19"/>
                  </a:cubicBezTo>
                  <a:cubicBezTo>
                    <a:pt x="45" y="31"/>
                    <a:pt x="30" y="37"/>
                    <a:pt x="28" y="48"/>
                  </a:cubicBezTo>
                  <a:cubicBezTo>
                    <a:pt x="25" y="59"/>
                    <a:pt x="3" y="44"/>
                    <a:pt x="4" y="52"/>
                  </a:cubicBezTo>
                  <a:cubicBezTo>
                    <a:pt x="5" y="62"/>
                    <a:pt x="19" y="54"/>
                    <a:pt x="21" y="62"/>
                  </a:cubicBezTo>
                  <a:cubicBezTo>
                    <a:pt x="23" y="69"/>
                    <a:pt x="18" y="77"/>
                    <a:pt x="16" y="83"/>
                  </a:cubicBezTo>
                  <a:lnTo>
                    <a:pt x="0" y="84"/>
                  </a:lnTo>
                  <a:close/>
                </a:path>
              </a:pathLst>
            </a:custGeom>
            <a:solidFill>
              <a:srgbClr val="E02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256">
              <a:extLst>
                <a:ext uri="{FF2B5EF4-FFF2-40B4-BE49-F238E27FC236}">
                  <a16:creationId xmlns:a16="http://schemas.microsoft.com/office/drawing/2014/main" xmlns="" id="{C6B8B5B8-DE36-4579-BA80-0FEF3EF98211}"/>
                </a:ext>
              </a:extLst>
            </p:cNvPr>
            <p:cNvSpPr>
              <a:spLocks/>
            </p:cNvSpPr>
            <p:nvPr/>
          </p:nvSpPr>
          <p:spPr bwMode="auto">
            <a:xfrm>
              <a:off x="10195358" y="3736307"/>
              <a:ext cx="261216" cy="208169"/>
            </a:xfrm>
            <a:custGeom>
              <a:avLst/>
              <a:gdLst>
                <a:gd name="T0" fmla="*/ 0 w 190"/>
                <a:gd name="T1" fmla="*/ 58 h 152"/>
                <a:gd name="T2" fmla="*/ 15 w 190"/>
                <a:gd name="T3" fmla="*/ 93 h 152"/>
                <a:gd name="T4" fmla="*/ 1 w 190"/>
                <a:gd name="T5" fmla="*/ 98 h 152"/>
                <a:gd name="T6" fmla="*/ 9 w 190"/>
                <a:gd name="T7" fmla="*/ 100 h 152"/>
                <a:gd name="T8" fmla="*/ 16 w 190"/>
                <a:gd name="T9" fmla="*/ 100 h 152"/>
                <a:gd name="T10" fmla="*/ 36 w 190"/>
                <a:gd name="T11" fmla="*/ 128 h 152"/>
                <a:gd name="T12" fmla="*/ 44 w 190"/>
                <a:gd name="T13" fmla="*/ 128 h 152"/>
                <a:gd name="T14" fmla="*/ 50 w 190"/>
                <a:gd name="T15" fmla="*/ 126 h 152"/>
                <a:gd name="T16" fmla="*/ 51 w 190"/>
                <a:gd name="T17" fmla="*/ 139 h 152"/>
                <a:gd name="T18" fmla="*/ 62 w 190"/>
                <a:gd name="T19" fmla="*/ 133 h 152"/>
                <a:gd name="T20" fmla="*/ 72 w 190"/>
                <a:gd name="T21" fmla="*/ 150 h 152"/>
                <a:gd name="T22" fmla="*/ 82 w 190"/>
                <a:gd name="T23" fmla="*/ 139 h 152"/>
                <a:gd name="T24" fmla="*/ 111 w 190"/>
                <a:gd name="T25" fmla="*/ 152 h 152"/>
                <a:gd name="T26" fmla="*/ 131 w 190"/>
                <a:gd name="T27" fmla="*/ 139 h 152"/>
                <a:gd name="T28" fmla="*/ 136 w 190"/>
                <a:gd name="T29" fmla="*/ 146 h 152"/>
                <a:gd name="T30" fmla="*/ 143 w 190"/>
                <a:gd name="T31" fmla="*/ 135 h 152"/>
                <a:gd name="T32" fmla="*/ 154 w 190"/>
                <a:gd name="T33" fmla="*/ 134 h 152"/>
                <a:gd name="T34" fmla="*/ 161 w 190"/>
                <a:gd name="T35" fmla="*/ 136 h 152"/>
                <a:gd name="T36" fmla="*/ 188 w 190"/>
                <a:gd name="T37" fmla="*/ 81 h 152"/>
                <a:gd name="T38" fmla="*/ 166 w 190"/>
                <a:gd name="T39" fmla="*/ 35 h 152"/>
                <a:gd name="T40" fmla="*/ 125 w 190"/>
                <a:gd name="T41" fmla="*/ 4 h 152"/>
                <a:gd name="T42" fmla="*/ 59 w 190"/>
                <a:gd name="T43" fmla="*/ 0 h 152"/>
                <a:gd name="T44" fmla="*/ 55 w 190"/>
                <a:gd name="T45" fmla="*/ 11 h 152"/>
                <a:gd name="T46" fmla="*/ 48 w 190"/>
                <a:gd name="T47" fmla="*/ 10 h 152"/>
                <a:gd name="T48" fmla="*/ 32 w 190"/>
                <a:gd name="T49" fmla="*/ 12 h 152"/>
                <a:gd name="T50" fmla="*/ 23 w 190"/>
                <a:gd name="T51" fmla="*/ 33 h 152"/>
                <a:gd name="T52" fmla="*/ 12 w 190"/>
                <a:gd name="T53" fmla="*/ 35 h 152"/>
                <a:gd name="T54" fmla="*/ 3 w 190"/>
                <a:gd name="T55" fmla="*/ 36 h 152"/>
                <a:gd name="T56" fmla="*/ 18 w 190"/>
                <a:gd name="T57" fmla="*/ 42 h 152"/>
                <a:gd name="T58" fmla="*/ 14 w 190"/>
                <a:gd name="T59" fmla="*/ 57 h 152"/>
                <a:gd name="T60" fmla="*/ 0 w 190"/>
                <a:gd name="T61" fmla="*/ 5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 h="152">
                  <a:moveTo>
                    <a:pt x="0" y="58"/>
                  </a:moveTo>
                  <a:cubicBezTo>
                    <a:pt x="7" y="67"/>
                    <a:pt x="14" y="80"/>
                    <a:pt x="15" y="93"/>
                  </a:cubicBezTo>
                  <a:cubicBezTo>
                    <a:pt x="10" y="94"/>
                    <a:pt x="3" y="93"/>
                    <a:pt x="1" y="98"/>
                  </a:cubicBezTo>
                  <a:cubicBezTo>
                    <a:pt x="3" y="100"/>
                    <a:pt x="6" y="100"/>
                    <a:pt x="9" y="100"/>
                  </a:cubicBezTo>
                  <a:cubicBezTo>
                    <a:pt x="11" y="100"/>
                    <a:pt x="14" y="100"/>
                    <a:pt x="16" y="100"/>
                  </a:cubicBezTo>
                  <a:cubicBezTo>
                    <a:pt x="13" y="117"/>
                    <a:pt x="44" y="115"/>
                    <a:pt x="36" y="128"/>
                  </a:cubicBezTo>
                  <a:cubicBezTo>
                    <a:pt x="37" y="132"/>
                    <a:pt x="40" y="130"/>
                    <a:pt x="44" y="128"/>
                  </a:cubicBezTo>
                  <a:cubicBezTo>
                    <a:pt x="46" y="127"/>
                    <a:pt x="48" y="126"/>
                    <a:pt x="50" y="126"/>
                  </a:cubicBezTo>
                  <a:cubicBezTo>
                    <a:pt x="62" y="128"/>
                    <a:pt x="48" y="134"/>
                    <a:pt x="51" y="139"/>
                  </a:cubicBezTo>
                  <a:cubicBezTo>
                    <a:pt x="55" y="139"/>
                    <a:pt x="58" y="135"/>
                    <a:pt x="62" y="133"/>
                  </a:cubicBezTo>
                  <a:cubicBezTo>
                    <a:pt x="79" y="131"/>
                    <a:pt x="67" y="145"/>
                    <a:pt x="72" y="150"/>
                  </a:cubicBezTo>
                  <a:cubicBezTo>
                    <a:pt x="78" y="148"/>
                    <a:pt x="74" y="140"/>
                    <a:pt x="82" y="139"/>
                  </a:cubicBezTo>
                  <a:cubicBezTo>
                    <a:pt x="90" y="147"/>
                    <a:pt x="107" y="142"/>
                    <a:pt x="111" y="152"/>
                  </a:cubicBezTo>
                  <a:cubicBezTo>
                    <a:pt x="112" y="143"/>
                    <a:pt x="124" y="143"/>
                    <a:pt x="131" y="139"/>
                  </a:cubicBezTo>
                  <a:cubicBezTo>
                    <a:pt x="132" y="141"/>
                    <a:pt x="136" y="143"/>
                    <a:pt x="136" y="146"/>
                  </a:cubicBezTo>
                  <a:cubicBezTo>
                    <a:pt x="145" y="145"/>
                    <a:pt x="140" y="140"/>
                    <a:pt x="143" y="135"/>
                  </a:cubicBezTo>
                  <a:cubicBezTo>
                    <a:pt x="146" y="130"/>
                    <a:pt x="151" y="132"/>
                    <a:pt x="154" y="134"/>
                  </a:cubicBezTo>
                  <a:cubicBezTo>
                    <a:pt x="157" y="135"/>
                    <a:pt x="159" y="137"/>
                    <a:pt x="161" y="136"/>
                  </a:cubicBezTo>
                  <a:cubicBezTo>
                    <a:pt x="163" y="119"/>
                    <a:pt x="182" y="101"/>
                    <a:pt x="188" y="81"/>
                  </a:cubicBezTo>
                  <a:cubicBezTo>
                    <a:pt x="190" y="62"/>
                    <a:pt x="174" y="50"/>
                    <a:pt x="166" y="35"/>
                  </a:cubicBezTo>
                  <a:cubicBezTo>
                    <a:pt x="166" y="24"/>
                    <a:pt x="136" y="17"/>
                    <a:pt x="125" y="4"/>
                  </a:cubicBezTo>
                  <a:cubicBezTo>
                    <a:pt x="98" y="0"/>
                    <a:pt x="86" y="3"/>
                    <a:pt x="59" y="0"/>
                  </a:cubicBezTo>
                  <a:cubicBezTo>
                    <a:pt x="53" y="2"/>
                    <a:pt x="57" y="7"/>
                    <a:pt x="55" y="11"/>
                  </a:cubicBezTo>
                  <a:cubicBezTo>
                    <a:pt x="52" y="11"/>
                    <a:pt x="50" y="10"/>
                    <a:pt x="48" y="10"/>
                  </a:cubicBezTo>
                  <a:cubicBezTo>
                    <a:pt x="42" y="9"/>
                    <a:pt x="37" y="8"/>
                    <a:pt x="32" y="12"/>
                  </a:cubicBezTo>
                  <a:cubicBezTo>
                    <a:pt x="38" y="21"/>
                    <a:pt x="26" y="25"/>
                    <a:pt x="23" y="33"/>
                  </a:cubicBezTo>
                  <a:cubicBezTo>
                    <a:pt x="22" y="37"/>
                    <a:pt x="17" y="36"/>
                    <a:pt x="12" y="35"/>
                  </a:cubicBezTo>
                  <a:cubicBezTo>
                    <a:pt x="7" y="34"/>
                    <a:pt x="3" y="33"/>
                    <a:pt x="3" y="36"/>
                  </a:cubicBezTo>
                  <a:cubicBezTo>
                    <a:pt x="4" y="42"/>
                    <a:pt x="16" y="37"/>
                    <a:pt x="18" y="42"/>
                  </a:cubicBezTo>
                  <a:cubicBezTo>
                    <a:pt x="20" y="47"/>
                    <a:pt x="16" y="53"/>
                    <a:pt x="14" y="57"/>
                  </a:cubicBezTo>
                  <a:cubicBezTo>
                    <a:pt x="0" y="58"/>
                    <a:pt x="0" y="58"/>
                    <a:pt x="0" y="58"/>
                  </a:cubicBezTo>
                </a:path>
              </a:pathLst>
            </a:custGeom>
            <a:solidFill>
              <a:srgbClr val="35B5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68">
              <a:extLst>
                <a:ext uri="{FF2B5EF4-FFF2-40B4-BE49-F238E27FC236}">
                  <a16:creationId xmlns:a16="http://schemas.microsoft.com/office/drawing/2014/main" xmlns="" id="{4E806E0A-536D-4D21-8645-58A63C651B52}"/>
                </a:ext>
              </a:extLst>
            </p:cNvPr>
            <p:cNvSpPr>
              <a:spLocks/>
            </p:cNvSpPr>
            <p:nvPr/>
          </p:nvSpPr>
          <p:spPr bwMode="auto">
            <a:xfrm>
              <a:off x="8394002" y="2251810"/>
              <a:ext cx="128599" cy="128599"/>
            </a:xfrm>
            <a:custGeom>
              <a:avLst/>
              <a:gdLst>
                <a:gd name="T0" fmla="*/ 1 w 93"/>
                <a:gd name="T1" fmla="*/ 60 h 94"/>
                <a:gd name="T2" fmla="*/ 9 w 93"/>
                <a:gd name="T3" fmla="*/ 56 h 94"/>
                <a:gd name="T4" fmla="*/ 5 w 93"/>
                <a:gd name="T5" fmla="*/ 76 h 94"/>
                <a:gd name="T6" fmla="*/ 14 w 93"/>
                <a:gd name="T7" fmla="*/ 76 h 94"/>
                <a:gd name="T8" fmla="*/ 11 w 93"/>
                <a:gd name="T9" fmla="*/ 83 h 94"/>
                <a:gd name="T10" fmla="*/ 19 w 93"/>
                <a:gd name="T11" fmla="*/ 81 h 94"/>
                <a:gd name="T12" fmla="*/ 21 w 93"/>
                <a:gd name="T13" fmla="*/ 91 h 94"/>
                <a:gd name="T14" fmla="*/ 40 w 93"/>
                <a:gd name="T15" fmla="*/ 83 h 94"/>
                <a:gd name="T16" fmla="*/ 44 w 93"/>
                <a:gd name="T17" fmla="*/ 94 h 94"/>
                <a:gd name="T18" fmla="*/ 79 w 93"/>
                <a:gd name="T19" fmla="*/ 52 h 94"/>
                <a:gd name="T20" fmla="*/ 88 w 93"/>
                <a:gd name="T21" fmla="*/ 24 h 94"/>
                <a:gd name="T22" fmla="*/ 68 w 93"/>
                <a:gd name="T23" fmla="*/ 2 h 94"/>
                <a:gd name="T24" fmla="*/ 47 w 93"/>
                <a:gd name="T25" fmla="*/ 0 h 94"/>
                <a:gd name="T26" fmla="*/ 27 w 93"/>
                <a:gd name="T27" fmla="*/ 9 h 94"/>
                <a:gd name="T28" fmla="*/ 21 w 93"/>
                <a:gd name="T29" fmla="*/ 18 h 94"/>
                <a:gd name="T30" fmla="*/ 8 w 93"/>
                <a:gd name="T31" fmla="*/ 21 h 94"/>
                <a:gd name="T32" fmla="*/ 13 w 93"/>
                <a:gd name="T33" fmla="*/ 28 h 94"/>
                <a:gd name="T34" fmla="*/ 2 w 93"/>
                <a:gd name="T35" fmla="*/ 34 h 94"/>
                <a:gd name="T36" fmla="*/ 8 w 93"/>
                <a:gd name="T37" fmla="*/ 34 h 94"/>
                <a:gd name="T38" fmla="*/ 2 w 93"/>
                <a:gd name="T39" fmla="*/ 47 h 94"/>
                <a:gd name="T40" fmla="*/ 8 w 93"/>
                <a:gd name="T41" fmla="*/ 50 h 94"/>
                <a:gd name="T42" fmla="*/ 1 w 93"/>
                <a:gd name="T43" fmla="*/ 6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94">
                  <a:moveTo>
                    <a:pt x="1" y="60"/>
                  </a:moveTo>
                  <a:cubicBezTo>
                    <a:pt x="4" y="59"/>
                    <a:pt x="5" y="55"/>
                    <a:pt x="9" y="56"/>
                  </a:cubicBezTo>
                  <a:cubicBezTo>
                    <a:pt x="9" y="62"/>
                    <a:pt x="13" y="72"/>
                    <a:pt x="5" y="76"/>
                  </a:cubicBezTo>
                  <a:cubicBezTo>
                    <a:pt x="8" y="78"/>
                    <a:pt x="12" y="72"/>
                    <a:pt x="14" y="76"/>
                  </a:cubicBezTo>
                  <a:cubicBezTo>
                    <a:pt x="16" y="79"/>
                    <a:pt x="11" y="80"/>
                    <a:pt x="11" y="83"/>
                  </a:cubicBezTo>
                  <a:cubicBezTo>
                    <a:pt x="13" y="85"/>
                    <a:pt x="15" y="80"/>
                    <a:pt x="19" y="81"/>
                  </a:cubicBezTo>
                  <a:cubicBezTo>
                    <a:pt x="23" y="82"/>
                    <a:pt x="21" y="88"/>
                    <a:pt x="21" y="91"/>
                  </a:cubicBezTo>
                  <a:cubicBezTo>
                    <a:pt x="25" y="84"/>
                    <a:pt x="33" y="85"/>
                    <a:pt x="40" y="83"/>
                  </a:cubicBezTo>
                  <a:cubicBezTo>
                    <a:pt x="44" y="94"/>
                    <a:pt x="44" y="94"/>
                    <a:pt x="44" y="94"/>
                  </a:cubicBezTo>
                  <a:cubicBezTo>
                    <a:pt x="53" y="77"/>
                    <a:pt x="74" y="72"/>
                    <a:pt x="79" y="52"/>
                  </a:cubicBezTo>
                  <a:cubicBezTo>
                    <a:pt x="81" y="44"/>
                    <a:pt x="93" y="33"/>
                    <a:pt x="88" y="24"/>
                  </a:cubicBezTo>
                  <a:cubicBezTo>
                    <a:pt x="84" y="14"/>
                    <a:pt x="75" y="5"/>
                    <a:pt x="68" y="2"/>
                  </a:cubicBezTo>
                  <a:cubicBezTo>
                    <a:pt x="62" y="1"/>
                    <a:pt x="54" y="8"/>
                    <a:pt x="47" y="0"/>
                  </a:cubicBezTo>
                  <a:cubicBezTo>
                    <a:pt x="46" y="9"/>
                    <a:pt x="34" y="7"/>
                    <a:pt x="27" y="9"/>
                  </a:cubicBezTo>
                  <a:cubicBezTo>
                    <a:pt x="19" y="9"/>
                    <a:pt x="25" y="16"/>
                    <a:pt x="21" y="18"/>
                  </a:cubicBezTo>
                  <a:cubicBezTo>
                    <a:pt x="17" y="22"/>
                    <a:pt x="11" y="18"/>
                    <a:pt x="8" y="21"/>
                  </a:cubicBezTo>
                  <a:cubicBezTo>
                    <a:pt x="10" y="22"/>
                    <a:pt x="14" y="25"/>
                    <a:pt x="13" y="28"/>
                  </a:cubicBezTo>
                  <a:cubicBezTo>
                    <a:pt x="9" y="28"/>
                    <a:pt x="6" y="33"/>
                    <a:pt x="2" y="34"/>
                  </a:cubicBezTo>
                  <a:cubicBezTo>
                    <a:pt x="4" y="37"/>
                    <a:pt x="6" y="33"/>
                    <a:pt x="8" y="34"/>
                  </a:cubicBezTo>
                  <a:cubicBezTo>
                    <a:pt x="14" y="39"/>
                    <a:pt x="0" y="41"/>
                    <a:pt x="2" y="47"/>
                  </a:cubicBezTo>
                  <a:cubicBezTo>
                    <a:pt x="2" y="51"/>
                    <a:pt x="8" y="46"/>
                    <a:pt x="8" y="50"/>
                  </a:cubicBezTo>
                  <a:cubicBezTo>
                    <a:pt x="9" y="55"/>
                    <a:pt x="0" y="54"/>
                    <a:pt x="1" y="60"/>
                  </a:cubicBezTo>
                  <a:close/>
                </a:path>
              </a:pathLst>
            </a:custGeom>
            <a:solidFill>
              <a:srgbClr val="3EE3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69">
              <a:extLst>
                <a:ext uri="{FF2B5EF4-FFF2-40B4-BE49-F238E27FC236}">
                  <a16:creationId xmlns:a16="http://schemas.microsoft.com/office/drawing/2014/main" xmlns="" id="{63A403A0-D0EF-425E-A84C-A2D972884708}"/>
                </a:ext>
              </a:extLst>
            </p:cNvPr>
            <p:cNvSpPr>
              <a:spLocks/>
            </p:cNvSpPr>
            <p:nvPr/>
          </p:nvSpPr>
          <p:spPr bwMode="auto">
            <a:xfrm>
              <a:off x="9411803" y="2916375"/>
              <a:ext cx="132618" cy="109309"/>
            </a:xfrm>
            <a:custGeom>
              <a:avLst/>
              <a:gdLst>
                <a:gd name="T0" fmla="*/ 0 w 96"/>
                <a:gd name="T1" fmla="*/ 60 h 80"/>
                <a:gd name="T2" fmla="*/ 4 w 96"/>
                <a:gd name="T3" fmla="*/ 61 h 80"/>
                <a:gd name="T4" fmla="*/ 0 w 96"/>
                <a:gd name="T5" fmla="*/ 66 h 80"/>
                <a:gd name="T6" fmla="*/ 13 w 96"/>
                <a:gd name="T7" fmla="*/ 60 h 80"/>
                <a:gd name="T8" fmla="*/ 9 w 96"/>
                <a:gd name="T9" fmla="*/ 65 h 80"/>
                <a:gd name="T10" fmla="*/ 18 w 96"/>
                <a:gd name="T11" fmla="*/ 63 h 80"/>
                <a:gd name="T12" fmla="*/ 22 w 96"/>
                <a:gd name="T13" fmla="*/ 70 h 80"/>
                <a:gd name="T14" fmla="*/ 31 w 96"/>
                <a:gd name="T15" fmla="*/ 64 h 80"/>
                <a:gd name="T16" fmla="*/ 28 w 96"/>
                <a:gd name="T17" fmla="*/ 80 h 80"/>
                <a:gd name="T18" fmla="*/ 53 w 96"/>
                <a:gd name="T19" fmla="*/ 64 h 80"/>
                <a:gd name="T20" fmla="*/ 54 w 96"/>
                <a:gd name="T21" fmla="*/ 72 h 80"/>
                <a:gd name="T22" fmla="*/ 66 w 96"/>
                <a:gd name="T23" fmla="*/ 61 h 80"/>
                <a:gd name="T24" fmla="*/ 66 w 96"/>
                <a:gd name="T25" fmla="*/ 66 h 80"/>
                <a:gd name="T26" fmla="*/ 91 w 96"/>
                <a:gd name="T27" fmla="*/ 17 h 80"/>
                <a:gd name="T28" fmla="*/ 77 w 96"/>
                <a:gd name="T29" fmla="*/ 2 h 80"/>
                <a:gd name="T30" fmla="*/ 44 w 96"/>
                <a:gd name="T31" fmla="*/ 8 h 80"/>
                <a:gd name="T32" fmla="*/ 15 w 96"/>
                <a:gd name="T33" fmla="*/ 29 h 80"/>
                <a:gd name="T34" fmla="*/ 19 w 96"/>
                <a:gd name="T35" fmla="*/ 31 h 80"/>
                <a:gd name="T36" fmla="*/ 4 w 96"/>
                <a:gd name="T37" fmla="*/ 42 h 80"/>
                <a:gd name="T38" fmla="*/ 14 w 96"/>
                <a:gd name="T39" fmla="*/ 41 h 80"/>
                <a:gd name="T40" fmla="*/ 0 w 96"/>
                <a:gd name="T41"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80">
                  <a:moveTo>
                    <a:pt x="0" y="60"/>
                  </a:moveTo>
                  <a:cubicBezTo>
                    <a:pt x="4" y="61"/>
                    <a:pt x="4" y="61"/>
                    <a:pt x="4" y="61"/>
                  </a:cubicBezTo>
                  <a:cubicBezTo>
                    <a:pt x="4" y="63"/>
                    <a:pt x="1" y="65"/>
                    <a:pt x="0" y="66"/>
                  </a:cubicBezTo>
                  <a:cubicBezTo>
                    <a:pt x="5" y="65"/>
                    <a:pt x="8" y="60"/>
                    <a:pt x="13" y="60"/>
                  </a:cubicBezTo>
                  <a:cubicBezTo>
                    <a:pt x="9" y="65"/>
                    <a:pt x="9" y="65"/>
                    <a:pt x="9" y="65"/>
                  </a:cubicBezTo>
                  <a:cubicBezTo>
                    <a:pt x="12" y="65"/>
                    <a:pt x="16" y="64"/>
                    <a:pt x="18" y="63"/>
                  </a:cubicBezTo>
                  <a:cubicBezTo>
                    <a:pt x="18" y="67"/>
                    <a:pt x="21" y="69"/>
                    <a:pt x="22" y="70"/>
                  </a:cubicBezTo>
                  <a:cubicBezTo>
                    <a:pt x="26" y="70"/>
                    <a:pt x="27" y="63"/>
                    <a:pt x="31" y="64"/>
                  </a:cubicBezTo>
                  <a:cubicBezTo>
                    <a:pt x="40" y="68"/>
                    <a:pt x="25" y="73"/>
                    <a:pt x="28" y="80"/>
                  </a:cubicBezTo>
                  <a:cubicBezTo>
                    <a:pt x="34" y="70"/>
                    <a:pt x="44" y="69"/>
                    <a:pt x="53" y="64"/>
                  </a:cubicBezTo>
                  <a:cubicBezTo>
                    <a:pt x="54" y="72"/>
                    <a:pt x="54" y="72"/>
                    <a:pt x="54" y="72"/>
                  </a:cubicBezTo>
                  <a:cubicBezTo>
                    <a:pt x="57" y="70"/>
                    <a:pt x="60" y="62"/>
                    <a:pt x="66" y="61"/>
                  </a:cubicBezTo>
                  <a:cubicBezTo>
                    <a:pt x="66" y="66"/>
                    <a:pt x="66" y="66"/>
                    <a:pt x="66" y="66"/>
                  </a:cubicBezTo>
                  <a:cubicBezTo>
                    <a:pt x="75" y="50"/>
                    <a:pt x="96" y="35"/>
                    <a:pt x="91" y="17"/>
                  </a:cubicBezTo>
                  <a:cubicBezTo>
                    <a:pt x="89" y="12"/>
                    <a:pt x="84" y="4"/>
                    <a:pt x="77" y="2"/>
                  </a:cubicBezTo>
                  <a:cubicBezTo>
                    <a:pt x="66" y="0"/>
                    <a:pt x="54" y="1"/>
                    <a:pt x="44" y="8"/>
                  </a:cubicBezTo>
                  <a:cubicBezTo>
                    <a:pt x="34" y="14"/>
                    <a:pt x="24" y="22"/>
                    <a:pt x="15" y="29"/>
                  </a:cubicBezTo>
                  <a:cubicBezTo>
                    <a:pt x="16" y="28"/>
                    <a:pt x="20" y="29"/>
                    <a:pt x="19" y="31"/>
                  </a:cubicBezTo>
                  <a:cubicBezTo>
                    <a:pt x="15" y="37"/>
                    <a:pt x="8" y="37"/>
                    <a:pt x="4" y="42"/>
                  </a:cubicBezTo>
                  <a:cubicBezTo>
                    <a:pt x="7" y="40"/>
                    <a:pt x="11" y="39"/>
                    <a:pt x="14" y="41"/>
                  </a:cubicBezTo>
                  <a:cubicBezTo>
                    <a:pt x="10" y="49"/>
                    <a:pt x="7" y="57"/>
                    <a:pt x="0" y="6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55">
              <a:extLst>
                <a:ext uri="{FF2B5EF4-FFF2-40B4-BE49-F238E27FC236}">
                  <a16:creationId xmlns:a16="http://schemas.microsoft.com/office/drawing/2014/main" xmlns="" id="{622AA1D7-BC14-46DE-9570-430A95E66365}"/>
                </a:ext>
              </a:extLst>
            </p:cNvPr>
            <p:cNvSpPr>
              <a:spLocks/>
            </p:cNvSpPr>
            <p:nvPr/>
          </p:nvSpPr>
          <p:spPr bwMode="auto">
            <a:xfrm>
              <a:off x="9309568" y="3121257"/>
              <a:ext cx="307833" cy="297384"/>
            </a:xfrm>
            <a:custGeom>
              <a:avLst/>
              <a:gdLst>
                <a:gd name="T0" fmla="*/ 0 w 224"/>
                <a:gd name="T1" fmla="*/ 84 h 217"/>
                <a:gd name="T2" fmla="*/ 17 w 224"/>
                <a:gd name="T3" fmla="*/ 134 h 217"/>
                <a:gd name="T4" fmla="*/ 0 w 224"/>
                <a:gd name="T5" fmla="*/ 141 h 217"/>
                <a:gd name="T6" fmla="*/ 19 w 224"/>
                <a:gd name="T7" fmla="*/ 145 h 217"/>
                <a:gd name="T8" fmla="*/ 42 w 224"/>
                <a:gd name="T9" fmla="*/ 183 h 217"/>
                <a:gd name="T10" fmla="*/ 58 w 224"/>
                <a:gd name="T11" fmla="*/ 181 h 217"/>
                <a:gd name="T12" fmla="*/ 59 w 224"/>
                <a:gd name="T13" fmla="*/ 199 h 217"/>
                <a:gd name="T14" fmla="*/ 72 w 224"/>
                <a:gd name="T15" fmla="*/ 191 h 217"/>
                <a:gd name="T16" fmla="*/ 83 w 224"/>
                <a:gd name="T17" fmla="*/ 214 h 217"/>
                <a:gd name="T18" fmla="*/ 95 w 224"/>
                <a:gd name="T19" fmla="*/ 199 h 217"/>
                <a:gd name="T20" fmla="*/ 129 w 224"/>
                <a:gd name="T21" fmla="*/ 217 h 217"/>
                <a:gd name="T22" fmla="*/ 153 w 224"/>
                <a:gd name="T23" fmla="*/ 199 h 217"/>
                <a:gd name="T24" fmla="*/ 159 w 224"/>
                <a:gd name="T25" fmla="*/ 208 h 217"/>
                <a:gd name="T26" fmla="*/ 167 w 224"/>
                <a:gd name="T27" fmla="*/ 192 h 217"/>
                <a:gd name="T28" fmla="*/ 188 w 224"/>
                <a:gd name="T29" fmla="*/ 193 h 217"/>
                <a:gd name="T30" fmla="*/ 220 w 224"/>
                <a:gd name="T31" fmla="*/ 115 h 217"/>
                <a:gd name="T32" fmla="*/ 195 w 224"/>
                <a:gd name="T33" fmla="*/ 50 h 217"/>
                <a:gd name="T34" fmla="*/ 148 w 224"/>
                <a:gd name="T35" fmla="*/ 6 h 217"/>
                <a:gd name="T36" fmla="*/ 70 w 224"/>
                <a:gd name="T37" fmla="*/ 1 h 217"/>
                <a:gd name="T38" fmla="*/ 65 w 224"/>
                <a:gd name="T39" fmla="*/ 17 h 217"/>
                <a:gd name="T40" fmla="*/ 38 w 224"/>
                <a:gd name="T41" fmla="*/ 19 h 217"/>
                <a:gd name="T42" fmla="*/ 28 w 224"/>
                <a:gd name="T43" fmla="*/ 48 h 217"/>
                <a:gd name="T44" fmla="*/ 4 w 224"/>
                <a:gd name="T45" fmla="*/ 52 h 217"/>
                <a:gd name="T46" fmla="*/ 21 w 224"/>
                <a:gd name="T47" fmla="*/ 62 h 217"/>
                <a:gd name="T48" fmla="*/ 16 w 224"/>
                <a:gd name="T49" fmla="*/ 83 h 217"/>
                <a:gd name="T50" fmla="*/ 0 w 224"/>
                <a:gd name="T51" fmla="*/ 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17">
                  <a:moveTo>
                    <a:pt x="0" y="84"/>
                  </a:moveTo>
                  <a:cubicBezTo>
                    <a:pt x="7" y="97"/>
                    <a:pt x="16" y="115"/>
                    <a:pt x="17" y="134"/>
                  </a:cubicBezTo>
                  <a:cubicBezTo>
                    <a:pt x="11" y="135"/>
                    <a:pt x="3" y="134"/>
                    <a:pt x="0" y="141"/>
                  </a:cubicBezTo>
                  <a:cubicBezTo>
                    <a:pt x="5" y="145"/>
                    <a:pt x="12" y="142"/>
                    <a:pt x="19" y="145"/>
                  </a:cubicBezTo>
                  <a:cubicBezTo>
                    <a:pt x="15" y="168"/>
                    <a:pt x="51" y="165"/>
                    <a:pt x="42" y="183"/>
                  </a:cubicBezTo>
                  <a:cubicBezTo>
                    <a:pt x="43" y="192"/>
                    <a:pt x="52" y="180"/>
                    <a:pt x="58" y="181"/>
                  </a:cubicBezTo>
                  <a:cubicBezTo>
                    <a:pt x="72" y="184"/>
                    <a:pt x="55" y="192"/>
                    <a:pt x="59" y="199"/>
                  </a:cubicBezTo>
                  <a:cubicBezTo>
                    <a:pt x="64" y="199"/>
                    <a:pt x="67" y="193"/>
                    <a:pt x="72" y="191"/>
                  </a:cubicBezTo>
                  <a:cubicBezTo>
                    <a:pt x="92" y="188"/>
                    <a:pt x="78" y="208"/>
                    <a:pt x="83" y="214"/>
                  </a:cubicBezTo>
                  <a:cubicBezTo>
                    <a:pt x="91" y="212"/>
                    <a:pt x="86" y="200"/>
                    <a:pt x="95" y="199"/>
                  </a:cubicBezTo>
                  <a:cubicBezTo>
                    <a:pt x="105" y="210"/>
                    <a:pt x="125" y="202"/>
                    <a:pt x="129" y="217"/>
                  </a:cubicBezTo>
                  <a:cubicBezTo>
                    <a:pt x="131" y="205"/>
                    <a:pt x="144" y="204"/>
                    <a:pt x="153" y="199"/>
                  </a:cubicBezTo>
                  <a:cubicBezTo>
                    <a:pt x="155" y="201"/>
                    <a:pt x="160" y="204"/>
                    <a:pt x="159" y="208"/>
                  </a:cubicBezTo>
                  <a:cubicBezTo>
                    <a:pt x="170" y="207"/>
                    <a:pt x="164" y="199"/>
                    <a:pt x="167" y="192"/>
                  </a:cubicBezTo>
                  <a:cubicBezTo>
                    <a:pt x="175" y="179"/>
                    <a:pt x="185" y="198"/>
                    <a:pt x="188" y="193"/>
                  </a:cubicBezTo>
                  <a:cubicBezTo>
                    <a:pt x="191" y="170"/>
                    <a:pt x="214" y="144"/>
                    <a:pt x="220" y="115"/>
                  </a:cubicBezTo>
                  <a:cubicBezTo>
                    <a:pt x="224" y="88"/>
                    <a:pt x="205" y="71"/>
                    <a:pt x="195" y="50"/>
                  </a:cubicBezTo>
                  <a:cubicBezTo>
                    <a:pt x="195" y="35"/>
                    <a:pt x="160" y="25"/>
                    <a:pt x="148" y="6"/>
                  </a:cubicBezTo>
                  <a:cubicBezTo>
                    <a:pt x="115" y="0"/>
                    <a:pt x="102" y="5"/>
                    <a:pt x="70" y="1"/>
                  </a:cubicBezTo>
                  <a:cubicBezTo>
                    <a:pt x="63" y="5"/>
                    <a:pt x="68" y="12"/>
                    <a:pt x="65" y="17"/>
                  </a:cubicBezTo>
                  <a:cubicBezTo>
                    <a:pt x="56" y="17"/>
                    <a:pt x="47" y="9"/>
                    <a:pt x="38" y="19"/>
                  </a:cubicBezTo>
                  <a:cubicBezTo>
                    <a:pt x="45" y="31"/>
                    <a:pt x="30" y="37"/>
                    <a:pt x="28" y="48"/>
                  </a:cubicBezTo>
                  <a:cubicBezTo>
                    <a:pt x="25" y="59"/>
                    <a:pt x="3" y="44"/>
                    <a:pt x="4" y="52"/>
                  </a:cubicBezTo>
                  <a:cubicBezTo>
                    <a:pt x="5" y="62"/>
                    <a:pt x="19" y="54"/>
                    <a:pt x="21" y="62"/>
                  </a:cubicBezTo>
                  <a:cubicBezTo>
                    <a:pt x="23" y="69"/>
                    <a:pt x="18" y="77"/>
                    <a:pt x="16" y="83"/>
                  </a:cubicBezTo>
                  <a:lnTo>
                    <a:pt x="0" y="84"/>
                  </a:lnTo>
                  <a:close/>
                </a:path>
              </a:pathLst>
            </a:custGeom>
            <a:solidFill>
              <a:srgbClr val="FF5BA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255">
              <a:extLst>
                <a:ext uri="{FF2B5EF4-FFF2-40B4-BE49-F238E27FC236}">
                  <a16:creationId xmlns:a16="http://schemas.microsoft.com/office/drawing/2014/main" xmlns="" id="{6B9DFDFC-CB3E-4149-B915-93F0E65B2851}"/>
                </a:ext>
              </a:extLst>
            </p:cNvPr>
            <p:cNvSpPr>
              <a:spLocks/>
            </p:cNvSpPr>
            <p:nvPr/>
          </p:nvSpPr>
          <p:spPr bwMode="auto">
            <a:xfrm>
              <a:off x="8945147" y="4981948"/>
              <a:ext cx="307833" cy="297384"/>
            </a:xfrm>
            <a:custGeom>
              <a:avLst/>
              <a:gdLst>
                <a:gd name="T0" fmla="*/ 0 w 224"/>
                <a:gd name="T1" fmla="*/ 84 h 217"/>
                <a:gd name="T2" fmla="*/ 17 w 224"/>
                <a:gd name="T3" fmla="*/ 134 h 217"/>
                <a:gd name="T4" fmla="*/ 0 w 224"/>
                <a:gd name="T5" fmla="*/ 141 h 217"/>
                <a:gd name="T6" fmla="*/ 19 w 224"/>
                <a:gd name="T7" fmla="*/ 145 h 217"/>
                <a:gd name="T8" fmla="*/ 42 w 224"/>
                <a:gd name="T9" fmla="*/ 183 h 217"/>
                <a:gd name="T10" fmla="*/ 58 w 224"/>
                <a:gd name="T11" fmla="*/ 181 h 217"/>
                <a:gd name="T12" fmla="*/ 59 w 224"/>
                <a:gd name="T13" fmla="*/ 199 h 217"/>
                <a:gd name="T14" fmla="*/ 72 w 224"/>
                <a:gd name="T15" fmla="*/ 191 h 217"/>
                <a:gd name="T16" fmla="*/ 83 w 224"/>
                <a:gd name="T17" fmla="*/ 214 h 217"/>
                <a:gd name="T18" fmla="*/ 95 w 224"/>
                <a:gd name="T19" fmla="*/ 199 h 217"/>
                <a:gd name="T20" fmla="*/ 129 w 224"/>
                <a:gd name="T21" fmla="*/ 217 h 217"/>
                <a:gd name="T22" fmla="*/ 153 w 224"/>
                <a:gd name="T23" fmla="*/ 199 h 217"/>
                <a:gd name="T24" fmla="*/ 159 w 224"/>
                <a:gd name="T25" fmla="*/ 208 h 217"/>
                <a:gd name="T26" fmla="*/ 167 w 224"/>
                <a:gd name="T27" fmla="*/ 192 h 217"/>
                <a:gd name="T28" fmla="*/ 188 w 224"/>
                <a:gd name="T29" fmla="*/ 193 h 217"/>
                <a:gd name="T30" fmla="*/ 220 w 224"/>
                <a:gd name="T31" fmla="*/ 115 h 217"/>
                <a:gd name="T32" fmla="*/ 195 w 224"/>
                <a:gd name="T33" fmla="*/ 50 h 217"/>
                <a:gd name="T34" fmla="*/ 148 w 224"/>
                <a:gd name="T35" fmla="*/ 6 h 217"/>
                <a:gd name="T36" fmla="*/ 70 w 224"/>
                <a:gd name="T37" fmla="*/ 1 h 217"/>
                <a:gd name="T38" fmla="*/ 65 w 224"/>
                <a:gd name="T39" fmla="*/ 17 h 217"/>
                <a:gd name="T40" fmla="*/ 38 w 224"/>
                <a:gd name="T41" fmla="*/ 19 h 217"/>
                <a:gd name="T42" fmla="*/ 28 w 224"/>
                <a:gd name="T43" fmla="*/ 48 h 217"/>
                <a:gd name="T44" fmla="*/ 4 w 224"/>
                <a:gd name="T45" fmla="*/ 52 h 217"/>
                <a:gd name="T46" fmla="*/ 21 w 224"/>
                <a:gd name="T47" fmla="*/ 62 h 217"/>
                <a:gd name="T48" fmla="*/ 16 w 224"/>
                <a:gd name="T49" fmla="*/ 83 h 217"/>
                <a:gd name="T50" fmla="*/ 0 w 224"/>
                <a:gd name="T51" fmla="*/ 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17">
                  <a:moveTo>
                    <a:pt x="0" y="84"/>
                  </a:moveTo>
                  <a:cubicBezTo>
                    <a:pt x="7" y="97"/>
                    <a:pt x="16" y="115"/>
                    <a:pt x="17" y="134"/>
                  </a:cubicBezTo>
                  <a:cubicBezTo>
                    <a:pt x="11" y="135"/>
                    <a:pt x="3" y="134"/>
                    <a:pt x="0" y="141"/>
                  </a:cubicBezTo>
                  <a:cubicBezTo>
                    <a:pt x="5" y="145"/>
                    <a:pt x="12" y="142"/>
                    <a:pt x="19" y="145"/>
                  </a:cubicBezTo>
                  <a:cubicBezTo>
                    <a:pt x="15" y="168"/>
                    <a:pt x="51" y="165"/>
                    <a:pt x="42" y="183"/>
                  </a:cubicBezTo>
                  <a:cubicBezTo>
                    <a:pt x="43" y="192"/>
                    <a:pt x="52" y="180"/>
                    <a:pt x="58" y="181"/>
                  </a:cubicBezTo>
                  <a:cubicBezTo>
                    <a:pt x="72" y="184"/>
                    <a:pt x="55" y="192"/>
                    <a:pt x="59" y="199"/>
                  </a:cubicBezTo>
                  <a:cubicBezTo>
                    <a:pt x="64" y="199"/>
                    <a:pt x="67" y="193"/>
                    <a:pt x="72" y="191"/>
                  </a:cubicBezTo>
                  <a:cubicBezTo>
                    <a:pt x="92" y="188"/>
                    <a:pt x="78" y="208"/>
                    <a:pt x="83" y="214"/>
                  </a:cubicBezTo>
                  <a:cubicBezTo>
                    <a:pt x="91" y="212"/>
                    <a:pt x="86" y="200"/>
                    <a:pt x="95" y="199"/>
                  </a:cubicBezTo>
                  <a:cubicBezTo>
                    <a:pt x="105" y="210"/>
                    <a:pt x="125" y="202"/>
                    <a:pt x="129" y="217"/>
                  </a:cubicBezTo>
                  <a:cubicBezTo>
                    <a:pt x="131" y="205"/>
                    <a:pt x="144" y="204"/>
                    <a:pt x="153" y="199"/>
                  </a:cubicBezTo>
                  <a:cubicBezTo>
                    <a:pt x="155" y="201"/>
                    <a:pt x="160" y="204"/>
                    <a:pt x="159" y="208"/>
                  </a:cubicBezTo>
                  <a:cubicBezTo>
                    <a:pt x="170" y="207"/>
                    <a:pt x="164" y="199"/>
                    <a:pt x="167" y="192"/>
                  </a:cubicBezTo>
                  <a:cubicBezTo>
                    <a:pt x="175" y="179"/>
                    <a:pt x="185" y="198"/>
                    <a:pt x="188" y="193"/>
                  </a:cubicBezTo>
                  <a:cubicBezTo>
                    <a:pt x="191" y="170"/>
                    <a:pt x="214" y="144"/>
                    <a:pt x="220" y="115"/>
                  </a:cubicBezTo>
                  <a:cubicBezTo>
                    <a:pt x="224" y="88"/>
                    <a:pt x="205" y="71"/>
                    <a:pt x="195" y="50"/>
                  </a:cubicBezTo>
                  <a:cubicBezTo>
                    <a:pt x="195" y="35"/>
                    <a:pt x="160" y="25"/>
                    <a:pt x="148" y="6"/>
                  </a:cubicBezTo>
                  <a:cubicBezTo>
                    <a:pt x="115" y="0"/>
                    <a:pt x="102" y="5"/>
                    <a:pt x="70" y="1"/>
                  </a:cubicBezTo>
                  <a:cubicBezTo>
                    <a:pt x="63" y="5"/>
                    <a:pt x="68" y="12"/>
                    <a:pt x="65" y="17"/>
                  </a:cubicBezTo>
                  <a:cubicBezTo>
                    <a:pt x="56" y="17"/>
                    <a:pt x="47" y="9"/>
                    <a:pt x="38" y="19"/>
                  </a:cubicBezTo>
                  <a:cubicBezTo>
                    <a:pt x="45" y="31"/>
                    <a:pt x="30" y="37"/>
                    <a:pt x="28" y="48"/>
                  </a:cubicBezTo>
                  <a:cubicBezTo>
                    <a:pt x="25" y="59"/>
                    <a:pt x="3" y="44"/>
                    <a:pt x="4" y="52"/>
                  </a:cubicBezTo>
                  <a:cubicBezTo>
                    <a:pt x="5" y="62"/>
                    <a:pt x="19" y="54"/>
                    <a:pt x="21" y="62"/>
                  </a:cubicBezTo>
                  <a:cubicBezTo>
                    <a:pt x="23" y="69"/>
                    <a:pt x="18" y="77"/>
                    <a:pt x="16" y="83"/>
                  </a:cubicBezTo>
                  <a:lnTo>
                    <a:pt x="0" y="84"/>
                  </a:lnTo>
                  <a:close/>
                </a:path>
              </a:pathLst>
            </a:custGeom>
            <a:solidFill>
              <a:srgbClr val="E02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68">
              <a:extLst>
                <a:ext uri="{FF2B5EF4-FFF2-40B4-BE49-F238E27FC236}">
                  <a16:creationId xmlns:a16="http://schemas.microsoft.com/office/drawing/2014/main" xmlns="" id="{C4E91680-A9B2-4EC9-83F0-C2EF88B66FAE}"/>
                </a:ext>
              </a:extLst>
            </p:cNvPr>
            <p:cNvSpPr>
              <a:spLocks/>
            </p:cNvSpPr>
            <p:nvPr/>
          </p:nvSpPr>
          <p:spPr bwMode="auto">
            <a:xfrm>
              <a:off x="9792174" y="4356889"/>
              <a:ext cx="166375" cy="172805"/>
            </a:xfrm>
            <a:custGeom>
              <a:avLst/>
              <a:gdLst>
                <a:gd name="T0" fmla="*/ 114 w 121"/>
                <a:gd name="T1" fmla="*/ 42 h 126"/>
                <a:gd name="T2" fmla="*/ 116 w 121"/>
                <a:gd name="T3" fmla="*/ 33 h 126"/>
                <a:gd name="T4" fmla="*/ 104 w 121"/>
                <a:gd name="T5" fmla="*/ 27 h 126"/>
                <a:gd name="T6" fmla="*/ 111 w 121"/>
                <a:gd name="T7" fmla="*/ 21 h 126"/>
                <a:gd name="T8" fmla="*/ 106 w 121"/>
                <a:gd name="T9" fmla="*/ 22 h 126"/>
                <a:gd name="T10" fmla="*/ 100 w 121"/>
                <a:gd name="T11" fmla="*/ 23 h 126"/>
                <a:gd name="T12" fmla="*/ 103 w 121"/>
                <a:gd name="T13" fmla="*/ 13 h 126"/>
                <a:gd name="T14" fmla="*/ 102 w 121"/>
                <a:gd name="T15" fmla="*/ 13 h 126"/>
                <a:gd name="T16" fmla="*/ 100 w 121"/>
                <a:gd name="T17" fmla="*/ 14 h 126"/>
                <a:gd name="T18" fmla="*/ 104 w 121"/>
                <a:gd name="T19" fmla="*/ 6 h 126"/>
                <a:gd name="T20" fmla="*/ 86 w 121"/>
                <a:gd name="T21" fmla="*/ 14 h 126"/>
                <a:gd name="T22" fmla="*/ 83 w 121"/>
                <a:gd name="T23" fmla="*/ 0 h 126"/>
                <a:gd name="T24" fmla="*/ 59 w 121"/>
                <a:gd name="T25" fmla="*/ 11 h 126"/>
                <a:gd name="T26" fmla="*/ 58 w 121"/>
                <a:gd name="T27" fmla="*/ 4 h 126"/>
                <a:gd name="T28" fmla="*/ 43 w 121"/>
                <a:gd name="T29" fmla="*/ 15 h 126"/>
                <a:gd name="T30" fmla="*/ 38 w 121"/>
                <a:gd name="T31" fmla="*/ 7 h 126"/>
                <a:gd name="T32" fmla="*/ 30 w 121"/>
                <a:gd name="T33" fmla="*/ 26 h 126"/>
                <a:gd name="T34" fmla="*/ 23 w 121"/>
                <a:gd name="T35" fmla="*/ 19 h 126"/>
                <a:gd name="T36" fmla="*/ 21 w 121"/>
                <a:gd name="T37" fmla="*/ 36 h 126"/>
                <a:gd name="T38" fmla="*/ 16 w 121"/>
                <a:gd name="T39" fmla="*/ 33 h 126"/>
                <a:gd name="T40" fmla="*/ 9 w 121"/>
                <a:gd name="T41" fmla="*/ 46 h 126"/>
                <a:gd name="T42" fmla="*/ 12 w 121"/>
                <a:gd name="T43" fmla="*/ 56 h 126"/>
                <a:gd name="T44" fmla="*/ 8 w 121"/>
                <a:gd name="T45" fmla="*/ 55 h 126"/>
                <a:gd name="T46" fmla="*/ 12 w 121"/>
                <a:gd name="T47" fmla="*/ 94 h 126"/>
                <a:gd name="T48" fmla="*/ 20 w 121"/>
                <a:gd name="T49" fmla="*/ 101 h 126"/>
                <a:gd name="T50" fmla="*/ 29 w 121"/>
                <a:gd name="T51" fmla="*/ 108 h 126"/>
                <a:gd name="T52" fmla="*/ 29 w 121"/>
                <a:gd name="T53" fmla="*/ 115 h 126"/>
                <a:gd name="T54" fmla="*/ 32 w 121"/>
                <a:gd name="T55" fmla="*/ 111 h 126"/>
                <a:gd name="T56" fmla="*/ 42 w 121"/>
                <a:gd name="T57" fmla="*/ 122 h 126"/>
                <a:gd name="T58" fmla="*/ 46 w 121"/>
                <a:gd name="T59" fmla="*/ 118 h 126"/>
                <a:gd name="T60" fmla="*/ 55 w 121"/>
                <a:gd name="T61" fmla="*/ 126 h 126"/>
                <a:gd name="T62" fmla="*/ 56 w 121"/>
                <a:gd name="T63" fmla="*/ 118 h 126"/>
                <a:gd name="T64" fmla="*/ 64 w 121"/>
                <a:gd name="T65" fmla="*/ 121 h 126"/>
                <a:gd name="T66" fmla="*/ 68 w 121"/>
                <a:gd name="T67" fmla="*/ 114 h 126"/>
                <a:gd name="T68" fmla="*/ 76 w 121"/>
                <a:gd name="T69" fmla="*/ 113 h 126"/>
                <a:gd name="T70" fmla="*/ 85 w 121"/>
                <a:gd name="T71" fmla="*/ 113 h 126"/>
                <a:gd name="T72" fmla="*/ 84 w 121"/>
                <a:gd name="T73" fmla="*/ 105 h 126"/>
                <a:gd name="T74" fmla="*/ 95 w 121"/>
                <a:gd name="T75" fmla="*/ 104 h 126"/>
                <a:gd name="T76" fmla="*/ 93 w 121"/>
                <a:gd name="T77" fmla="*/ 97 h 126"/>
                <a:gd name="T78" fmla="*/ 99 w 121"/>
                <a:gd name="T79" fmla="*/ 93 h 126"/>
                <a:gd name="T80" fmla="*/ 103 w 121"/>
                <a:gd name="T81" fmla="*/ 89 h 126"/>
                <a:gd name="T82" fmla="*/ 102 w 121"/>
                <a:gd name="T83" fmla="*/ 80 h 126"/>
                <a:gd name="T84" fmla="*/ 116 w 121"/>
                <a:gd name="T85" fmla="*/ 75 h 126"/>
                <a:gd name="T86" fmla="*/ 112 w 121"/>
                <a:gd name="T87" fmla="*/ 73 h 126"/>
                <a:gd name="T88" fmla="*/ 107 w 121"/>
                <a:gd name="T89" fmla="*/ 71 h 126"/>
                <a:gd name="T90" fmla="*/ 117 w 121"/>
                <a:gd name="T91" fmla="*/ 56 h 126"/>
                <a:gd name="T92" fmla="*/ 113 w 121"/>
                <a:gd name="T93" fmla="*/ 55 h 126"/>
                <a:gd name="T94" fmla="*/ 121 w 121"/>
                <a:gd name="T95" fmla="*/ 40 h 126"/>
                <a:gd name="T96" fmla="*/ 117 w 121"/>
                <a:gd name="T97" fmla="*/ 41 h 126"/>
                <a:gd name="T98" fmla="*/ 114 w 121"/>
                <a:gd name="T99" fmla="*/ 4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 h="126">
                  <a:moveTo>
                    <a:pt x="114" y="42"/>
                  </a:moveTo>
                  <a:cubicBezTo>
                    <a:pt x="109" y="40"/>
                    <a:pt x="116" y="37"/>
                    <a:pt x="116" y="33"/>
                  </a:cubicBezTo>
                  <a:cubicBezTo>
                    <a:pt x="113" y="34"/>
                    <a:pt x="103" y="37"/>
                    <a:pt x="104" y="27"/>
                  </a:cubicBezTo>
                  <a:cubicBezTo>
                    <a:pt x="107" y="26"/>
                    <a:pt x="110" y="24"/>
                    <a:pt x="111" y="21"/>
                  </a:cubicBezTo>
                  <a:cubicBezTo>
                    <a:pt x="109" y="19"/>
                    <a:pt x="108" y="21"/>
                    <a:pt x="106" y="22"/>
                  </a:cubicBezTo>
                  <a:cubicBezTo>
                    <a:pt x="104" y="23"/>
                    <a:pt x="102" y="24"/>
                    <a:pt x="100" y="23"/>
                  </a:cubicBezTo>
                  <a:cubicBezTo>
                    <a:pt x="97" y="20"/>
                    <a:pt x="102" y="16"/>
                    <a:pt x="103" y="13"/>
                  </a:cubicBezTo>
                  <a:cubicBezTo>
                    <a:pt x="103" y="12"/>
                    <a:pt x="102" y="13"/>
                    <a:pt x="102" y="13"/>
                  </a:cubicBezTo>
                  <a:cubicBezTo>
                    <a:pt x="101" y="14"/>
                    <a:pt x="100" y="15"/>
                    <a:pt x="100" y="14"/>
                  </a:cubicBezTo>
                  <a:cubicBezTo>
                    <a:pt x="97" y="10"/>
                    <a:pt x="104" y="11"/>
                    <a:pt x="104" y="6"/>
                  </a:cubicBezTo>
                  <a:cubicBezTo>
                    <a:pt x="96" y="7"/>
                    <a:pt x="94" y="17"/>
                    <a:pt x="86" y="14"/>
                  </a:cubicBezTo>
                  <a:cubicBezTo>
                    <a:pt x="81" y="13"/>
                    <a:pt x="85" y="3"/>
                    <a:pt x="83" y="0"/>
                  </a:cubicBezTo>
                  <a:cubicBezTo>
                    <a:pt x="78" y="8"/>
                    <a:pt x="67" y="10"/>
                    <a:pt x="59" y="11"/>
                  </a:cubicBezTo>
                  <a:cubicBezTo>
                    <a:pt x="59" y="9"/>
                    <a:pt x="62" y="4"/>
                    <a:pt x="58" y="4"/>
                  </a:cubicBezTo>
                  <a:cubicBezTo>
                    <a:pt x="54" y="9"/>
                    <a:pt x="51" y="17"/>
                    <a:pt x="43" y="15"/>
                  </a:cubicBezTo>
                  <a:cubicBezTo>
                    <a:pt x="39" y="14"/>
                    <a:pt x="42" y="6"/>
                    <a:pt x="38" y="7"/>
                  </a:cubicBezTo>
                  <a:cubicBezTo>
                    <a:pt x="30" y="8"/>
                    <a:pt x="39" y="23"/>
                    <a:pt x="30" y="26"/>
                  </a:cubicBezTo>
                  <a:cubicBezTo>
                    <a:pt x="26" y="27"/>
                    <a:pt x="25" y="21"/>
                    <a:pt x="23" y="19"/>
                  </a:cubicBezTo>
                  <a:cubicBezTo>
                    <a:pt x="19" y="24"/>
                    <a:pt x="28" y="31"/>
                    <a:pt x="21" y="36"/>
                  </a:cubicBezTo>
                  <a:cubicBezTo>
                    <a:pt x="19" y="37"/>
                    <a:pt x="18" y="34"/>
                    <a:pt x="16" y="33"/>
                  </a:cubicBezTo>
                  <a:cubicBezTo>
                    <a:pt x="19" y="38"/>
                    <a:pt x="16" y="46"/>
                    <a:pt x="9" y="46"/>
                  </a:cubicBezTo>
                  <a:cubicBezTo>
                    <a:pt x="10" y="50"/>
                    <a:pt x="16" y="51"/>
                    <a:pt x="12" y="56"/>
                  </a:cubicBezTo>
                  <a:cubicBezTo>
                    <a:pt x="11" y="57"/>
                    <a:pt x="9" y="56"/>
                    <a:pt x="8" y="55"/>
                  </a:cubicBezTo>
                  <a:cubicBezTo>
                    <a:pt x="0" y="64"/>
                    <a:pt x="15" y="81"/>
                    <a:pt x="12" y="94"/>
                  </a:cubicBezTo>
                  <a:cubicBezTo>
                    <a:pt x="18" y="93"/>
                    <a:pt x="19" y="97"/>
                    <a:pt x="20" y="101"/>
                  </a:cubicBezTo>
                  <a:cubicBezTo>
                    <a:pt x="22" y="105"/>
                    <a:pt x="23" y="109"/>
                    <a:pt x="29" y="108"/>
                  </a:cubicBezTo>
                  <a:cubicBezTo>
                    <a:pt x="30" y="110"/>
                    <a:pt x="27" y="112"/>
                    <a:pt x="29" y="115"/>
                  </a:cubicBezTo>
                  <a:cubicBezTo>
                    <a:pt x="32" y="111"/>
                    <a:pt x="32" y="111"/>
                    <a:pt x="32" y="111"/>
                  </a:cubicBezTo>
                  <a:cubicBezTo>
                    <a:pt x="37" y="112"/>
                    <a:pt x="39" y="117"/>
                    <a:pt x="42" y="122"/>
                  </a:cubicBezTo>
                  <a:cubicBezTo>
                    <a:pt x="46" y="118"/>
                    <a:pt x="46" y="118"/>
                    <a:pt x="46" y="118"/>
                  </a:cubicBezTo>
                  <a:cubicBezTo>
                    <a:pt x="49" y="120"/>
                    <a:pt x="54" y="119"/>
                    <a:pt x="55" y="126"/>
                  </a:cubicBezTo>
                  <a:cubicBezTo>
                    <a:pt x="59" y="125"/>
                    <a:pt x="53" y="120"/>
                    <a:pt x="56" y="118"/>
                  </a:cubicBezTo>
                  <a:cubicBezTo>
                    <a:pt x="59" y="116"/>
                    <a:pt x="61" y="120"/>
                    <a:pt x="64" y="121"/>
                  </a:cubicBezTo>
                  <a:cubicBezTo>
                    <a:pt x="67" y="121"/>
                    <a:pt x="64" y="114"/>
                    <a:pt x="68" y="114"/>
                  </a:cubicBezTo>
                  <a:cubicBezTo>
                    <a:pt x="71" y="115"/>
                    <a:pt x="73" y="114"/>
                    <a:pt x="76" y="113"/>
                  </a:cubicBezTo>
                  <a:cubicBezTo>
                    <a:pt x="79" y="113"/>
                    <a:pt x="82" y="112"/>
                    <a:pt x="85" y="113"/>
                  </a:cubicBezTo>
                  <a:cubicBezTo>
                    <a:pt x="90" y="110"/>
                    <a:pt x="82" y="108"/>
                    <a:pt x="84" y="105"/>
                  </a:cubicBezTo>
                  <a:cubicBezTo>
                    <a:pt x="86" y="102"/>
                    <a:pt x="92" y="104"/>
                    <a:pt x="95" y="104"/>
                  </a:cubicBezTo>
                  <a:cubicBezTo>
                    <a:pt x="97" y="101"/>
                    <a:pt x="91" y="100"/>
                    <a:pt x="93" y="97"/>
                  </a:cubicBezTo>
                  <a:cubicBezTo>
                    <a:pt x="101" y="100"/>
                    <a:pt x="100" y="97"/>
                    <a:pt x="99" y="93"/>
                  </a:cubicBezTo>
                  <a:cubicBezTo>
                    <a:pt x="98" y="91"/>
                    <a:pt x="98" y="88"/>
                    <a:pt x="103" y="89"/>
                  </a:cubicBezTo>
                  <a:cubicBezTo>
                    <a:pt x="111" y="86"/>
                    <a:pt x="100" y="85"/>
                    <a:pt x="102" y="80"/>
                  </a:cubicBezTo>
                  <a:cubicBezTo>
                    <a:pt x="105" y="74"/>
                    <a:pt x="111" y="76"/>
                    <a:pt x="116" y="75"/>
                  </a:cubicBezTo>
                  <a:cubicBezTo>
                    <a:pt x="117" y="71"/>
                    <a:pt x="114" y="72"/>
                    <a:pt x="112" y="73"/>
                  </a:cubicBezTo>
                  <a:cubicBezTo>
                    <a:pt x="110" y="73"/>
                    <a:pt x="107" y="74"/>
                    <a:pt x="107" y="71"/>
                  </a:cubicBezTo>
                  <a:cubicBezTo>
                    <a:pt x="106" y="64"/>
                    <a:pt x="111" y="59"/>
                    <a:pt x="117" y="56"/>
                  </a:cubicBezTo>
                  <a:cubicBezTo>
                    <a:pt x="116" y="55"/>
                    <a:pt x="114" y="53"/>
                    <a:pt x="113" y="55"/>
                  </a:cubicBezTo>
                  <a:cubicBezTo>
                    <a:pt x="102" y="47"/>
                    <a:pt x="120" y="46"/>
                    <a:pt x="121" y="40"/>
                  </a:cubicBezTo>
                  <a:cubicBezTo>
                    <a:pt x="119" y="39"/>
                    <a:pt x="118" y="40"/>
                    <a:pt x="117" y="41"/>
                  </a:cubicBezTo>
                  <a:cubicBezTo>
                    <a:pt x="116" y="42"/>
                    <a:pt x="115" y="43"/>
                    <a:pt x="114" y="42"/>
                  </a:cubicBezTo>
                </a:path>
              </a:pathLst>
            </a:custGeom>
            <a:solidFill>
              <a:srgbClr val="3EE3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53">
              <a:extLst>
                <a:ext uri="{FF2B5EF4-FFF2-40B4-BE49-F238E27FC236}">
                  <a16:creationId xmlns:a16="http://schemas.microsoft.com/office/drawing/2014/main" xmlns="" id="{5AF4A4F0-73FA-4B8F-A817-B8EDD3ECC249}"/>
                </a:ext>
              </a:extLst>
            </p:cNvPr>
            <p:cNvSpPr>
              <a:spLocks/>
            </p:cNvSpPr>
            <p:nvPr/>
          </p:nvSpPr>
          <p:spPr bwMode="auto">
            <a:xfrm>
              <a:off x="10157094" y="4242254"/>
              <a:ext cx="465610" cy="448635"/>
            </a:xfrm>
            <a:custGeom>
              <a:avLst/>
              <a:gdLst>
                <a:gd name="T0" fmla="*/ 0 w 224"/>
                <a:gd name="T1" fmla="*/ 84 h 217"/>
                <a:gd name="T2" fmla="*/ 17 w 224"/>
                <a:gd name="T3" fmla="*/ 133 h 217"/>
                <a:gd name="T4" fmla="*/ 1 w 224"/>
                <a:gd name="T5" fmla="*/ 141 h 217"/>
                <a:gd name="T6" fmla="*/ 19 w 224"/>
                <a:gd name="T7" fmla="*/ 144 h 217"/>
                <a:gd name="T8" fmla="*/ 42 w 224"/>
                <a:gd name="T9" fmla="*/ 183 h 217"/>
                <a:gd name="T10" fmla="*/ 58 w 224"/>
                <a:gd name="T11" fmla="*/ 181 h 217"/>
                <a:gd name="T12" fmla="*/ 59 w 224"/>
                <a:gd name="T13" fmla="*/ 199 h 217"/>
                <a:gd name="T14" fmla="*/ 72 w 224"/>
                <a:gd name="T15" fmla="*/ 191 h 217"/>
                <a:gd name="T16" fmla="*/ 84 w 224"/>
                <a:gd name="T17" fmla="*/ 214 h 217"/>
                <a:gd name="T18" fmla="*/ 96 w 224"/>
                <a:gd name="T19" fmla="*/ 199 h 217"/>
                <a:gd name="T20" fmla="*/ 129 w 224"/>
                <a:gd name="T21" fmla="*/ 217 h 217"/>
                <a:gd name="T22" fmla="*/ 154 w 224"/>
                <a:gd name="T23" fmla="*/ 198 h 217"/>
                <a:gd name="T24" fmla="*/ 160 w 224"/>
                <a:gd name="T25" fmla="*/ 208 h 217"/>
                <a:gd name="T26" fmla="*/ 168 w 224"/>
                <a:gd name="T27" fmla="*/ 192 h 217"/>
                <a:gd name="T28" fmla="*/ 189 w 224"/>
                <a:gd name="T29" fmla="*/ 193 h 217"/>
                <a:gd name="T30" fmla="*/ 221 w 224"/>
                <a:gd name="T31" fmla="*/ 115 h 217"/>
                <a:gd name="T32" fmla="*/ 196 w 224"/>
                <a:gd name="T33" fmla="*/ 50 h 217"/>
                <a:gd name="T34" fmla="*/ 148 w 224"/>
                <a:gd name="T35" fmla="*/ 5 h 217"/>
                <a:gd name="T36" fmla="*/ 70 w 224"/>
                <a:gd name="T37" fmla="*/ 1 h 217"/>
                <a:gd name="T38" fmla="*/ 65 w 224"/>
                <a:gd name="T39" fmla="*/ 17 h 217"/>
                <a:gd name="T40" fmla="*/ 39 w 224"/>
                <a:gd name="T41" fmla="*/ 18 h 217"/>
                <a:gd name="T42" fmla="*/ 28 w 224"/>
                <a:gd name="T43" fmla="*/ 48 h 217"/>
                <a:gd name="T44" fmla="*/ 5 w 224"/>
                <a:gd name="T45" fmla="*/ 52 h 217"/>
                <a:gd name="T46" fmla="*/ 22 w 224"/>
                <a:gd name="T47" fmla="*/ 62 h 217"/>
                <a:gd name="T48" fmla="*/ 16 w 224"/>
                <a:gd name="T49" fmla="*/ 83 h 217"/>
                <a:gd name="T50" fmla="*/ 0 w 224"/>
                <a:gd name="T51" fmla="*/ 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17">
                  <a:moveTo>
                    <a:pt x="0" y="84"/>
                  </a:moveTo>
                  <a:cubicBezTo>
                    <a:pt x="8" y="97"/>
                    <a:pt x="16" y="115"/>
                    <a:pt x="17" y="133"/>
                  </a:cubicBezTo>
                  <a:cubicBezTo>
                    <a:pt x="12" y="135"/>
                    <a:pt x="3" y="134"/>
                    <a:pt x="1" y="141"/>
                  </a:cubicBezTo>
                  <a:cubicBezTo>
                    <a:pt x="6" y="145"/>
                    <a:pt x="13" y="141"/>
                    <a:pt x="19" y="144"/>
                  </a:cubicBezTo>
                  <a:cubicBezTo>
                    <a:pt x="15" y="168"/>
                    <a:pt x="52" y="164"/>
                    <a:pt x="42" y="183"/>
                  </a:cubicBezTo>
                  <a:cubicBezTo>
                    <a:pt x="44" y="192"/>
                    <a:pt x="53" y="180"/>
                    <a:pt x="58" y="181"/>
                  </a:cubicBezTo>
                  <a:cubicBezTo>
                    <a:pt x="72" y="183"/>
                    <a:pt x="56" y="192"/>
                    <a:pt x="59" y="199"/>
                  </a:cubicBezTo>
                  <a:cubicBezTo>
                    <a:pt x="64" y="199"/>
                    <a:pt x="67" y="193"/>
                    <a:pt x="72" y="191"/>
                  </a:cubicBezTo>
                  <a:cubicBezTo>
                    <a:pt x="92" y="187"/>
                    <a:pt x="78" y="208"/>
                    <a:pt x="84" y="214"/>
                  </a:cubicBezTo>
                  <a:cubicBezTo>
                    <a:pt x="92" y="212"/>
                    <a:pt x="87" y="200"/>
                    <a:pt x="96" y="199"/>
                  </a:cubicBezTo>
                  <a:cubicBezTo>
                    <a:pt x="105" y="209"/>
                    <a:pt x="125" y="202"/>
                    <a:pt x="129" y="217"/>
                  </a:cubicBezTo>
                  <a:cubicBezTo>
                    <a:pt x="131" y="204"/>
                    <a:pt x="145" y="204"/>
                    <a:pt x="154" y="198"/>
                  </a:cubicBezTo>
                  <a:cubicBezTo>
                    <a:pt x="155" y="201"/>
                    <a:pt x="160" y="204"/>
                    <a:pt x="160" y="208"/>
                  </a:cubicBezTo>
                  <a:cubicBezTo>
                    <a:pt x="170" y="207"/>
                    <a:pt x="164" y="199"/>
                    <a:pt x="168" y="192"/>
                  </a:cubicBezTo>
                  <a:cubicBezTo>
                    <a:pt x="175" y="179"/>
                    <a:pt x="185" y="198"/>
                    <a:pt x="189" y="193"/>
                  </a:cubicBezTo>
                  <a:cubicBezTo>
                    <a:pt x="191" y="169"/>
                    <a:pt x="214" y="143"/>
                    <a:pt x="221" y="115"/>
                  </a:cubicBezTo>
                  <a:cubicBezTo>
                    <a:pt x="224" y="88"/>
                    <a:pt x="205" y="71"/>
                    <a:pt x="196" y="50"/>
                  </a:cubicBezTo>
                  <a:cubicBezTo>
                    <a:pt x="196" y="35"/>
                    <a:pt x="160" y="25"/>
                    <a:pt x="148" y="5"/>
                  </a:cubicBezTo>
                  <a:cubicBezTo>
                    <a:pt x="116" y="0"/>
                    <a:pt x="102" y="5"/>
                    <a:pt x="70" y="1"/>
                  </a:cubicBezTo>
                  <a:cubicBezTo>
                    <a:pt x="63" y="4"/>
                    <a:pt x="68" y="11"/>
                    <a:pt x="65" y="17"/>
                  </a:cubicBezTo>
                  <a:cubicBezTo>
                    <a:pt x="57" y="17"/>
                    <a:pt x="47" y="9"/>
                    <a:pt x="39" y="18"/>
                  </a:cubicBezTo>
                  <a:cubicBezTo>
                    <a:pt x="46" y="31"/>
                    <a:pt x="31" y="37"/>
                    <a:pt x="28" y="48"/>
                  </a:cubicBezTo>
                  <a:cubicBezTo>
                    <a:pt x="26" y="59"/>
                    <a:pt x="4" y="44"/>
                    <a:pt x="5" y="52"/>
                  </a:cubicBezTo>
                  <a:cubicBezTo>
                    <a:pt x="5" y="62"/>
                    <a:pt x="19" y="54"/>
                    <a:pt x="22" y="62"/>
                  </a:cubicBezTo>
                  <a:cubicBezTo>
                    <a:pt x="24" y="68"/>
                    <a:pt x="19" y="77"/>
                    <a:pt x="16" y="83"/>
                  </a:cubicBezTo>
                  <a:lnTo>
                    <a:pt x="0" y="8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256">
              <a:extLst>
                <a:ext uri="{FF2B5EF4-FFF2-40B4-BE49-F238E27FC236}">
                  <a16:creationId xmlns:a16="http://schemas.microsoft.com/office/drawing/2014/main" xmlns="" id="{7D9BB5EB-B6F7-4497-9B8F-6491744A4D67}"/>
                </a:ext>
              </a:extLst>
            </p:cNvPr>
            <p:cNvSpPr>
              <a:spLocks/>
            </p:cNvSpPr>
            <p:nvPr/>
          </p:nvSpPr>
          <p:spPr bwMode="auto">
            <a:xfrm>
              <a:off x="10539966" y="4911728"/>
              <a:ext cx="261216" cy="208169"/>
            </a:xfrm>
            <a:custGeom>
              <a:avLst/>
              <a:gdLst>
                <a:gd name="T0" fmla="*/ 0 w 190"/>
                <a:gd name="T1" fmla="*/ 58 h 152"/>
                <a:gd name="T2" fmla="*/ 15 w 190"/>
                <a:gd name="T3" fmla="*/ 93 h 152"/>
                <a:gd name="T4" fmla="*/ 1 w 190"/>
                <a:gd name="T5" fmla="*/ 98 h 152"/>
                <a:gd name="T6" fmla="*/ 9 w 190"/>
                <a:gd name="T7" fmla="*/ 100 h 152"/>
                <a:gd name="T8" fmla="*/ 16 w 190"/>
                <a:gd name="T9" fmla="*/ 100 h 152"/>
                <a:gd name="T10" fmla="*/ 36 w 190"/>
                <a:gd name="T11" fmla="*/ 128 h 152"/>
                <a:gd name="T12" fmla="*/ 44 w 190"/>
                <a:gd name="T13" fmla="*/ 128 h 152"/>
                <a:gd name="T14" fmla="*/ 50 w 190"/>
                <a:gd name="T15" fmla="*/ 126 h 152"/>
                <a:gd name="T16" fmla="*/ 51 w 190"/>
                <a:gd name="T17" fmla="*/ 139 h 152"/>
                <a:gd name="T18" fmla="*/ 62 w 190"/>
                <a:gd name="T19" fmla="*/ 133 h 152"/>
                <a:gd name="T20" fmla="*/ 72 w 190"/>
                <a:gd name="T21" fmla="*/ 150 h 152"/>
                <a:gd name="T22" fmla="*/ 82 w 190"/>
                <a:gd name="T23" fmla="*/ 139 h 152"/>
                <a:gd name="T24" fmla="*/ 111 w 190"/>
                <a:gd name="T25" fmla="*/ 152 h 152"/>
                <a:gd name="T26" fmla="*/ 131 w 190"/>
                <a:gd name="T27" fmla="*/ 139 h 152"/>
                <a:gd name="T28" fmla="*/ 136 w 190"/>
                <a:gd name="T29" fmla="*/ 146 h 152"/>
                <a:gd name="T30" fmla="*/ 143 w 190"/>
                <a:gd name="T31" fmla="*/ 135 h 152"/>
                <a:gd name="T32" fmla="*/ 154 w 190"/>
                <a:gd name="T33" fmla="*/ 134 h 152"/>
                <a:gd name="T34" fmla="*/ 161 w 190"/>
                <a:gd name="T35" fmla="*/ 136 h 152"/>
                <a:gd name="T36" fmla="*/ 188 w 190"/>
                <a:gd name="T37" fmla="*/ 81 h 152"/>
                <a:gd name="T38" fmla="*/ 166 w 190"/>
                <a:gd name="T39" fmla="*/ 35 h 152"/>
                <a:gd name="T40" fmla="*/ 125 w 190"/>
                <a:gd name="T41" fmla="*/ 4 h 152"/>
                <a:gd name="T42" fmla="*/ 59 w 190"/>
                <a:gd name="T43" fmla="*/ 0 h 152"/>
                <a:gd name="T44" fmla="*/ 55 w 190"/>
                <a:gd name="T45" fmla="*/ 11 h 152"/>
                <a:gd name="T46" fmla="*/ 48 w 190"/>
                <a:gd name="T47" fmla="*/ 10 h 152"/>
                <a:gd name="T48" fmla="*/ 32 w 190"/>
                <a:gd name="T49" fmla="*/ 12 h 152"/>
                <a:gd name="T50" fmla="*/ 23 w 190"/>
                <a:gd name="T51" fmla="*/ 33 h 152"/>
                <a:gd name="T52" fmla="*/ 12 w 190"/>
                <a:gd name="T53" fmla="*/ 35 h 152"/>
                <a:gd name="T54" fmla="*/ 3 w 190"/>
                <a:gd name="T55" fmla="*/ 36 h 152"/>
                <a:gd name="T56" fmla="*/ 18 w 190"/>
                <a:gd name="T57" fmla="*/ 42 h 152"/>
                <a:gd name="T58" fmla="*/ 14 w 190"/>
                <a:gd name="T59" fmla="*/ 57 h 152"/>
                <a:gd name="T60" fmla="*/ 0 w 190"/>
                <a:gd name="T61" fmla="*/ 5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 h="152">
                  <a:moveTo>
                    <a:pt x="0" y="58"/>
                  </a:moveTo>
                  <a:cubicBezTo>
                    <a:pt x="7" y="67"/>
                    <a:pt x="14" y="80"/>
                    <a:pt x="15" y="93"/>
                  </a:cubicBezTo>
                  <a:cubicBezTo>
                    <a:pt x="10" y="94"/>
                    <a:pt x="3" y="93"/>
                    <a:pt x="1" y="98"/>
                  </a:cubicBezTo>
                  <a:cubicBezTo>
                    <a:pt x="3" y="100"/>
                    <a:pt x="6" y="100"/>
                    <a:pt x="9" y="100"/>
                  </a:cubicBezTo>
                  <a:cubicBezTo>
                    <a:pt x="11" y="100"/>
                    <a:pt x="14" y="100"/>
                    <a:pt x="16" y="100"/>
                  </a:cubicBezTo>
                  <a:cubicBezTo>
                    <a:pt x="13" y="117"/>
                    <a:pt x="44" y="115"/>
                    <a:pt x="36" y="128"/>
                  </a:cubicBezTo>
                  <a:cubicBezTo>
                    <a:pt x="37" y="132"/>
                    <a:pt x="40" y="130"/>
                    <a:pt x="44" y="128"/>
                  </a:cubicBezTo>
                  <a:cubicBezTo>
                    <a:pt x="46" y="127"/>
                    <a:pt x="48" y="126"/>
                    <a:pt x="50" y="126"/>
                  </a:cubicBezTo>
                  <a:cubicBezTo>
                    <a:pt x="62" y="128"/>
                    <a:pt x="48" y="134"/>
                    <a:pt x="51" y="139"/>
                  </a:cubicBezTo>
                  <a:cubicBezTo>
                    <a:pt x="55" y="139"/>
                    <a:pt x="58" y="135"/>
                    <a:pt x="62" y="133"/>
                  </a:cubicBezTo>
                  <a:cubicBezTo>
                    <a:pt x="79" y="131"/>
                    <a:pt x="67" y="145"/>
                    <a:pt x="72" y="150"/>
                  </a:cubicBezTo>
                  <a:cubicBezTo>
                    <a:pt x="78" y="148"/>
                    <a:pt x="74" y="140"/>
                    <a:pt x="82" y="139"/>
                  </a:cubicBezTo>
                  <a:cubicBezTo>
                    <a:pt x="90" y="147"/>
                    <a:pt x="107" y="142"/>
                    <a:pt x="111" y="152"/>
                  </a:cubicBezTo>
                  <a:cubicBezTo>
                    <a:pt x="112" y="143"/>
                    <a:pt x="124" y="143"/>
                    <a:pt x="131" y="139"/>
                  </a:cubicBezTo>
                  <a:cubicBezTo>
                    <a:pt x="132" y="141"/>
                    <a:pt x="136" y="143"/>
                    <a:pt x="136" y="146"/>
                  </a:cubicBezTo>
                  <a:cubicBezTo>
                    <a:pt x="145" y="145"/>
                    <a:pt x="140" y="140"/>
                    <a:pt x="143" y="135"/>
                  </a:cubicBezTo>
                  <a:cubicBezTo>
                    <a:pt x="146" y="130"/>
                    <a:pt x="151" y="132"/>
                    <a:pt x="154" y="134"/>
                  </a:cubicBezTo>
                  <a:cubicBezTo>
                    <a:pt x="157" y="135"/>
                    <a:pt x="159" y="137"/>
                    <a:pt x="161" y="136"/>
                  </a:cubicBezTo>
                  <a:cubicBezTo>
                    <a:pt x="163" y="119"/>
                    <a:pt x="182" y="101"/>
                    <a:pt x="188" y="81"/>
                  </a:cubicBezTo>
                  <a:cubicBezTo>
                    <a:pt x="190" y="62"/>
                    <a:pt x="174" y="50"/>
                    <a:pt x="166" y="35"/>
                  </a:cubicBezTo>
                  <a:cubicBezTo>
                    <a:pt x="166" y="24"/>
                    <a:pt x="136" y="17"/>
                    <a:pt x="125" y="4"/>
                  </a:cubicBezTo>
                  <a:cubicBezTo>
                    <a:pt x="98" y="0"/>
                    <a:pt x="86" y="3"/>
                    <a:pt x="59" y="0"/>
                  </a:cubicBezTo>
                  <a:cubicBezTo>
                    <a:pt x="53" y="2"/>
                    <a:pt x="57" y="7"/>
                    <a:pt x="55" y="11"/>
                  </a:cubicBezTo>
                  <a:cubicBezTo>
                    <a:pt x="52" y="11"/>
                    <a:pt x="50" y="10"/>
                    <a:pt x="48" y="10"/>
                  </a:cubicBezTo>
                  <a:cubicBezTo>
                    <a:pt x="42" y="9"/>
                    <a:pt x="37" y="8"/>
                    <a:pt x="32" y="12"/>
                  </a:cubicBezTo>
                  <a:cubicBezTo>
                    <a:pt x="38" y="21"/>
                    <a:pt x="26" y="25"/>
                    <a:pt x="23" y="33"/>
                  </a:cubicBezTo>
                  <a:cubicBezTo>
                    <a:pt x="22" y="37"/>
                    <a:pt x="17" y="36"/>
                    <a:pt x="12" y="35"/>
                  </a:cubicBezTo>
                  <a:cubicBezTo>
                    <a:pt x="7" y="34"/>
                    <a:pt x="3" y="33"/>
                    <a:pt x="3" y="36"/>
                  </a:cubicBezTo>
                  <a:cubicBezTo>
                    <a:pt x="4" y="42"/>
                    <a:pt x="16" y="37"/>
                    <a:pt x="18" y="42"/>
                  </a:cubicBezTo>
                  <a:cubicBezTo>
                    <a:pt x="20" y="47"/>
                    <a:pt x="16" y="53"/>
                    <a:pt x="14" y="57"/>
                  </a:cubicBezTo>
                  <a:cubicBezTo>
                    <a:pt x="0" y="58"/>
                    <a:pt x="0" y="58"/>
                    <a:pt x="0" y="58"/>
                  </a:cubicBezTo>
                </a:path>
              </a:pathLst>
            </a:custGeom>
            <a:solidFill>
              <a:srgbClr val="35B5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2" name="TextBox 31">
            <a:extLst>
              <a:ext uri="{FF2B5EF4-FFF2-40B4-BE49-F238E27FC236}">
                <a16:creationId xmlns:a16="http://schemas.microsoft.com/office/drawing/2014/main" xmlns="" id="{6CE8B261-0C54-4CEF-A49B-D4AA3F6542F1}"/>
              </a:ext>
            </a:extLst>
          </p:cNvPr>
          <p:cNvSpPr txBox="1"/>
          <p:nvPr/>
        </p:nvSpPr>
        <p:spPr>
          <a:xfrm>
            <a:off x="3441379" y="362440"/>
            <a:ext cx="4717838" cy="523220"/>
          </a:xfrm>
          <a:prstGeom prst="rect">
            <a:avLst/>
          </a:prstGeom>
          <a:noFill/>
        </p:spPr>
        <p:txBody>
          <a:bodyPr wrap="square" rtlCol="0">
            <a:spAutoFit/>
          </a:bodyPr>
          <a:lstStyle/>
          <a:p>
            <a:pPr algn="ctr"/>
            <a:r>
              <a:rPr lang="id-ID" altLang="id-ID" sz="2800" dirty="0" smtClean="0">
                <a:effectLst>
                  <a:outerShdw blurRad="38100" dist="38100" dir="2700000" algn="tl">
                    <a:srgbClr val="000000">
                      <a:alpha val="43137"/>
                    </a:srgbClr>
                  </a:outerShdw>
                </a:effectLst>
              </a:rPr>
              <a:t>UNIX</a:t>
            </a:r>
            <a:endParaRPr lang="en-US" sz="2800" dirty="0">
              <a:effectLst>
                <a:outerShdw blurRad="38100" dist="38100" dir="2700000" algn="tl">
                  <a:srgbClr val="000000">
                    <a:alpha val="43137"/>
                  </a:srgbClr>
                </a:outerShdw>
              </a:effectLst>
            </a:endParaRPr>
          </a:p>
        </p:txBody>
      </p:sp>
      <p:sp>
        <p:nvSpPr>
          <p:cNvPr id="34" name="Freeform 7">
            <a:extLst>
              <a:ext uri="{FF2B5EF4-FFF2-40B4-BE49-F238E27FC236}">
                <a16:creationId xmlns:a16="http://schemas.microsoft.com/office/drawing/2014/main" xmlns="" id="{B8BA8F94-48B6-4979-9A11-CF0B257B3F88}"/>
              </a:ext>
            </a:extLst>
          </p:cNvPr>
          <p:cNvSpPr>
            <a:spLocks/>
          </p:cNvSpPr>
          <p:nvPr/>
        </p:nvSpPr>
        <p:spPr bwMode="auto">
          <a:xfrm>
            <a:off x="900512" y="5443860"/>
            <a:ext cx="2487974" cy="576263"/>
          </a:xfrm>
          <a:prstGeom prst="flowChartDelay">
            <a:avLst/>
          </a:prstGeom>
          <a:solidFill>
            <a:srgbClr val="FF5BA4"/>
          </a:solidFill>
          <a:ln>
            <a:noFill/>
          </a:ln>
          <a:scene3d>
            <a:camera prst="orthographicFront"/>
            <a:lightRig rig="threePt" dir="t"/>
          </a:scene3d>
          <a:sp3d>
            <a:bevelT w="114300" prst="artDeco"/>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r>
              <a:rPr lang="id-ID" sz="2400" dirty="0" smtClean="0"/>
              <a:t>Contoh</a:t>
            </a:r>
            <a:endParaRPr lang="id-ID" sz="2400" dirty="0"/>
          </a:p>
        </p:txBody>
      </p:sp>
      <p:sp>
        <p:nvSpPr>
          <p:cNvPr id="35" name="TextBox 34">
            <a:extLst>
              <a:ext uri="{FF2B5EF4-FFF2-40B4-BE49-F238E27FC236}">
                <a16:creationId xmlns:a16="http://schemas.microsoft.com/office/drawing/2014/main" xmlns="" id="{5721DAD3-2FF9-48BA-9711-E99C5013AAA3}"/>
              </a:ext>
            </a:extLst>
          </p:cNvPr>
          <p:cNvSpPr txBox="1"/>
          <p:nvPr/>
        </p:nvSpPr>
        <p:spPr>
          <a:xfrm>
            <a:off x="900513" y="2533039"/>
            <a:ext cx="6141121" cy="2862322"/>
          </a:xfrm>
          <a:prstGeom prst="rect">
            <a:avLst/>
          </a:prstGeom>
          <a:noFill/>
        </p:spPr>
        <p:txBody>
          <a:bodyPr wrap="square" rtlCol="0">
            <a:spAutoFit/>
          </a:bodyPr>
          <a:lstStyle/>
          <a:p>
            <a:pPr marL="285750" indent="-285750">
              <a:buFont typeface="Wingdings" panose="05000000000000000000" pitchFamily="2" charset="2"/>
              <a:buChar char="ü"/>
            </a:pPr>
            <a:r>
              <a:rPr lang="id-ID" sz="2000" dirty="0" smtClean="0"/>
              <a:t>Dikembangkan </a:t>
            </a:r>
            <a:r>
              <a:rPr lang="id-ID" sz="2000" dirty="0"/>
              <a:t>pada laboratorium Bell, AT&amp;T</a:t>
            </a:r>
            <a:r>
              <a:rPr lang="id-ID" sz="2000" dirty="0" smtClean="0"/>
              <a:t>.</a:t>
            </a:r>
          </a:p>
          <a:p>
            <a:pPr marL="285750" indent="-285750">
              <a:buFont typeface="Wingdings" panose="05000000000000000000" pitchFamily="2" charset="2"/>
              <a:buChar char="ü"/>
            </a:pPr>
            <a:r>
              <a:rPr lang="id-ID" sz="2000" dirty="0" smtClean="0"/>
              <a:t>sistem </a:t>
            </a:r>
            <a:r>
              <a:rPr lang="id-ID" sz="2000" dirty="0"/>
              <a:t>operasi yang dikembangkan dengan bahasa C. </a:t>
            </a:r>
            <a:endParaRPr lang="id-ID" sz="2000" dirty="0" smtClean="0"/>
          </a:p>
          <a:p>
            <a:pPr marL="285750" indent="-285750">
              <a:buFont typeface="Wingdings" panose="05000000000000000000" pitchFamily="2" charset="2"/>
              <a:buChar char="ü"/>
            </a:pPr>
            <a:r>
              <a:rPr lang="id-ID" sz="2000" dirty="0"/>
              <a:t>OS yang banyak digunakan di komputer supercomputer dan </a:t>
            </a:r>
            <a:endParaRPr lang="id-ID" sz="2000" dirty="0" smtClean="0"/>
          </a:p>
          <a:p>
            <a:r>
              <a:rPr lang="id-ID" sz="2000" dirty="0"/>
              <a:t> </a:t>
            </a:r>
            <a:r>
              <a:rPr lang="id-ID" sz="2000" dirty="0" smtClean="0"/>
              <a:t>   mainframe</a:t>
            </a:r>
          </a:p>
          <a:p>
            <a:pPr marL="285750" indent="-285750">
              <a:buFont typeface="Wingdings" panose="05000000000000000000" pitchFamily="2" charset="2"/>
              <a:buChar char="ü"/>
            </a:pPr>
            <a:r>
              <a:rPr lang="id-ID" sz="2000" dirty="0" smtClean="0"/>
              <a:t>Kemampuan </a:t>
            </a:r>
            <a:r>
              <a:rPr lang="id-ID" sz="2000" dirty="0"/>
              <a:t>UNIX :</a:t>
            </a:r>
          </a:p>
          <a:p>
            <a:pPr marL="273050"/>
            <a:r>
              <a:rPr lang="id-ID" sz="2000" dirty="0"/>
              <a:t>• Multiuser. </a:t>
            </a:r>
            <a:endParaRPr lang="id-ID" sz="2000" dirty="0" smtClean="0"/>
          </a:p>
          <a:p>
            <a:pPr marL="273050"/>
            <a:r>
              <a:rPr lang="id-ID" sz="2000" dirty="0" smtClean="0"/>
              <a:t>• </a:t>
            </a:r>
            <a:r>
              <a:rPr lang="id-ID" sz="2000" dirty="0"/>
              <a:t>Multitasking. </a:t>
            </a:r>
          </a:p>
        </p:txBody>
      </p:sp>
      <p:sp>
        <p:nvSpPr>
          <p:cNvPr id="36" name="Text Placeholder 4">
            <a:extLst>
              <a:ext uri="{FF2B5EF4-FFF2-40B4-BE49-F238E27FC236}">
                <a16:creationId xmlns:a16="http://schemas.microsoft.com/office/drawing/2014/main" xmlns="" id="{E2B22E48-9B8D-473E-AAD7-D079F761979E}"/>
              </a:ext>
            </a:extLst>
          </p:cNvPr>
          <p:cNvSpPr txBox="1">
            <a:spLocks/>
          </p:cNvSpPr>
          <p:nvPr/>
        </p:nvSpPr>
        <p:spPr>
          <a:xfrm>
            <a:off x="900512" y="1863089"/>
            <a:ext cx="2540867" cy="601710"/>
          </a:xfrm>
          <a:prstGeom prst="flowChartDelay">
            <a:avLst/>
          </a:prstGeom>
          <a:solidFill>
            <a:schemeClr val="accent1">
              <a:lumMod val="60000"/>
              <a:lumOff val="40000"/>
            </a:schemeClr>
          </a:solidFill>
          <a:scene3d>
            <a:camera prst="orthographicFront"/>
            <a:lightRig rig="threePt" dir="t"/>
          </a:scene3d>
          <a:sp3d>
            <a:bevelT/>
          </a:sp3d>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id-ID" altLang="ko-KR" sz="2000" b="1" dirty="0" smtClean="0">
                <a:solidFill>
                  <a:srgbClr val="000000"/>
                </a:solidFill>
                <a:effectLst>
                  <a:outerShdw blurRad="38100" dist="38100" dir="2700000" algn="tl">
                    <a:srgbClr val="000000">
                      <a:alpha val="43137"/>
                    </a:srgbClr>
                  </a:outerShdw>
                </a:effectLst>
              </a:rPr>
              <a:t>Deskripsi</a:t>
            </a:r>
            <a:endParaRPr lang="en-US" altLang="ko-KR" sz="2000" b="1" dirty="0">
              <a:solidFill>
                <a:srgbClr val="000000"/>
              </a:solidFill>
              <a:effectLst>
                <a:outerShdw blurRad="38100" dist="38100" dir="2700000" algn="tl">
                  <a:srgbClr val="000000">
                    <a:alpha val="43137"/>
                  </a:srgbClr>
                </a:outerShdw>
              </a:effectLst>
            </a:endParaRPr>
          </a:p>
        </p:txBody>
      </p:sp>
      <p:sp>
        <p:nvSpPr>
          <p:cNvPr id="37" name="Text Placeholder 4">
            <a:extLst>
              <a:ext uri="{FF2B5EF4-FFF2-40B4-BE49-F238E27FC236}">
                <a16:creationId xmlns:a16="http://schemas.microsoft.com/office/drawing/2014/main" xmlns="" id="{3DF9D726-0ECF-42DE-B7F8-2D281F863F1E}"/>
              </a:ext>
            </a:extLst>
          </p:cNvPr>
          <p:cNvSpPr txBox="1">
            <a:spLocks/>
          </p:cNvSpPr>
          <p:nvPr/>
        </p:nvSpPr>
        <p:spPr>
          <a:xfrm>
            <a:off x="900512" y="4717481"/>
            <a:ext cx="3917147" cy="43204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altLang="ko-KR" sz="2000" b="1" dirty="0">
              <a:solidFill>
                <a:schemeClr val="bg1"/>
              </a:solidFill>
              <a:effectLst>
                <a:outerShdw blurRad="38100" dist="38100" dir="2700000" algn="tl">
                  <a:srgbClr val="000000">
                    <a:alpha val="43137"/>
                  </a:srgbClr>
                </a:outerShdw>
              </a:effectLst>
            </a:endParaRPr>
          </a:p>
        </p:txBody>
      </p:sp>
      <p:pic>
        <p:nvPicPr>
          <p:cNvPr id="2" name="Picture Placeholder 1"/>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7490478" y="1779291"/>
            <a:ext cx="3759492" cy="2297380"/>
          </a:xfrm>
          <a:prstGeom prst="rect">
            <a:avLst/>
          </a:prstGeom>
          <a:ln>
            <a:noFill/>
          </a:ln>
          <a:effectLst>
            <a:outerShdw blurRad="190500" algn="tl" rotWithShape="0">
              <a:srgbClr val="000000">
                <a:alpha val="70000"/>
              </a:srgbClr>
            </a:outerShdw>
          </a:effectLst>
        </p:spPr>
      </p:pic>
      <p:pic>
        <p:nvPicPr>
          <p:cNvPr id="29" name="Picture Placeholder 1"/>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5745708" y="3568690"/>
            <a:ext cx="1910685" cy="1216543"/>
          </a:xfrm>
          <a:prstGeom prst="rect">
            <a:avLst/>
          </a:prstGeom>
          <a:ln>
            <a:noFill/>
          </a:ln>
          <a:effectLst>
            <a:outerShdw blurRad="190500" algn="tl" rotWithShape="0">
              <a:srgbClr val="000000">
                <a:alpha val="70000"/>
              </a:srgbClr>
            </a:outerShdw>
          </a:effectLst>
        </p:spPr>
      </p:pic>
      <p:sp>
        <p:nvSpPr>
          <p:cNvPr id="30" name="TextBox 29">
            <a:extLst>
              <a:ext uri="{FF2B5EF4-FFF2-40B4-BE49-F238E27FC236}">
                <a16:creationId xmlns:a16="http://schemas.microsoft.com/office/drawing/2014/main" xmlns="" id="{5721DAD3-2FF9-48BA-9711-E99C5013AAA3}"/>
              </a:ext>
            </a:extLst>
          </p:cNvPr>
          <p:cNvSpPr txBox="1"/>
          <p:nvPr/>
        </p:nvSpPr>
        <p:spPr>
          <a:xfrm>
            <a:off x="1346535" y="6185087"/>
            <a:ext cx="5827833" cy="338554"/>
          </a:xfrm>
          <a:prstGeom prst="rect">
            <a:avLst/>
          </a:prstGeom>
          <a:noFill/>
        </p:spPr>
        <p:txBody>
          <a:bodyPr wrap="square" rtlCol="0">
            <a:spAutoFit/>
          </a:bodyPr>
          <a:lstStyle/>
          <a:p>
            <a:pPr algn="just"/>
            <a:r>
              <a:rPr lang="id-ID" sz="1600" dirty="0" smtClean="0"/>
              <a:t>Oracle Solaris, Darwin, IBM AIX, HP-UX., FreeBSD, dll</a:t>
            </a:r>
            <a:endParaRPr lang="id-ID" sz="1600" dirty="0"/>
          </a:p>
        </p:txBody>
      </p:sp>
      <p:grpSp>
        <p:nvGrpSpPr>
          <p:cNvPr id="38" name="Group 37"/>
          <p:cNvGrpSpPr/>
          <p:nvPr/>
        </p:nvGrpSpPr>
        <p:grpSpPr>
          <a:xfrm>
            <a:off x="-155713" y="-142461"/>
            <a:ext cx="12503429" cy="7142915"/>
            <a:chOff x="12032" y="84331"/>
            <a:chExt cx="11937134" cy="6738022"/>
          </a:xfrm>
        </p:grpSpPr>
        <p:grpSp>
          <p:nvGrpSpPr>
            <p:cNvPr id="39" name="Group 38"/>
            <p:cNvGrpSpPr/>
            <p:nvPr/>
          </p:nvGrpSpPr>
          <p:grpSpPr>
            <a:xfrm>
              <a:off x="13623" y="84331"/>
              <a:ext cx="11917940" cy="445476"/>
              <a:chOff x="0" y="-9454"/>
              <a:chExt cx="11917940" cy="445476"/>
            </a:xfrm>
          </p:grpSpPr>
          <p:pic>
            <p:nvPicPr>
              <p:cNvPr id="62" name="Picture 61"/>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63" name="Picture 62"/>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64" name="Picture 63"/>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10530814" y="-9454"/>
                <a:ext cx="1387126" cy="426568"/>
              </a:xfrm>
              <a:prstGeom prst="rect">
                <a:avLst/>
              </a:prstGeom>
            </p:spPr>
          </p:pic>
          <p:pic>
            <p:nvPicPr>
              <p:cNvPr id="65" name="Picture 64"/>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66" name="Picture 65"/>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67" name="Picture 66"/>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9190580" y="0"/>
                <a:ext cx="1387126" cy="426568"/>
              </a:xfrm>
              <a:prstGeom prst="rect">
                <a:avLst/>
              </a:prstGeom>
            </p:spPr>
          </p:pic>
          <p:pic>
            <p:nvPicPr>
              <p:cNvPr id="68" name="Picture 67"/>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7850346" y="0"/>
                <a:ext cx="1387126" cy="426568"/>
              </a:xfrm>
              <a:prstGeom prst="rect">
                <a:avLst/>
              </a:prstGeom>
            </p:spPr>
          </p:pic>
          <p:pic>
            <p:nvPicPr>
              <p:cNvPr id="69" name="Picture 68"/>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6510112" y="0"/>
                <a:ext cx="1387126" cy="426568"/>
              </a:xfrm>
              <a:prstGeom prst="rect">
                <a:avLst/>
              </a:prstGeom>
            </p:spPr>
          </p:pic>
          <p:pic>
            <p:nvPicPr>
              <p:cNvPr id="70" name="Picture 69"/>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40" name="Group 39"/>
            <p:cNvGrpSpPr/>
            <p:nvPr/>
          </p:nvGrpSpPr>
          <p:grpSpPr>
            <a:xfrm>
              <a:off x="12032" y="6376877"/>
              <a:ext cx="11936757" cy="445476"/>
              <a:chOff x="0" y="-9454"/>
              <a:chExt cx="11917940" cy="445476"/>
            </a:xfrm>
          </p:grpSpPr>
          <p:pic>
            <p:nvPicPr>
              <p:cNvPr id="53" name="Picture 52"/>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54" name="Picture 53"/>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55" name="Picture 54"/>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10530814" y="-9454"/>
                <a:ext cx="1387126" cy="426568"/>
              </a:xfrm>
              <a:prstGeom prst="rect">
                <a:avLst/>
              </a:prstGeom>
            </p:spPr>
          </p:pic>
          <p:pic>
            <p:nvPicPr>
              <p:cNvPr id="56" name="Picture 55"/>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57" name="Picture 56"/>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58" name="Picture 57"/>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9190580" y="0"/>
                <a:ext cx="1387126" cy="426568"/>
              </a:xfrm>
              <a:prstGeom prst="rect">
                <a:avLst/>
              </a:prstGeom>
            </p:spPr>
          </p:pic>
          <p:pic>
            <p:nvPicPr>
              <p:cNvPr id="59" name="Picture 58"/>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7850346" y="0"/>
                <a:ext cx="1387126" cy="426568"/>
              </a:xfrm>
              <a:prstGeom prst="rect">
                <a:avLst/>
              </a:prstGeom>
            </p:spPr>
          </p:pic>
          <p:pic>
            <p:nvPicPr>
              <p:cNvPr id="60" name="Picture 59"/>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6510112" y="0"/>
                <a:ext cx="1387126" cy="426568"/>
              </a:xfrm>
              <a:prstGeom prst="rect">
                <a:avLst/>
              </a:prstGeom>
            </p:spPr>
          </p:pic>
          <p:pic>
            <p:nvPicPr>
              <p:cNvPr id="61" name="Picture 60"/>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41" name="Group 40"/>
            <p:cNvGrpSpPr/>
            <p:nvPr/>
          </p:nvGrpSpPr>
          <p:grpSpPr>
            <a:xfrm rot="16200000">
              <a:off x="-3041886" y="3241717"/>
              <a:ext cx="6545281" cy="436022"/>
              <a:chOff x="0" y="0"/>
              <a:chExt cx="6545281" cy="436022"/>
            </a:xfrm>
          </p:grpSpPr>
          <p:pic>
            <p:nvPicPr>
              <p:cNvPr id="48" name="Picture 47"/>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2438400" y="9076"/>
                <a:ext cx="1387126" cy="426568"/>
              </a:xfrm>
              <a:prstGeom prst="rect">
                <a:avLst/>
              </a:prstGeom>
            </p:spPr>
          </p:pic>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52" name="Picture 51"/>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nvGrpSpPr>
            <p:cNvPr id="42" name="Group 41"/>
            <p:cNvGrpSpPr/>
            <p:nvPr/>
          </p:nvGrpSpPr>
          <p:grpSpPr>
            <a:xfrm rot="16200000">
              <a:off x="8458514" y="3169525"/>
              <a:ext cx="6545281" cy="436022"/>
              <a:chOff x="0" y="0"/>
              <a:chExt cx="6545281" cy="436022"/>
            </a:xfrm>
          </p:grpSpPr>
          <p:pic>
            <p:nvPicPr>
              <p:cNvPr id="43" name="Picture 42"/>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0" y="9454"/>
                <a:ext cx="1387126" cy="426568"/>
              </a:xfrm>
              <a:prstGeom prst="rect">
                <a:avLst/>
              </a:prstGeom>
            </p:spPr>
          </p:pic>
          <p:pic>
            <p:nvPicPr>
              <p:cNvPr id="44" name="Picture 43"/>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1082325" y="9454"/>
                <a:ext cx="1387126" cy="426568"/>
              </a:xfrm>
              <a:prstGeom prst="rect">
                <a:avLst/>
              </a:prstGeom>
            </p:spPr>
          </p:pic>
          <p:pic>
            <p:nvPicPr>
              <p:cNvPr id="45" name="Picture 44"/>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2438401" y="9076"/>
                <a:ext cx="1387126" cy="426568"/>
              </a:xfrm>
              <a:prstGeom prst="rect">
                <a:avLst/>
              </a:prstGeom>
            </p:spPr>
          </p:pic>
          <p:pic>
            <p:nvPicPr>
              <p:cNvPr id="46" name="Picture 45"/>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3794475" y="2269"/>
                <a:ext cx="1387126" cy="426568"/>
              </a:xfrm>
              <a:prstGeom prst="rect">
                <a:avLst/>
              </a:prstGeom>
            </p:spPr>
          </p:pic>
          <p:pic>
            <p:nvPicPr>
              <p:cNvPr id="47" name="Picture 46"/>
              <p:cNvPicPr>
                <a:picLocks noChangeAspect="1"/>
              </p:cNvPicPr>
              <p:nvPr/>
            </p:nvPicPr>
            <p:blipFill rotWithShape="1">
              <a:blip r:embed="rId4" cstate="print">
                <a:extLst>
                  <a:ext uri="{28A0092B-C50C-407E-A947-70E740481C1C}">
                    <a14:useLocalDpi xmlns:a14="http://schemas.microsoft.com/office/drawing/2010/main" val="0"/>
                  </a:ext>
                </a:extLst>
              </a:blip>
              <a:srcRect t="58517" b="8631"/>
              <a:stretch/>
            </p:blipFill>
            <p:spPr>
              <a:xfrm>
                <a:off x="5158155" y="0"/>
                <a:ext cx="1387126" cy="426568"/>
              </a:xfrm>
              <a:prstGeom prst="rect">
                <a:avLst/>
              </a:prstGeom>
            </p:spPr>
          </p:pic>
        </p:grpSp>
      </p:grpSp>
    </p:spTree>
    <p:extLst>
      <p:ext uri="{BB962C8B-B14F-4D97-AF65-F5344CB8AC3E}">
        <p14:creationId xmlns:p14="http://schemas.microsoft.com/office/powerpoint/2010/main" val="16039491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0-#ppt_w/2"/>
                                          </p:val>
                                        </p:tav>
                                        <p:tav tm="100000">
                                          <p:val>
                                            <p:strVal val="#ppt_x"/>
                                          </p:val>
                                        </p:tav>
                                      </p:tavLst>
                                    </p:anim>
                                    <p:anim calcmode="lin" valueType="num">
                                      <p:cBhvr additive="base">
                                        <p:cTn id="19" dur="500" fill="hold"/>
                                        <p:tgtEl>
                                          <p:spTgt spid="36"/>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0-#ppt_w/2"/>
                                          </p:val>
                                        </p:tav>
                                        <p:tav tm="100000">
                                          <p:val>
                                            <p:strVal val="#ppt_x"/>
                                          </p:val>
                                        </p:tav>
                                      </p:tavLst>
                                    </p:anim>
                                    <p:anim calcmode="lin" valueType="num">
                                      <p:cBhvr additive="base">
                                        <p:cTn id="24" dur="500" fill="hold"/>
                                        <p:tgtEl>
                                          <p:spTgt spid="35"/>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0-#ppt_w/2"/>
                                          </p:val>
                                        </p:tav>
                                        <p:tav tm="100000">
                                          <p:val>
                                            <p:strVal val="#ppt_x"/>
                                          </p:val>
                                        </p:tav>
                                      </p:tavLst>
                                    </p:anim>
                                    <p:anim calcmode="lin" valueType="num">
                                      <p:cBhvr additive="base">
                                        <p:cTn id="29" dur="500" fill="hold"/>
                                        <p:tgtEl>
                                          <p:spTgt spid="3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0-#ppt_w/2"/>
                                          </p:val>
                                        </p:tav>
                                        <p:tav tm="100000">
                                          <p:val>
                                            <p:strVal val="#ppt_x"/>
                                          </p:val>
                                        </p:tav>
                                      </p:tavLst>
                                    </p:anim>
                                    <p:anim calcmode="lin" valueType="num">
                                      <p:cBhvr additive="base">
                                        <p:cTn id="34"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animBg="1"/>
      <p:bldP spid="35" grpId="0"/>
      <p:bldP spid="36" grpId="0" animBg="1"/>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e873dfbe8a95b98c9c52c50d7ed1d34e6c6"/>
</p:tagLst>
</file>

<file path=ppt/tags/tag2.xml><?xml version="1.0" encoding="utf-8"?>
<p:tagLst xmlns:a="http://schemas.openxmlformats.org/drawingml/2006/main" xmlns:r="http://schemas.openxmlformats.org/officeDocument/2006/relationships" xmlns:p="http://schemas.openxmlformats.org/presentationml/2006/main">
  <p:tag name="TIMING" val="|0.9|2.6|2.1|1.5|0.8|0.8|1|1.2|1.3"/>
</p:tagLst>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1280</TotalTime>
  <Words>907</Words>
  <Application>Microsoft Office PowerPoint</Application>
  <PresentationFormat>Custom</PresentationFormat>
  <Paragraphs>144</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Berlin</vt:lpstr>
      <vt:lpstr>Pertemuan 4 Sistem dan Teknologi Informasi</vt:lpstr>
      <vt:lpstr>PowerPoint Presentation</vt:lpstr>
      <vt:lpstr>PowerPoint Presentation</vt:lpstr>
      <vt:lpstr>PowerPoint Presentation</vt:lpstr>
      <vt:lpstr>Operating Sistem terdiri dari 2 bagian: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Pertemuan 1  Teknologi Informasi</dc:title>
  <dc:creator>Asus X200CA</dc:creator>
  <cp:lastModifiedBy>Ukhti Ima</cp:lastModifiedBy>
  <cp:revision>82</cp:revision>
  <dcterms:created xsi:type="dcterms:W3CDTF">2020-10-14T00:48:12Z</dcterms:created>
  <dcterms:modified xsi:type="dcterms:W3CDTF">2023-10-06T03:07:30Z</dcterms:modified>
</cp:coreProperties>
</file>