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FBF-065A-4755-918C-4B505E4C673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6F1DD1-1222-48F0-911E-76C92F75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FBF-065A-4755-918C-4B505E4C673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1DD1-1222-48F0-911E-76C92F75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FBF-065A-4755-918C-4B505E4C673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1DD1-1222-48F0-911E-76C92F75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FBF-065A-4755-918C-4B505E4C673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1DD1-1222-48F0-911E-76C92F75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FBF-065A-4755-918C-4B505E4C673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6F1DD1-1222-48F0-911E-76C92F754F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FBF-065A-4755-918C-4B505E4C673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1DD1-1222-48F0-911E-76C92F75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FBF-065A-4755-918C-4B505E4C673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1DD1-1222-48F0-911E-76C92F75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FBF-065A-4755-918C-4B505E4C673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1DD1-1222-48F0-911E-76C92F75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FBF-065A-4755-918C-4B505E4C673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1DD1-1222-48F0-911E-76C92F75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FBF-065A-4755-918C-4B505E4C673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1DD1-1222-48F0-911E-76C92F754F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FBF-065A-4755-918C-4B505E4C673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6F1DD1-1222-48F0-911E-76C92F754F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F97EFBF-065A-4755-918C-4B505E4C673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F6F1DD1-1222-48F0-911E-76C92F754F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228600" y="0"/>
            <a:ext cx="9220200" cy="7391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000" dirty="0"/>
              <a:t>Landasan teori teknologi komunikasi dan informasi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391400" cy="1600200"/>
          </a:xfrm>
        </p:spPr>
        <p:txBody>
          <a:bodyPr>
            <a:noAutofit/>
          </a:bodyPr>
          <a:lstStyle/>
          <a:p>
            <a:r>
              <a:rPr lang="en-US" sz="2400" dirty="0"/>
              <a:t>Mata </a:t>
            </a:r>
            <a:r>
              <a:rPr lang="en-US" sz="2400" dirty="0" err="1"/>
              <a:t>kuliah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Pengantar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 smtClean="0"/>
              <a:t>pendidikan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6342017" y="328275"/>
            <a:ext cx="2116183" cy="695418"/>
            <a:chOff x="6342017" y="336984"/>
            <a:chExt cx="2116183" cy="69541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2017" y="361263"/>
              <a:ext cx="671139" cy="67113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0" y="361264"/>
              <a:ext cx="622505" cy="615113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9012" y="336984"/>
              <a:ext cx="669188" cy="671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68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Lanjutan</a:t>
            </a:r>
            <a:r>
              <a:rPr lang="en-US" dirty="0">
                <a:solidFill>
                  <a:schemeClr val="tx1"/>
                </a:solidFill>
              </a:rPr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teknologi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mengolah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memproses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menyusun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meyimpan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memanipulasi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berbagai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berkualitas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Wardiana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2002)</a:t>
            </a:r>
          </a:p>
        </p:txBody>
      </p:sp>
    </p:spTree>
    <p:extLst>
      <p:ext uri="{BB962C8B-B14F-4D97-AF65-F5344CB8AC3E}">
        <p14:creationId xmlns:p14="http://schemas.microsoft.com/office/powerpoint/2010/main" val="1622652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program </a:t>
            </a: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dirty="0" err="1"/>
              <a:t>berbasis</a:t>
            </a:r>
            <a:r>
              <a:rPr lang="en-US" sz="2800" dirty="0"/>
              <a:t> software, </a:t>
            </a:r>
            <a:r>
              <a:rPr lang="en-US" sz="2800" dirty="0" err="1"/>
              <a:t>wardware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usewar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multimedia, </a:t>
            </a:r>
            <a:r>
              <a:rPr lang="en-US" sz="2800" i="1" dirty="0"/>
              <a:t>e-learning, web, CAI, </a:t>
            </a:r>
            <a:r>
              <a:rPr lang="en-US" sz="2800" i="1" dirty="0" err="1"/>
              <a:t>dll</a:t>
            </a:r>
            <a:r>
              <a:rPr lang="en-US" sz="2800" i="1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1990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multimedia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3735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Memperkuat</a:t>
            </a:r>
            <a:r>
              <a:rPr lang="en-US" sz="2800" dirty="0"/>
              <a:t> </a:t>
            </a:r>
            <a:r>
              <a:rPr lang="en-US" sz="2800" dirty="0" err="1"/>
              <a:t>respon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 </a:t>
            </a:r>
            <a:r>
              <a:rPr lang="en-US" sz="2800" dirty="0" err="1"/>
              <a:t>secepat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sesering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kesempatan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mengontrol</a:t>
            </a:r>
            <a:r>
              <a:rPr lang="en-US" sz="2800" dirty="0"/>
              <a:t> </a:t>
            </a:r>
            <a:r>
              <a:rPr lang="en-US" sz="2800" dirty="0" err="1"/>
              <a:t>laju</a:t>
            </a:r>
            <a:r>
              <a:rPr lang="en-US" sz="2800" dirty="0"/>
              <a:t> </a:t>
            </a:r>
            <a:r>
              <a:rPr lang="en-US" sz="2800" dirty="0" err="1"/>
              <a:t>kecepatan</a:t>
            </a:r>
            <a:r>
              <a:rPr lang="en-US" sz="2800" dirty="0"/>
              <a:t> </a:t>
            </a:r>
            <a:r>
              <a:rPr lang="en-US" sz="2800" dirty="0" err="1"/>
              <a:t>belajarnya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Memperhatikan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 </a:t>
            </a:r>
            <a:r>
              <a:rPr lang="en-US" sz="2800" dirty="0" err="1"/>
              <a:t>mengikuti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urutan</a:t>
            </a:r>
            <a:r>
              <a:rPr lang="en-US" sz="2800" dirty="0"/>
              <a:t> yang </a:t>
            </a:r>
            <a:r>
              <a:rPr lang="en-US" sz="2800" dirty="0" err="1"/>
              <a:t>koheren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terkendalikan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kesempatan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partisipasi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respons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3147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Mencakup</a:t>
            </a:r>
            <a:r>
              <a:rPr lang="en-US" sz="2800" dirty="0"/>
              <a:t> </a:t>
            </a:r>
            <a:r>
              <a:rPr lang="en-US" sz="2800" dirty="0" err="1"/>
              <a:t>aspek</a:t>
            </a:r>
            <a:r>
              <a:rPr lang="en-US" sz="2800" dirty="0"/>
              <a:t> </a:t>
            </a:r>
            <a:r>
              <a:rPr lang="en-US" sz="2800" dirty="0" err="1"/>
              <a:t>infrastruktur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r>
              <a:rPr lang="en-US" sz="2800" dirty="0"/>
              <a:t>, SDM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acuan</a:t>
            </a:r>
            <a:r>
              <a:rPr lang="en-US" sz="2800" dirty="0"/>
              <a:t>/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telematika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berperan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membelajarkan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aneka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7477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76200" y="0"/>
            <a:ext cx="9144000" cy="693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14600" y="2286000"/>
            <a:ext cx="3886200" cy="13716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Terima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kasih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948844" y="1905000"/>
            <a:ext cx="3246312" cy="1066800"/>
            <a:chOff x="6342017" y="336984"/>
            <a:chExt cx="2116183" cy="69541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2017" y="361263"/>
              <a:ext cx="671139" cy="67113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0" y="361264"/>
              <a:ext cx="622505" cy="61511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9012" y="336984"/>
              <a:ext cx="669188" cy="671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703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Alasan</a:t>
            </a:r>
            <a:r>
              <a:rPr lang="en-US" dirty="0"/>
              <a:t> TP </a:t>
            </a:r>
            <a:r>
              <a:rPr lang="en-US" dirty="0" err="1"/>
              <a:t>Adopsi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1524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komunikasi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mengatisipasi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kemajuan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IPTEK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533400" y="3886200"/>
            <a:ext cx="7696200" cy="2133600"/>
          </a:xfrm>
          <a:prstGeom prst="wedgeRoundRectCallout">
            <a:avLst>
              <a:gd name="adj1" fmla="val -15374"/>
              <a:gd name="adj2" fmla="val -76956"/>
              <a:gd name="adj3" fmla="val 16667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Pemanfaatan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media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pembelajaran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menjadi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salah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satu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pemicu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perubahan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prinsip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pemikiran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“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produk”dari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teknologi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pendidikan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275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Komunikasi</a:t>
            </a:r>
            <a:r>
              <a:rPr lang="en-US" dirty="0"/>
              <a:t> 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Proses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penyampaian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pesan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seorang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komunikator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kepada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penerima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penerima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menyerap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merubah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perilaku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harapan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komunikator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Prawiradilaga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354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Lanjutan</a:t>
            </a:r>
            <a:r>
              <a:rPr lang="en-US" dirty="0">
                <a:solidFill>
                  <a:schemeClr val="tx1"/>
                </a:solidFill>
              </a:rPr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/>
              <a:t>Transfer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(</a:t>
            </a:r>
            <a:r>
              <a:rPr lang="en-US" sz="2800" dirty="0" err="1"/>
              <a:t>Penerima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)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Heinich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Molenda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Russell)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2922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Lanjutan</a:t>
            </a:r>
            <a:r>
              <a:rPr lang="en-US" dirty="0">
                <a:solidFill>
                  <a:schemeClr val="tx1"/>
                </a:solidFill>
              </a:rPr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id-ID" sz="2800" dirty="0"/>
              <a:t>Komunikasi adalah kegiatan menyampaikan informasi ...</a:t>
            </a:r>
            <a:r>
              <a:rPr lang="en-US" sz="2800" dirty="0"/>
              <a:t> </a:t>
            </a:r>
            <a:r>
              <a:rPr lang="id-ID" sz="2800" dirty="0"/>
              <a:t>communication membutuhkan pengirim, pesan, dan penerima yang dimaksud ... </a:t>
            </a:r>
            <a:r>
              <a:rPr lang="en-US" sz="2800" dirty="0"/>
              <a:t>(Wikipedia)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39423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48400" cy="1371600"/>
          </a:xfrm>
        </p:spPr>
        <p:txBody>
          <a:bodyPr>
            <a:normAutofit/>
          </a:bodyPr>
          <a:lstStyle/>
          <a:p>
            <a:r>
              <a:rPr lang="en-US" dirty="0"/>
              <a:t>Model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42900" y="1714500"/>
            <a:ext cx="2362200" cy="1143000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Peserta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Didik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2933700" y="1752600"/>
            <a:ext cx="2590800" cy="1066800"/>
          </a:xfrm>
          <a:prstGeom prst="leftRightArrow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Pesan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53100" y="1714500"/>
            <a:ext cx="2667000" cy="1143000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Pengajar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Media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3924300" y="2828471"/>
            <a:ext cx="685800" cy="457200"/>
          </a:xfrm>
          <a:prstGeom prst="upArrow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5000" y="349564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Hambatan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Psikologis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838200" y="5257800"/>
            <a:ext cx="5715000" cy="1447800"/>
          </a:xfrm>
          <a:prstGeom prst="cloudCallout">
            <a:avLst>
              <a:gd name="adj1" fmla="val 6703"/>
              <a:gd name="adj2" fmla="val -12496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Wittich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Schuller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916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Lanjutan</a:t>
            </a:r>
            <a:r>
              <a:rPr lang="en-US" dirty="0">
                <a:solidFill>
                  <a:schemeClr val="tx1"/>
                </a:solidFill>
              </a:rPr>
              <a:t> …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33400" y="838200"/>
            <a:ext cx="7391400" cy="3409508"/>
            <a:chOff x="914400" y="845902"/>
            <a:chExt cx="7391400" cy="3409508"/>
          </a:xfrm>
        </p:grpSpPr>
        <p:pic>
          <p:nvPicPr>
            <p:cNvPr id="5" name="Picture 2" descr="http://4.bp.blogspot.com/-kfBFD4aJeZI/ULDgwCrpGaI/AAAAAAAAAYU/wIb-3XN_MWU/s1600/fieldofexperience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845902"/>
              <a:ext cx="7391400" cy="24596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962400" y="3305540"/>
              <a:ext cx="952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Noise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71900" y="3855300"/>
              <a:ext cx="133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Feedback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4438650" y="2075721"/>
              <a:ext cx="0" cy="122981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1752600" y="2514601"/>
              <a:ext cx="0" cy="154075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7" idx="1"/>
            </p:cNvCxnSpPr>
            <p:nvPr/>
          </p:nvCxnSpPr>
          <p:spPr>
            <a:xfrm>
              <a:off x="1752600" y="4055355"/>
              <a:ext cx="20193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5181600" y="4055355"/>
              <a:ext cx="2209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7391400" y="2514601"/>
              <a:ext cx="0" cy="154075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590550" y="4572000"/>
            <a:ext cx="7696200" cy="1938992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Schramm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mengungkapkan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berupa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interaksi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pengajar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peserta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didik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persinggungan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(field of experience)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54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Lanjutan</a:t>
            </a:r>
            <a:r>
              <a:rPr lang="en-US" dirty="0">
                <a:solidFill>
                  <a:schemeClr val="tx1"/>
                </a:solidFill>
              </a:rPr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Wawasan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diterapkan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mengolah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pelajaran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dipandang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pesan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lalu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memilih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saluran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peserta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didik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pesan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sendiri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menyajikan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teknik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diterima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peserta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didik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24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9400" cy="837882"/>
          </a:xfrm>
        </p:spPr>
        <p:txBody>
          <a:bodyPr/>
          <a:lstStyle/>
          <a:p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30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/>
              <a:t>Sarana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prasarana</a:t>
            </a:r>
            <a:r>
              <a:rPr lang="en-US" sz="3200" dirty="0"/>
              <a:t> (</a:t>
            </a:r>
            <a:r>
              <a:rPr lang="en-US" sz="3200" i="1" dirty="0"/>
              <a:t>Hardware, software, </a:t>
            </a:r>
            <a:r>
              <a:rPr lang="en-US" sz="3200" i="1" dirty="0" err="1"/>
              <a:t>useware</a:t>
            </a:r>
            <a:r>
              <a:rPr lang="en-US" sz="3200" dirty="0"/>
              <a:t>)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metode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memperoleh</a:t>
            </a:r>
            <a:r>
              <a:rPr lang="en-US" sz="3200" dirty="0"/>
              <a:t>, </a:t>
            </a:r>
            <a:r>
              <a:rPr lang="en-US" sz="3200" dirty="0" err="1"/>
              <a:t>mengirimkan</a:t>
            </a:r>
            <a:r>
              <a:rPr lang="en-US" sz="3200" dirty="0"/>
              <a:t>, </a:t>
            </a:r>
            <a:r>
              <a:rPr lang="en-US" sz="3200" dirty="0" err="1"/>
              <a:t>mengolah</a:t>
            </a:r>
            <a:r>
              <a:rPr lang="en-US" sz="3200" dirty="0"/>
              <a:t>, </a:t>
            </a:r>
            <a:r>
              <a:rPr lang="en-US" sz="3200" dirty="0" err="1"/>
              <a:t>menafsirkan</a:t>
            </a:r>
            <a:r>
              <a:rPr lang="en-US" sz="3200" dirty="0"/>
              <a:t>, </a:t>
            </a:r>
            <a:r>
              <a:rPr lang="en-US" sz="3200" dirty="0" err="1"/>
              <a:t>menyimpan</a:t>
            </a:r>
            <a:r>
              <a:rPr lang="en-US" sz="3200" dirty="0"/>
              <a:t>, </a:t>
            </a:r>
            <a:r>
              <a:rPr lang="en-US" sz="3200" dirty="0" err="1"/>
              <a:t>mengorganisasikan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menggunakan</a:t>
            </a:r>
            <a:r>
              <a:rPr lang="en-US" sz="3200" dirty="0"/>
              <a:t> data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bermakna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7782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939</TotalTime>
  <Words>371</Words>
  <Application>Microsoft Office PowerPoint</Application>
  <PresentationFormat>On-screen Show (4:3)</PresentationFormat>
  <Paragraphs>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Wingdings</vt:lpstr>
      <vt:lpstr>Essential</vt:lpstr>
      <vt:lpstr>Landasan teori teknologi komunikasi dan informasi</vt:lpstr>
      <vt:lpstr>Alasan TP Adopsi Ilmu Komunikasi</vt:lpstr>
      <vt:lpstr>Komunikasi ???</vt:lpstr>
      <vt:lpstr>Lanjutan …</vt:lpstr>
      <vt:lpstr>Lanjutan …</vt:lpstr>
      <vt:lpstr>Model Komunikasi dalam pembelajaran</vt:lpstr>
      <vt:lpstr>Lanjutan …</vt:lpstr>
      <vt:lpstr>Lanjutan …</vt:lpstr>
      <vt:lpstr>Teknologi Informasi</vt:lpstr>
      <vt:lpstr>Lanjutan …</vt:lpstr>
      <vt:lpstr>Landasan teori informasi</vt:lpstr>
      <vt:lpstr>Prinsip pembelajaran dalam pengembangan multimedia</vt:lpstr>
      <vt:lpstr>Kontribusi Teknologi Informasi dalam TP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Landasan teori teknologi komunikasi dan informasi</dc:title>
  <dc:creator>Septy</dc:creator>
  <cp:lastModifiedBy>user</cp:lastModifiedBy>
  <cp:revision>10</cp:revision>
  <dcterms:created xsi:type="dcterms:W3CDTF">2015-10-16T06:06:44Z</dcterms:created>
  <dcterms:modified xsi:type="dcterms:W3CDTF">2023-09-25T07:49:39Z</dcterms:modified>
</cp:coreProperties>
</file>