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1" r:id="rId4"/>
    <p:sldId id="257" r:id="rId5"/>
    <p:sldId id="266" r:id="rId6"/>
    <p:sldId id="258" r:id="rId7"/>
    <p:sldId id="267" r:id="rId8"/>
    <p:sldId id="259" r:id="rId9"/>
    <p:sldId id="260" r:id="rId10"/>
    <p:sldId id="268" r:id="rId11"/>
    <p:sldId id="261" r:id="rId12"/>
    <p:sldId id="262" r:id="rId13"/>
    <p:sldId id="269" r:id="rId14"/>
    <p:sldId id="270" r:id="rId15"/>
    <p:sldId id="263" r:id="rId16"/>
    <p:sldId id="264" r:id="rId17"/>
    <p:sldId id="265" r:id="rId18"/>
    <p:sldId id="272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D96F8C-AEAA-458E-877F-B4C3801B076C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6F8C-AEAA-458E-877F-B4C3801B076C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6F8C-AEAA-458E-877F-B4C3801B076C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6F8C-AEAA-458E-877F-B4C3801B076C}" type="slidenum">
              <a:rPr lang="id-ID" smtClean="0"/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6F8C-AEAA-458E-877F-B4C3801B076C}" type="slidenum">
              <a:rPr lang="id-ID" smtClean="0"/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6F8C-AEAA-458E-877F-B4C3801B076C}" type="slidenum">
              <a:rPr lang="id-ID" smtClean="0"/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6F8C-AEAA-458E-877F-B4C3801B076C}" type="slidenum">
              <a:rPr lang="id-ID" smtClean="0"/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6F8C-AEAA-458E-877F-B4C3801B076C}" type="slidenum">
              <a:rPr lang="id-ID" smtClean="0"/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6F8C-AEAA-458E-877F-B4C3801B076C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6F8C-AEAA-458E-877F-B4C3801B076C}" type="slidenum">
              <a:rPr lang="id-ID" smtClean="0"/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D96F8C-AEAA-458E-877F-B4C3801B076C}" type="slidenum">
              <a:rPr lang="id-ID" smtClean="0"/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7805E71-4412-4E18-BE79-5899E65E0838}" type="datetimeFigureOut">
              <a:rPr lang="id-ID" smtClean="0"/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D96F8C-AEAA-458E-877F-B4C3801B076C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id-ID" dirty="0" smtClean="0"/>
            </a:br>
            <a:r>
              <a:rPr lang="id-ID" dirty="0" smtClean="0"/>
              <a:t>KREATIVITAS DAN INOVASI</a:t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Wirausaha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kreatif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inovatif</a:t>
            </a:r>
            <a:r>
              <a:rPr lang="en-US" dirty="0" smtClean="0"/>
              <a:t>  </a:t>
            </a:r>
            <a:r>
              <a:rPr lang="en-US" dirty="0" err="1" smtClean="0"/>
              <a:t>menciptakan</a:t>
            </a:r>
            <a:r>
              <a:rPr lang="en-US" dirty="0" smtClean="0"/>
              <a:t>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 </a:t>
            </a:r>
            <a:r>
              <a:rPr lang="en-US" dirty="0" err="1" smtClean="0"/>
              <a:t>menciptakan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keunggulan</a:t>
            </a:r>
            <a:r>
              <a:rPr lang="en-US" dirty="0" smtClean="0"/>
              <a:t> 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 </a:t>
            </a:r>
            <a:r>
              <a:rPr lang="en-US" dirty="0" err="1" smtClean="0"/>
              <a:t>bersaing</a:t>
            </a:r>
            <a:r>
              <a:rPr lang="en-US" dirty="0" smtClean="0"/>
              <a:t>. 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/>
              <a:t>Perusahaan  </a:t>
            </a:r>
            <a:r>
              <a:rPr lang="en-US" dirty="0" err="1" smtClean="0"/>
              <a:t>seperti</a:t>
            </a:r>
            <a:r>
              <a:rPr lang="en-US" dirty="0" smtClean="0"/>
              <a:t>  Microsoft,  Sony, Samsung </a:t>
            </a:r>
            <a:r>
              <a:rPr lang="en-US" dirty="0" err="1" smtClean="0"/>
              <a:t>dan</a:t>
            </a:r>
            <a:r>
              <a:rPr lang="en-US" dirty="0" smtClean="0"/>
              <a:t> Toyota Motor,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kreativitas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 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Peranan</a:t>
            </a:r>
            <a:r>
              <a:rPr lang="en-US" sz="2800" dirty="0" smtClean="0"/>
              <a:t> </a:t>
            </a:r>
            <a:r>
              <a:rPr lang="en-US" sz="2800" dirty="0" err="1" smtClean="0"/>
              <a:t>Inovasi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Kreativitas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id-ID" sz="2800" dirty="0" smtClean="0"/>
              <a:t> </a:t>
            </a:r>
            <a:r>
              <a:rPr lang="en-US" sz="2800" dirty="0" err="1" smtClean="0"/>
              <a:t>Jasa</a:t>
            </a:r>
            <a:endParaRPr lang="id-ID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unggul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id-ID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umum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 yang 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.  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err="1" smtClean="0"/>
              <a:t>Mengembangkan</a:t>
            </a:r>
            <a:r>
              <a:rPr lang="en-US" sz="3100" dirty="0" smtClean="0"/>
              <a:t> </a:t>
            </a:r>
            <a:r>
              <a:rPr lang="en-US" sz="3100" dirty="0" err="1" smtClean="0"/>
              <a:t>Produk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Jasa</a:t>
            </a:r>
            <a:r>
              <a:rPr lang="en-US" sz="3100" dirty="0" smtClean="0"/>
              <a:t>  Yang </a:t>
            </a:r>
            <a:r>
              <a:rPr lang="en-US" sz="3100" dirty="0" err="1" smtClean="0"/>
              <a:t>Unggul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persaingan</a:t>
            </a:r>
            <a:r>
              <a:rPr lang="en-US" dirty="0" smtClean="0"/>
              <a:t>  yang  </a:t>
            </a:r>
            <a:r>
              <a:rPr lang="en-US" dirty="0" err="1" smtClean="0"/>
              <a:t>ketat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kondisi</a:t>
            </a:r>
            <a:r>
              <a:rPr lang="en-US" dirty="0" smtClean="0"/>
              <a:t>  yang  </a:t>
            </a:r>
            <a:r>
              <a:rPr lang="en-US" dirty="0" err="1" smtClean="0"/>
              <a:t>menuntut</a:t>
            </a:r>
            <a:r>
              <a:rPr lang="en-US" dirty="0" smtClean="0"/>
              <a:t>  </a:t>
            </a:r>
            <a:r>
              <a:rPr lang="en-US" dirty="0" err="1" smtClean="0"/>
              <a:t>banyak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yang  </a:t>
            </a:r>
            <a:r>
              <a:rPr lang="en-US" dirty="0" err="1" smtClean="0"/>
              <a:t>bersaing</a:t>
            </a:r>
            <a:r>
              <a:rPr lang="en-US" dirty="0" smtClean="0"/>
              <a:t>  </a:t>
            </a:r>
            <a:r>
              <a:rPr lang="en-US" dirty="0" err="1" smtClean="0"/>
              <a:t>memperebutkan</a:t>
            </a:r>
            <a:r>
              <a:rPr lang="en-US" dirty="0" smtClean="0"/>
              <a:t>   </a:t>
            </a:r>
            <a:r>
              <a:rPr lang="en-US" dirty="0" err="1" smtClean="0"/>
              <a:t>peluang</a:t>
            </a:r>
            <a:r>
              <a:rPr lang="en-US" dirty="0" smtClean="0"/>
              <a:t>  </a:t>
            </a:r>
            <a:r>
              <a:rPr lang="en-US" dirty="0" err="1" smtClean="0"/>
              <a:t>pasar</a:t>
            </a:r>
            <a:r>
              <a:rPr lang="en-US" dirty="0" smtClean="0"/>
              <a:t>  </a:t>
            </a:r>
            <a:r>
              <a:rPr lang="en-US" dirty="0" err="1" smtClean="0"/>
              <a:t>baik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 yang 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r>
              <a:rPr lang="en-US" sz="3200" dirty="0" smtClean="0"/>
              <a:t>  Yang </a:t>
            </a:r>
            <a:r>
              <a:rPr lang="en-US" sz="3200" dirty="0" err="1" smtClean="0"/>
              <a:t>Unggul</a:t>
            </a:r>
            <a:endParaRPr lang="id-ID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mensiasati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peluncuran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(pioneer product).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r>
              <a:rPr lang="en-US" sz="3200" dirty="0" smtClean="0"/>
              <a:t>  Yang </a:t>
            </a:r>
            <a:r>
              <a:rPr lang="en-US" sz="3200" dirty="0" err="1" smtClean="0"/>
              <a:t>Unggul</a:t>
            </a:r>
            <a:endParaRPr lang="id-ID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smtClean="0"/>
              <a:t>(1) </a:t>
            </a:r>
            <a:r>
              <a:rPr lang="en-US" dirty="0" err="1" smtClean="0"/>
              <a:t>akuisisi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 </a:t>
            </a:r>
            <a:r>
              <a:rPr lang="en-US" dirty="0" err="1" smtClean="0"/>
              <a:t>hak</a:t>
            </a:r>
            <a:r>
              <a:rPr lang="en-US" dirty="0" smtClean="0"/>
              <a:t> paten,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lisensi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lain, </a:t>
            </a:r>
            <a:endParaRPr lang="id-ID" dirty="0" smtClean="0"/>
          </a:p>
          <a:p>
            <a:r>
              <a:rPr lang="en-US" dirty="0" smtClean="0"/>
              <a:t>(2)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 </a:t>
            </a:r>
            <a:r>
              <a:rPr lang="en-US" dirty="0" err="1" smtClean="0"/>
              <a:t>litbang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. (</a:t>
            </a:r>
            <a:r>
              <a:rPr lang="en-US" dirty="0" err="1" smtClean="0"/>
              <a:t>Kotler</a:t>
            </a:r>
            <a:r>
              <a:rPr lang="en-US" dirty="0" smtClean="0"/>
              <a:t>, 1987).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r>
              <a:rPr lang="en-US" sz="3200" dirty="0" smtClean="0"/>
              <a:t>  Yang </a:t>
            </a:r>
            <a:r>
              <a:rPr lang="en-US" sz="3200" dirty="0" err="1" smtClean="0"/>
              <a:t>Unggul</a:t>
            </a:r>
            <a:endParaRPr lang="id-ID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wirausaha</a:t>
            </a:r>
            <a:r>
              <a:rPr lang="en-US" dirty="0" smtClean="0"/>
              <a:t>  </a:t>
            </a:r>
            <a:r>
              <a:rPr lang="en-US" dirty="0" err="1" smtClean="0"/>
              <a:t>khususnya</a:t>
            </a:r>
            <a:r>
              <a:rPr lang="en-US" dirty="0" smtClean="0"/>
              <a:t> 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 paten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lisensi</a:t>
            </a:r>
            <a:r>
              <a:rPr lang="en-US" dirty="0" smtClean="0"/>
              <a:t>,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memperbaiki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memodifikasi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br>
              <a:rPr lang="en-US" dirty="0" smtClean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r>
              <a:rPr lang="en-US" sz="3200" dirty="0" smtClean="0"/>
              <a:t>  Yang </a:t>
            </a:r>
            <a:r>
              <a:rPr lang="en-US" sz="3200" dirty="0" err="1" smtClean="0"/>
              <a:t>Unggul</a:t>
            </a:r>
            <a:endParaRPr lang="id-ID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TOSHIBA\Downloads\ThankYou-71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28596" y="357166"/>
            <a:ext cx="8358246" cy="5477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id-ID" dirty="0" smtClean="0"/>
          </a:p>
          <a:p>
            <a:r>
              <a:rPr lang="id-ID" dirty="0" smtClean="0"/>
              <a:t>Buatlah suatu </a:t>
            </a:r>
            <a:r>
              <a:rPr lang="en-US" dirty="0" smtClean="0"/>
              <a:t>video </a:t>
            </a:r>
            <a:r>
              <a:rPr lang="id-ID" dirty="0" smtClean="0"/>
              <a:t>tentang </a:t>
            </a:r>
            <a:r>
              <a:rPr lang="en-US" b="1" dirty="0" err="1" smtClean="0"/>
              <a:t>pemanfaatan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menambah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sebuah </a:t>
            </a:r>
            <a:r>
              <a:rPr lang="id-ID" dirty="0" smtClean="0"/>
              <a:t>komoditas pertanian </a:t>
            </a:r>
            <a:r>
              <a:rPr lang="id-ID" dirty="0" smtClean="0"/>
              <a:t>dengan </a:t>
            </a:r>
            <a:r>
              <a:rPr lang="id-ID" dirty="0" smtClean="0"/>
              <a:t>menggunakan teknologi sebagai alat </a:t>
            </a:r>
            <a:r>
              <a:rPr lang="id-ID" dirty="0" smtClean="0"/>
              <a:t>pendukungny</a:t>
            </a:r>
            <a:r>
              <a:rPr lang="en-US" dirty="0" smtClean="0"/>
              <a:t>a </a:t>
            </a:r>
            <a:endParaRPr lang="en-US" dirty="0" smtClean="0"/>
          </a:p>
          <a:p>
            <a:r>
              <a:rPr lang="en-US" dirty="0" err="1" smtClean="0"/>
              <a:t>Ceritakan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kalian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pembuatannya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ahasa</a:t>
            </a:r>
            <a:r>
              <a:rPr lang="en-US" dirty="0" smtClean="0"/>
              <a:t> kalian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8 </a:t>
            </a:r>
            <a:r>
              <a:rPr lang="en-US" dirty="0" err="1" smtClean="0"/>
              <a:t>menit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kontennya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Kewirausahaan</a:t>
            </a:r>
            <a:r>
              <a:rPr lang="en-US" dirty="0" smtClean="0"/>
              <a:t> “ KNI” </a:t>
            </a:r>
            <a:r>
              <a:rPr lang="en-US" dirty="0" err="1" smtClean="0"/>
              <a:t>Agribisnis</a:t>
            </a:r>
            <a:r>
              <a:rPr lang="en-US" dirty="0" smtClean="0"/>
              <a:t> </a:t>
            </a:r>
            <a:r>
              <a:rPr lang="en-US" dirty="0" err="1" smtClean="0"/>
              <a:t>Faperta</a:t>
            </a:r>
            <a:r>
              <a:rPr lang="en-US" dirty="0" smtClean="0"/>
              <a:t> UM </a:t>
            </a:r>
            <a:r>
              <a:rPr lang="en-US" dirty="0" err="1" smtClean="0"/>
              <a:t>Jember</a:t>
            </a:r>
            <a:r>
              <a:rPr lang="en-US" dirty="0" smtClean="0"/>
              <a:t>, </a:t>
            </a:r>
            <a:r>
              <a:rPr lang="en-US" dirty="0" err="1" smtClean="0"/>
              <a:t>Nama,NIM</a:t>
            </a:r>
            <a:endParaRPr lang="en-US" dirty="0" smtClean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diskripsi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kalian.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TUGAS </a:t>
            </a:r>
            <a:r>
              <a:rPr lang="en-US" dirty="0" smtClean="0"/>
              <a:t>MANDIRI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C:\Users\TOSHIBA\Downloads\Albert-Einstein-Quotes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  </a:t>
            </a:r>
            <a:r>
              <a:rPr lang="en-US" dirty="0" err="1" smtClean="0"/>
              <a:t>berwirausaha</a:t>
            </a:r>
            <a:r>
              <a:rPr lang="en-US" dirty="0" smtClean="0"/>
              <a:t>,    </a:t>
            </a:r>
            <a:r>
              <a:rPr lang="en-US" dirty="0" err="1" smtClean="0"/>
              <a:t>inovasi</a:t>
            </a:r>
            <a:r>
              <a:rPr lang="en-US" dirty="0" smtClean="0"/>
              <a:t>    </a:t>
            </a:r>
            <a:r>
              <a:rPr lang="en-US" dirty="0" err="1" smtClean="0"/>
              <a:t>dan</a:t>
            </a:r>
            <a:r>
              <a:rPr lang="en-US" dirty="0" smtClean="0"/>
              <a:t>    </a:t>
            </a:r>
            <a:r>
              <a:rPr lang="en-US" dirty="0" err="1" smtClean="0"/>
              <a:t>kreatifitas</a:t>
            </a:r>
            <a:r>
              <a:rPr lang="en-US" dirty="0" smtClean="0"/>
              <a:t>    </a:t>
            </a:r>
            <a:r>
              <a:rPr lang="en-US" dirty="0" err="1" smtClean="0"/>
              <a:t>adalah</a:t>
            </a:r>
            <a:r>
              <a:rPr lang="en-US" dirty="0" smtClean="0"/>
              <a:t>    </a:t>
            </a:r>
            <a:r>
              <a:rPr lang="en-US" dirty="0" err="1" smtClean="0"/>
              <a:t>hal</a:t>
            </a:r>
            <a:r>
              <a:rPr lang="en-US" dirty="0" smtClean="0"/>
              <a:t>   yang   </a:t>
            </a:r>
            <a:r>
              <a:rPr lang="en-US" dirty="0" err="1" smtClean="0"/>
              <a:t>perlu</a:t>
            </a:r>
            <a:r>
              <a:rPr lang="en-US" dirty="0" smtClean="0"/>
              <a:t>    </a:t>
            </a:r>
            <a:r>
              <a:rPr lang="en-US" dirty="0" err="1" smtClean="0"/>
              <a:t>dimiliki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 </a:t>
            </a:r>
            <a:r>
              <a:rPr lang="en-US" dirty="0" err="1" smtClean="0"/>
              <a:t>demi</a:t>
            </a:r>
            <a:r>
              <a:rPr lang="en-US" dirty="0" smtClean="0"/>
              <a:t>  </a:t>
            </a:r>
            <a:r>
              <a:rPr lang="en-US" dirty="0" err="1" smtClean="0"/>
              <a:t>perkembangan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 </a:t>
            </a:r>
            <a:r>
              <a:rPr lang="en-US" dirty="0" err="1" smtClean="0"/>
              <a:t>sebuah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.  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kewirausahaan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id-ID" dirty="0" smtClean="0"/>
          </a:p>
          <a:p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</a:t>
            </a:r>
            <a:r>
              <a:rPr lang="id-ID" dirty="0" smtClean="0"/>
              <a:t>ENDAHULUAN</a:t>
            </a:r>
            <a:r>
              <a:rPr lang="en-US" dirty="0" smtClean="0"/>
              <a:t> 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 </a:t>
            </a:r>
            <a:r>
              <a:rPr lang="en-US" dirty="0" err="1" smtClean="0"/>
              <a:t>sebuah</a:t>
            </a:r>
            <a:r>
              <a:rPr lang="en-US" dirty="0" smtClean="0"/>
              <a:t> 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 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 </a:t>
            </a:r>
            <a:r>
              <a:rPr lang="en-US" dirty="0" err="1" smtClean="0"/>
              <a:t>kreatifitas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</a:t>
            </a:r>
            <a:r>
              <a:rPr lang="id-ID" dirty="0" smtClean="0"/>
              <a:t>ENDAHULUAN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 yang  </a:t>
            </a:r>
            <a:r>
              <a:rPr lang="en-US" dirty="0" err="1" smtClean="0"/>
              <a:t>dihasilkan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kreativitas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kemampuan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keberadaannya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pembentukan</a:t>
            </a:r>
            <a:r>
              <a:rPr lang="en-US" dirty="0" smtClean="0"/>
              <a:t>  </a:t>
            </a:r>
            <a:r>
              <a:rPr lang="en-US" dirty="0" err="1" smtClean="0"/>
              <a:t>ide-ide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yang original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. 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out of the box,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</a:t>
            </a:r>
            <a:r>
              <a:rPr lang="id-ID" dirty="0" smtClean="0"/>
              <a:t>ENDAHULUAN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Sedangkan</a:t>
            </a:r>
            <a:r>
              <a:rPr lang="en-US" dirty="0" smtClean="0"/>
              <a:t>,  </a:t>
            </a:r>
            <a:r>
              <a:rPr lang="en-US" dirty="0" err="1" smtClean="0"/>
              <a:t>inovasi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 </a:t>
            </a:r>
            <a:r>
              <a:rPr lang="en-US" dirty="0" err="1" smtClean="0"/>
              <a:t>kreatifitas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satu</a:t>
            </a:r>
            <a:r>
              <a:rPr lang="en-US" dirty="0" smtClean="0"/>
              <a:t>  </a:t>
            </a:r>
            <a:r>
              <a:rPr lang="en-US" dirty="0" err="1" smtClean="0"/>
              <a:t>kombinasi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 yang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menghasilkan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 </a:t>
            </a:r>
            <a:r>
              <a:rPr lang="en-US" dirty="0" err="1" smtClean="0"/>
              <a:t>disini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selalu</a:t>
            </a:r>
            <a:r>
              <a:rPr lang="id-ID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  original,   </a:t>
            </a:r>
            <a:r>
              <a:rPr lang="en-US" dirty="0" err="1" smtClean="0"/>
              <a:t>melainkan</a:t>
            </a:r>
            <a:r>
              <a:rPr lang="en-US" dirty="0" smtClean="0"/>
              <a:t>   </a:t>
            </a:r>
            <a:r>
              <a:rPr lang="en-US" dirty="0" err="1" smtClean="0"/>
              <a:t>kebaruan</a:t>
            </a:r>
            <a:r>
              <a:rPr lang="en-US" dirty="0" smtClean="0"/>
              <a:t>   </a:t>
            </a:r>
            <a:r>
              <a:rPr lang="en-US" dirty="0" err="1" smtClean="0"/>
              <a:t>atau</a:t>
            </a:r>
            <a:r>
              <a:rPr lang="en-US" dirty="0" smtClean="0"/>
              <a:t>   </a:t>
            </a:r>
            <a:r>
              <a:rPr lang="en-US" dirty="0" err="1" smtClean="0"/>
              <a:t>diperbaharui</a:t>
            </a:r>
            <a:r>
              <a:rPr lang="en-US" dirty="0" smtClean="0"/>
              <a:t>,   yang   </a:t>
            </a:r>
            <a:r>
              <a:rPr lang="en-US" dirty="0" err="1" smtClean="0"/>
              <a:t>berarti</a:t>
            </a:r>
            <a:r>
              <a:rPr lang="en-US" dirty="0" smtClean="0"/>
              <a:t>   </a:t>
            </a:r>
            <a:r>
              <a:rPr lang="en-US" dirty="0" err="1" smtClean="0"/>
              <a:t>juga</a:t>
            </a:r>
            <a:r>
              <a:rPr lang="en-US" dirty="0" smtClean="0"/>
              <a:t>   </a:t>
            </a:r>
            <a:r>
              <a:rPr lang="en-US" dirty="0" err="1" smtClean="0"/>
              <a:t>adalah</a:t>
            </a:r>
            <a:r>
              <a:rPr lang="en-US" dirty="0" smtClean="0"/>
              <a:t> improvement,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</a:t>
            </a:r>
            <a:r>
              <a:rPr lang="id-ID" dirty="0" smtClean="0"/>
              <a:t>ENDAHULUAN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  </a:t>
            </a:r>
            <a:r>
              <a:rPr lang="en-US" dirty="0" err="1" smtClean="0"/>
              <a:t>membutuhkan</a:t>
            </a:r>
            <a:r>
              <a:rPr lang="en-US" dirty="0" smtClean="0"/>
              <a:t>  </a:t>
            </a:r>
            <a:r>
              <a:rPr lang="en-US" dirty="0" err="1" smtClean="0"/>
              <a:t>kemampuan</a:t>
            </a:r>
            <a:r>
              <a:rPr lang="en-US" dirty="0" smtClean="0"/>
              <a:t>  </a:t>
            </a:r>
            <a:r>
              <a:rPr lang="en-US" dirty="0" err="1" smtClean="0"/>
              <a:t>inovasi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kreatifitas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 </a:t>
            </a:r>
            <a:r>
              <a:rPr lang="en-US" dirty="0" err="1" smtClean="0"/>
              <a:t>tantangan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,  </a:t>
            </a:r>
            <a:r>
              <a:rPr lang="en-US" dirty="0" err="1" smtClean="0"/>
              <a:t>khususnya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menemukan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unggul</a:t>
            </a:r>
            <a:r>
              <a:rPr lang="en-US" dirty="0" smtClean="0"/>
              <a:t>.  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pebisnis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</a:t>
            </a:r>
            <a:r>
              <a:rPr lang="en-US" dirty="0" smtClean="0"/>
              <a:t>  </a:t>
            </a:r>
            <a:r>
              <a:rPr lang="en-US" dirty="0" err="1" smtClean="0"/>
              <a:t>inovasi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kreatifitas</a:t>
            </a:r>
            <a:r>
              <a:rPr lang="en-US" dirty="0" smtClean="0"/>
              <a:t>  yang  </a:t>
            </a:r>
            <a:r>
              <a:rPr lang="en-US" dirty="0" err="1" smtClean="0"/>
              <a:t>dikembangkan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id-ID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,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yang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r>
              <a:rPr lang="en-US" dirty="0" smtClean="0"/>
              <a:t>“Creativity  is thinking up new things. Innovation is doing new things.” – Theodore Levitt.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PENDAHULUAN</a:t>
            </a:r>
            <a:br>
              <a:rPr lang="id-ID" dirty="0" smtClean="0"/>
            </a:br>
            <a:r>
              <a:rPr lang="en-US" dirty="0" smtClean="0"/>
              <a:t> 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Inovasi</a:t>
            </a:r>
            <a:r>
              <a:rPr lang="en-US" dirty="0" smtClean="0"/>
              <a:t>  </a:t>
            </a:r>
            <a:r>
              <a:rPr lang="en-US" dirty="0" err="1" smtClean="0"/>
              <a:t>memegang</a:t>
            </a:r>
            <a:r>
              <a:rPr lang="en-US" dirty="0" smtClean="0"/>
              <a:t>  </a:t>
            </a:r>
            <a:r>
              <a:rPr lang="en-US" dirty="0" err="1" smtClean="0"/>
              <a:t>peranan</a:t>
            </a:r>
            <a:r>
              <a:rPr lang="en-US" dirty="0" smtClean="0"/>
              <a:t> 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 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id-ID" dirty="0" smtClean="0"/>
          </a:p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berwirausaha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 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dilandasi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yang  </a:t>
            </a:r>
            <a:r>
              <a:rPr lang="en-US" dirty="0" err="1" smtClean="0"/>
              <a:t>maju</a:t>
            </a:r>
            <a:r>
              <a:rPr lang="en-US" dirty="0" smtClean="0"/>
              <a:t>,  </a:t>
            </a:r>
            <a:r>
              <a:rPr lang="en-US" dirty="0" err="1" smtClean="0"/>
              <a:t>gagasan-gagasan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 yang  </a:t>
            </a:r>
            <a:r>
              <a:rPr lang="en-US" dirty="0" err="1" smtClean="0"/>
              <a:t>berbeda</a:t>
            </a:r>
            <a:r>
              <a:rPr lang="en-US" dirty="0" smtClean="0"/>
              <a:t>  </a:t>
            </a:r>
            <a:r>
              <a:rPr lang="en-US" dirty="0" err="1" smtClean="0"/>
              <a:t>dibandingkan</a:t>
            </a:r>
            <a:r>
              <a:rPr lang="en-US" dirty="0" smtClean="0"/>
              <a:t>  </a:t>
            </a:r>
            <a:r>
              <a:rPr lang="en-US" dirty="0" err="1" smtClean="0"/>
              <a:t>produk-produk</a:t>
            </a:r>
            <a:r>
              <a:rPr lang="en-US" dirty="0" smtClean="0"/>
              <a:t>  yang 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id-ID" dirty="0" smtClean="0"/>
          </a:p>
          <a:p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 smtClean="0"/>
              <a:t>Peranan</a:t>
            </a:r>
            <a:r>
              <a:rPr lang="en-US" sz="2800" dirty="0" smtClean="0"/>
              <a:t> </a:t>
            </a:r>
            <a:r>
              <a:rPr lang="en-US" sz="2800" dirty="0" err="1" smtClean="0"/>
              <a:t>Inovasi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Kreativitas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id-ID" sz="2800" dirty="0" smtClean="0"/>
              <a:t> </a:t>
            </a:r>
            <a:r>
              <a:rPr lang="en-US" sz="2800" dirty="0" err="1" smtClean="0"/>
              <a:t>Jasa</a:t>
            </a:r>
            <a:br>
              <a:rPr lang="id-ID" sz="2800" dirty="0" smtClean="0"/>
            </a:br>
            <a:endParaRPr lang="id-ID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gagasan-gagasan</a:t>
            </a:r>
            <a:r>
              <a:rPr lang="en-US" dirty="0" smtClean="0"/>
              <a:t>  yang  </a:t>
            </a:r>
            <a:r>
              <a:rPr lang="en-US" dirty="0" err="1" smtClean="0"/>
              <a:t>kreatif</a:t>
            </a:r>
            <a:r>
              <a:rPr lang="en-US" dirty="0" smtClean="0"/>
              <a:t>  </a:t>
            </a:r>
            <a:r>
              <a:rPr lang="en-US" dirty="0" err="1" smtClean="0"/>
              <a:t>umumnya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dibatasi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ruang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terobosan-terobosan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kelihatan</a:t>
            </a:r>
            <a:r>
              <a:rPr lang="en-US" dirty="0" smtClean="0"/>
              <a:t> </a:t>
            </a:r>
            <a:r>
              <a:rPr lang="en-US" dirty="0" err="1" smtClean="0"/>
              <a:t>mustahil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jasa</a:t>
            </a:r>
            <a:r>
              <a:rPr lang="en-US" dirty="0" smtClean="0"/>
              <a:t>  yang  </a:t>
            </a:r>
            <a:r>
              <a:rPr lang="en-US" dirty="0" err="1" smtClean="0"/>
              <a:t>unggul</a:t>
            </a:r>
            <a:r>
              <a:rPr lang="en-US" dirty="0" smtClean="0"/>
              <a:t>.  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Peranan</a:t>
            </a:r>
            <a:r>
              <a:rPr lang="en-US" sz="2800" dirty="0" smtClean="0"/>
              <a:t> </a:t>
            </a:r>
            <a:r>
              <a:rPr lang="en-US" sz="2800" dirty="0" err="1" smtClean="0"/>
              <a:t>Inovasi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Kreativitas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id-ID" sz="2800" dirty="0" smtClean="0"/>
              <a:t> </a:t>
            </a:r>
            <a:r>
              <a:rPr lang="en-US" sz="2800" dirty="0" err="1" smtClean="0"/>
              <a:t>Jasa</a:t>
            </a:r>
            <a:endParaRPr lang="id-ID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5656</Words>
  <Application>WPS Presentation</Application>
  <PresentationFormat>On-screen Show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Concourse</vt:lpstr>
      <vt:lpstr>  KREATIVITAS DAN INOVASI </vt:lpstr>
      <vt:lpstr>PowerPoint 演示文稿</vt:lpstr>
      <vt:lpstr>PENDAHULUAN  </vt:lpstr>
      <vt:lpstr>PENDAHULUAN</vt:lpstr>
      <vt:lpstr>PENDAHULUAN </vt:lpstr>
      <vt:lpstr>PENDAHULUAN</vt:lpstr>
      <vt:lpstr>PENDAHULUAN   </vt:lpstr>
      <vt:lpstr>Peranan Inovasi dan Kreativitas dalam Pengembangan Produk dan Jasa </vt:lpstr>
      <vt:lpstr>Peranan Inovasi dan Kreativitas dalam Pengembangan Produk dan Jasa</vt:lpstr>
      <vt:lpstr>Peranan Inovasi dan Kreativitas dalam Pengembangan Produk dan Jasa</vt:lpstr>
      <vt:lpstr>Mengembangkan Produk dan Jasa  Yang Unggul</vt:lpstr>
      <vt:lpstr>Mengembangkan Produk dan Jasa  Yang Unggul</vt:lpstr>
      <vt:lpstr>Mengembangkan Produk dan Jasa  Yang Unggul</vt:lpstr>
      <vt:lpstr>Mengembangkan Produk dan Jasa  Yang Unggul</vt:lpstr>
      <vt:lpstr>Mengembangkan Produk dan Jasa  Yang Unggul</vt:lpstr>
      <vt:lpstr>PowerPoint 演示文稿</vt:lpstr>
      <vt:lpstr>TUGAS MANDIRI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Mengembangkan  Inovasi dan Menciptakan Produk dan Layanan yang unggul</dc:title>
  <dc:creator>TOSHIBA</dc:creator>
  <cp:lastModifiedBy>Fefi</cp:lastModifiedBy>
  <cp:revision>19</cp:revision>
  <dcterms:created xsi:type="dcterms:W3CDTF">2016-10-25T16:20:00Z</dcterms:created>
  <dcterms:modified xsi:type="dcterms:W3CDTF">2021-03-22T15:55:07Z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