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5" r:id="rId1"/>
  </p:sldMasterIdLst>
  <p:notesMasterIdLst>
    <p:notesMasterId r:id="rId31"/>
  </p:notesMasterIdLst>
  <p:sldIdLst>
    <p:sldId id="321" r:id="rId2"/>
    <p:sldId id="256" r:id="rId3"/>
    <p:sldId id="257" r:id="rId4"/>
    <p:sldId id="262" r:id="rId5"/>
    <p:sldId id="259" r:id="rId6"/>
    <p:sldId id="300" r:id="rId7"/>
    <p:sldId id="260" r:id="rId8"/>
    <p:sldId id="261" r:id="rId9"/>
    <p:sldId id="263" r:id="rId10"/>
    <p:sldId id="258" r:id="rId11"/>
    <p:sldId id="265" r:id="rId12"/>
    <p:sldId id="266" r:id="rId13"/>
    <p:sldId id="288" r:id="rId14"/>
    <p:sldId id="287" r:id="rId15"/>
    <p:sldId id="289" r:id="rId16"/>
    <p:sldId id="290" r:id="rId17"/>
    <p:sldId id="291" r:id="rId18"/>
    <p:sldId id="292" r:id="rId19"/>
    <p:sldId id="293" r:id="rId20"/>
    <p:sldId id="294" r:id="rId21"/>
    <p:sldId id="299" r:id="rId22"/>
    <p:sldId id="295" r:id="rId23"/>
    <p:sldId id="296" r:id="rId24"/>
    <p:sldId id="297" r:id="rId25"/>
    <p:sldId id="298" r:id="rId26"/>
    <p:sldId id="282" r:id="rId27"/>
    <p:sldId id="283" r:id="rId28"/>
    <p:sldId id="284" r:id="rId29"/>
    <p:sldId id="285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66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6" d="100"/>
          <a:sy n="96" d="100"/>
        </p:scale>
        <p:origin x="33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usa.web.id/tag/masase/" TargetMode="External"/><Relationship Id="rId2" Type="http://schemas.openxmlformats.org/officeDocument/2006/relationships/hyperlink" Target="https://www.lusa.web.id/tag/perubahan/" TargetMode="External"/><Relationship Id="rId1" Type="http://schemas.openxmlformats.org/officeDocument/2006/relationships/hyperlink" Target="https://www.lusa.web.id/tag/sentuhan/" TargetMode="External"/><Relationship Id="rId6" Type="http://schemas.openxmlformats.org/officeDocument/2006/relationships/hyperlink" Target="https://www.lusa.web.id/tag/kompres/" TargetMode="External"/><Relationship Id="rId5" Type="http://schemas.openxmlformats.org/officeDocument/2006/relationships/hyperlink" Target="https://www.lusa.web.id/tag/panggul/" TargetMode="External"/><Relationship Id="rId4" Type="http://schemas.openxmlformats.org/officeDocument/2006/relationships/hyperlink" Target="https://www.lusa.web.id/tag/ligamen/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usa.web.id/tag/masase/" TargetMode="External"/><Relationship Id="rId2" Type="http://schemas.openxmlformats.org/officeDocument/2006/relationships/hyperlink" Target="https://www.lusa.web.id/tag/perubahan/" TargetMode="External"/><Relationship Id="rId1" Type="http://schemas.openxmlformats.org/officeDocument/2006/relationships/hyperlink" Target="https://www.lusa.web.id/tag/sentuhan/" TargetMode="External"/><Relationship Id="rId6" Type="http://schemas.openxmlformats.org/officeDocument/2006/relationships/hyperlink" Target="https://www.lusa.web.id/tag/kompres/" TargetMode="External"/><Relationship Id="rId5" Type="http://schemas.openxmlformats.org/officeDocument/2006/relationships/hyperlink" Target="https://www.lusa.web.id/tag/panggul/" TargetMode="External"/><Relationship Id="rId4" Type="http://schemas.openxmlformats.org/officeDocument/2006/relationships/hyperlink" Target="https://www.lusa.web.id/tag/ligamen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61625B-B76E-43FE-BD27-CBB470D209AE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FEAE312-58FB-4A54-A09D-0A3EB34AF955}">
      <dgm:prSet phldrT="[Text]"/>
      <dgm:spPr/>
      <dgm:t>
        <a:bodyPr/>
        <a:lstStyle/>
        <a:p>
          <a:r>
            <a:rPr lang="en-US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Kehadiran pendamping yang terus-menerus, </a:t>
          </a:r>
          <a:r>
            <a:rPr lang="en-US" u="sng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sentuhan</a:t>
          </a:r>
          <a:r>
            <a:rPr lang="en-US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yang nyaman dan dorongan dari orang yang mendukung;</a:t>
          </a:r>
          <a:endParaRPr lang="en-US"/>
        </a:p>
      </dgm:t>
    </dgm:pt>
    <dgm:pt modelId="{D95BAF40-9C1E-43A5-8702-67B238B0329E}" type="parTrans" cxnId="{D8BDBB5C-CFE3-47BE-8B9B-1550D66B73F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EA687E6-8A4D-4858-9B07-A197D419A077}" type="sibTrans" cxnId="{D8BDBB5C-CFE3-47BE-8B9B-1550D66B73F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DA03928-723E-4423-BE01-6277C0E0AB00}">
      <dgm:prSet/>
      <dgm:spPr/>
      <dgm:t>
        <a:bodyPr/>
        <a:lstStyle/>
        <a:p>
          <a:r>
            <a:rPr lang="en-US" u="sng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Perubahan</a:t>
          </a:r>
          <a:r>
            <a:rPr lang="en-US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posisi dan pergerakan;</a:t>
          </a:r>
          <a:endParaRPr lang="en-ID" dirty="0"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CACC213A-1665-40DF-9EED-25FA799D7C56}" type="parTrans" cxnId="{7D013BBA-7634-4BDA-8C55-CD2661ED633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7C40521-7C88-4DAA-8846-80E4BD086C3F}" type="sibTrans" cxnId="{7D013BBA-7634-4BDA-8C55-CD2661ED633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B39E30B-0CA0-4B0B-A92E-18A6A9E981D9}">
      <dgm:prSet/>
      <dgm:spPr/>
      <dgm:t>
        <a:bodyPr/>
        <a:lstStyle/>
        <a:p>
          <a:r>
            <a:rPr lang="en-US" u="sng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Sentuhan</a:t>
          </a:r>
          <a:r>
            <a:rPr lang="en-US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dan </a:t>
          </a:r>
          <a:r>
            <a:rPr lang="en-US" u="sng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masase</a:t>
          </a:r>
          <a:r>
            <a:rPr lang="en-US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en-ID" dirty="0"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FAE5DABE-A36E-40AC-8E6C-9115E5595CEC}" type="parTrans" cxnId="{780DCAA8-DFC1-414B-8641-C2F9DEF3D46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84134FB-E974-4D74-9DE7-49E896D6677E}" type="sibTrans" cxnId="{780DCAA8-DFC1-414B-8641-C2F9DEF3D46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2F5D53D-E1B0-46CD-9D94-FAA6DCE5CCD7}">
      <dgm:prSet/>
      <dgm:spPr/>
      <dgm:t>
        <a:bodyPr/>
        <a:lstStyle/>
        <a:p>
          <a:r>
            <a:rPr lang="en-US" i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Counterpressure</a:t>
          </a:r>
          <a:r>
            <a:rPr lang="en-US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(mengurangi tegangan pada </a:t>
          </a:r>
          <a:r>
            <a:rPr lang="en-US" i="1" u="sng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ligamen</a:t>
          </a:r>
          <a:r>
            <a:rPr lang="en-US" i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sacroiliaca</a:t>
          </a:r>
          <a:r>
            <a:rPr lang="en-US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);</a:t>
          </a:r>
          <a:endParaRPr lang="en-ID" dirty="0"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AF175CF3-AA5F-4B92-A15F-97CDE0EA9F68}" type="parTrans" cxnId="{EE08DA23-1892-4FF3-9335-2459AFC9DE9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5741716-977F-4BD7-BDEC-0A01850E7503}" type="sibTrans" cxnId="{EE08DA23-1892-4FF3-9335-2459AFC9DE9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4BDF3C4-9B72-4613-94A3-B96F795876AA}">
      <dgm:prSet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Pijatan</a:t>
          </a:r>
          <a:r>
            <a: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ganda</a:t>
          </a:r>
          <a:r>
            <a: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pada </a:t>
          </a:r>
          <a:r>
            <a:rPr lang="en-US" u="sng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panggul</a:t>
          </a:r>
          <a:r>
            <a: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en-ID" dirty="0"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11A8448E-17A7-462F-A326-D39C2B6A73C1}" type="parTrans" cxnId="{9AB1EA00-C128-4B1F-80E0-38FC7EFCCF1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BE7694C-F7AB-4812-A008-499D89962C2F}" type="sibTrans" cxnId="{9AB1EA00-C128-4B1F-80E0-38FC7EFCCF1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9812C8A-EC61-4C72-9485-4AA59522819C}">
      <dgm:prSet/>
      <dgm:spPr/>
      <dgm:t>
        <a:bodyPr/>
        <a:lstStyle/>
        <a:p>
          <a:r>
            <a:rPr lang="en-US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Penekanan pada lutut;</a:t>
          </a:r>
          <a:endParaRPr lang="en-ID" u="sng" dirty="0"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3FD64BCC-6F31-445A-87DA-F07D2DC9DF3D}" type="parTrans" cxnId="{DFE5B615-3775-4F98-8A74-A9A8FDD0AAD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0BEA11F-2DD0-47A9-9D66-E12B8FF49CC5}" type="sibTrans" cxnId="{DFE5B615-3775-4F98-8A74-A9A8FDD0AAD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004E6D4-9D9B-4DB6-A9EA-4DA0A58720DF}">
      <dgm:prSet/>
      <dgm:spPr/>
      <dgm:t>
        <a:bodyPr/>
        <a:lstStyle/>
        <a:p>
          <a:r>
            <a:rPr lang="en-US" u="sng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Kompres</a:t>
          </a:r>
          <a:r>
            <a:rPr lang="en-US" u="sng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hangat dan dingin;</a:t>
          </a:r>
          <a:endParaRPr lang="en-ID" u="sng" dirty="0"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FE318CC7-EBA3-4C27-B120-EDC7CA4A27F0}" type="parTrans" cxnId="{733FF810-BD05-4106-9085-EA84A17488D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1C81839-60F4-46B3-A782-9AEB95190AA7}" type="sibTrans" cxnId="{733FF810-BD05-4106-9085-EA84A17488D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CFB091A-7ED9-4C1D-9172-AFCC91A835B1}">
      <dgm:prSet/>
      <dgm:spPr/>
      <dgm:t>
        <a:bodyPr/>
        <a:lstStyle/>
        <a:p>
          <a:endParaRPr lang="en-US"/>
        </a:p>
      </dgm:t>
    </dgm:pt>
    <dgm:pt modelId="{3BCB706E-A485-4812-AE69-1F7951B44E7C}" type="parTrans" cxnId="{A210B487-C363-4190-B549-B1AF3085576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ED5DD22-7DA2-4380-B77F-8A804A317443}" type="sibTrans" cxnId="{A210B487-C363-4190-B549-B1AF3085576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3627F48-CDC7-4B96-8B31-F9DF666C4CFB}">
      <dgm:prSet/>
      <dgm:spPr/>
      <dgm:t>
        <a:bodyPr/>
        <a:lstStyle/>
        <a:p>
          <a:endParaRPr lang="en-US"/>
        </a:p>
      </dgm:t>
    </dgm:pt>
    <dgm:pt modelId="{7C4AEC2E-339F-4DD4-B4FF-D8FEF70A9C23}" type="parTrans" cxnId="{55D41555-1AD6-4289-AA8F-2C90599AD1F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F31774F-528E-47F5-9A36-7E4B3A550C40}" type="sibTrans" cxnId="{55D41555-1AD6-4289-AA8F-2C90599AD1F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E2D3CBE-B31D-42BE-A3AC-33A5E1AD5978}">
      <dgm:prSet/>
      <dgm:spPr/>
      <dgm:t>
        <a:bodyPr/>
        <a:lstStyle/>
        <a:p>
          <a:endParaRPr lang="en-US"/>
        </a:p>
      </dgm:t>
    </dgm:pt>
    <dgm:pt modelId="{6F2C2A06-22FA-4BB8-8369-A7B55CEE42FA}" type="parTrans" cxnId="{A5E52086-B72C-4F95-842C-46F7B4BDD9F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51290A2-214F-48F9-9D5A-D889747FA0F2}" type="sibTrans" cxnId="{A5E52086-B72C-4F95-842C-46F7B4BDD9F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77E65B5-5654-49E8-8231-B832AA272FE0}">
      <dgm:prSet/>
      <dgm:spPr/>
      <dgm:t>
        <a:bodyPr/>
        <a:lstStyle/>
        <a:p>
          <a:endParaRPr lang="en-US"/>
        </a:p>
      </dgm:t>
    </dgm:pt>
    <dgm:pt modelId="{3C7C4A17-3E4C-42C5-9353-92DD1ACBED2E}" type="parTrans" cxnId="{94820497-C4B1-47FC-A3BD-8BBE392DA80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688E0B4-3A55-4407-A120-79CDDF74608B}" type="sibTrans" cxnId="{94820497-C4B1-47FC-A3BD-8BBE392DA80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DBF7703-EF5C-4FC6-B070-12008720F80A}" type="pres">
      <dgm:prSet presAssocID="{EE61625B-B76E-43FE-BD27-CBB470D209AE}" presName="Name0" presStyleCnt="0">
        <dgm:presLayoutVars>
          <dgm:chMax val="7"/>
          <dgm:chPref val="7"/>
          <dgm:dir/>
        </dgm:presLayoutVars>
      </dgm:prSet>
      <dgm:spPr/>
    </dgm:pt>
    <dgm:pt modelId="{532653F7-3855-4612-A9DE-A7F1DE931140}" type="pres">
      <dgm:prSet presAssocID="{EE61625B-B76E-43FE-BD27-CBB470D209AE}" presName="Name1" presStyleCnt="0"/>
      <dgm:spPr/>
    </dgm:pt>
    <dgm:pt modelId="{F08A7945-9110-4A54-A41B-86556CAAD5EC}" type="pres">
      <dgm:prSet presAssocID="{EE61625B-B76E-43FE-BD27-CBB470D209AE}" presName="cycle" presStyleCnt="0"/>
      <dgm:spPr/>
    </dgm:pt>
    <dgm:pt modelId="{7ED68DB0-1843-424F-BB9C-03C7243D2FD8}" type="pres">
      <dgm:prSet presAssocID="{EE61625B-B76E-43FE-BD27-CBB470D209AE}" presName="srcNode" presStyleLbl="node1" presStyleIdx="0" presStyleCnt="7"/>
      <dgm:spPr/>
    </dgm:pt>
    <dgm:pt modelId="{B804BB9F-2155-42D4-803A-17DDC3FB8A55}" type="pres">
      <dgm:prSet presAssocID="{EE61625B-B76E-43FE-BD27-CBB470D209AE}" presName="conn" presStyleLbl="parChTrans1D2" presStyleIdx="0" presStyleCnt="1"/>
      <dgm:spPr/>
    </dgm:pt>
    <dgm:pt modelId="{F9F4704D-84A2-400A-B50D-AEA1B467AB7D}" type="pres">
      <dgm:prSet presAssocID="{EE61625B-B76E-43FE-BD27-CBB470D209AE}" presName="extraNode" presStyleLbl="node1" presStyleIdx="0" presStyleCnt="7"/>
      <dgm:spPr/>
    </dgm:pt>
    <dgm:pt modelId="{2C445DA7-EE8E-423B-BF8F-2D6D0D242932}" type="pres">
      <dgm:prSet presAssocID="{EE61625B-B76E-43FE-BD27-CBB470D209AE}" presName="dstNode" presStyleLbl="node1" presStyleIdx="0" presStyleCnt="7"/>
      <dgm:spPr/>
    </dgm:pt>
    <dgm:pt modelId="{5EABA5D6-B93A-4F2D-8847-F0F52A121BB8}" type="pres">
      <dgm:prSet presAssocID="{4FEAE312-58FB-4A54-A09D-0A3EB34AF955}" presName="text_1" presStyleLbl="node1" presStyleIdx="0" presStyleCnt="7">
        <dgm:presLayoutVars>
          <dgm:bulletEnabled val="1"/>
        </dgm:presLayoutVars>
      </dgm:prSet>
      <dgm:spPr/>
    </dgm:pt>
    <dgm:pt modelId="{7F83C9D4-9C5A-463D-870F-A3B11895FDBE}" type="pres">
      <dgm:prSet presAssocID="{4FEAE312-58FB-4A54-A09D-0A3EB34AF955}" presName="accent_1" presStyleCnt="0"/>
      <dgm:spPr/>
    </dgm:pt>
    <dgm:pt modelId="{D04D3B4B-E5E1-4BDF-AED1-73129EF50697}" type="pres">
      <dgm:prSet presAssocID="{4FEAE312-58FB-4A54-A09D-0A3EB34AF955}" presName="accentRepeatNode" presStyleLbl="solidFgAcc1" presStyleIdx="0" presStyleCnt="7"/>
      <dgm:spPr/>
    </dgm:pt>
    <dgm:pt modelId="{01AB7F3E-4906-4ABF-BB2A-6588A1ABE7F9}" type="pres">
      <dgm:prSet presAssocID="{8DA03928-723E-4423-BE01-6277C0E0AB00}" presName="text_2" presStyleLbl="node1" presStyleIdx="1" presStyleCnt="7">
        <dgm:presLayoutVars>
          <dgm:bulletEnabled val="1"/>
        </dgm:presLayoutVars>
      </dgm:prSet>
      <dgm:spPr/>
    </dgm:pt>
    <dgm:pt modelId="{97EC6E08-492B-4047-A72E-F11E4F37E039}" type="pres">
      <dgm:prSet presAssocID="{8DA03928-723E-4423-BE01-6277C0E0AB00}" presName="accent_2" presStyleCnt="0"/>
      <dgm:spPr/>
    </dgm:pt>
    <dgm:pt modelId="{7761D1CD-D0EB-4C86-85A0-2473B27364BA}" type="pres">
      <dgm:prSet presAssocID="{8DA03928-723E-4423-BE01-6277C0E0AB00}" presName="accentRepeatNode" presStyleLbl="solidFgAcc1" presStyleIdx="1" presStyleCnt="7"/>
      <dgm:spPr/>
    </dgm:pt>
    <dgm:pt modelId="{4B4050BD-DBE8-4385-AC34-B7606D2F9C2C}" type="pres">
      <dgm:prSet presAssocID="{6B39E30B-0CA0-4B0B-A92E-18A6A9E981D9}" presName="text_3" presStyleLbl="node1" presStyleIdx="2" presStyleCnt="7">
        <dgm:presLayoutVars>
          <dgm:bulletEnabled val="1"/>
        </dgm:presLayoutVars>
      </dgm:prSet>
      <dgm:spPr/>
    </dgm:pt>
    <dgm:pt modelId="{39E9A25C-2817-4768-8348-3D118B968A53}" type="pres">
      <dgm:prSet presAssocID="{6B39E30B-0CA0-4B0B-A92E-18A6A9E981D9}" presName="accent_3" presStyleCnt="0"/>
      <dgm:spPr/>
    </dgm:pt>
    <dgm:pt modelId="{82B28269-7B2A-4134-A0A6-DEFE434637DD}" type="pres">
      <dgm:prSet presAssocID="{6B39E30B-0CA0-4B0B-A92E-18A6A9E981D9}" presName="accentRepeatNode" presStyleLbl="solidFgAcc1" presStyleIdx="2" presStyleCnt="7"/>
      <dgm:spPr/>
    </dgm:pt>
    <dgm:pt modelId="{21484F20-9356-40D2-9CD3-F97AB9DBF9AD}" type="pres">
      <dgm:prSet presAssocID="{32F5D53D-E1B0-46CD-9D94-FAA6DCE5CCD7}" presName="text_4" presStyleLbl="node1" presStyleIdx="3" presStyleCnt="7">
        <dgm:presLayoutVars>
          <dgm:bulletEnabled val="1"/>
        </dgm:presLayoutVars>
      </dgm:prSet>
      <dgm:spPr/>
    </dgm:pt>
    <dgm:pt modelId="{0C0FD913-65AE-45E7-AFC8-FA70A138379B}" type="pres">
      <dgm:prSet presAssocID="{32F5D53D-E1B0-46CD-9D94-FAA6DCE5CCD7}" presName="accent_4" presStyleCnt="0"/>
      <dgm:spPr/>
    </dgm:pt>
    <dgm:pt modelId="{B25BFE54-D1AB-4283-9913-9FE06393A80F}" type="pres">
      <dgm:prSet presAssocID="{32F5D53D-E1B0-46CD-9D94-FAA6DCE5CCD7}" presName="accentRepeatNode" presStyleLbl="solidFgAcc1" presStyleIdx="3" presStyleCnt="7"/>
      <dgm:spPr/>
    </dgm:pt>
    <dgm:pt modelId="{B5E05E76-606B-4261-B948-02C779F421BC}" type="pres">
      <dgm:prSet presAssocID="{E4BDF3C4-9B72-4613-94A3-B96F795876AA}" presName="text_5" presStyleLbl="node1" presStyleIdx="4" presStyleCnt="7">
        <dgm:presLayoutVars>
          <dgm:bulletEnabled val="1"/>
        </dgm:presLayoutVars>
      </dgm:prSet>
      <dgm:spPr/>
    </dgm:pt>
    <dgm:pt modelId="{B15BC43C-6030-49ED-9BD1-CB9A02527DA2}" type="pres">
      <dgm:prSet presAssocID="{E4BDF3C4-9B72-4613-94A3-B96F795876AA}" presName="accent_5" presStyleCnt="0"/>
      <dgm:spPr/>
    </dgm:pt>
    <dgm:pt modelId="{7D113D01-5398-4F3C-87D9-42D6F54B2698}" type="pres">
      <dgm:prSet presAssocID="{E4BDF3C4-9B72-4613-94A3-B96F795876AA}" presName="accentRepeatNode" presStyleLbl="solidFgAcc1" presStyleIdx="4" presStyleCnt="7"/>
      <dgm:spPr/>
    </dgm:pt>
    <dgm:pt modelId="{69958A3C-957B-43F0-9824-69F384B10369}" type="pres">
      <dgm:prSet presAssocID="{29812C8A-EC61-4C72-9485-4AA59522819C}" presName="text_6" presStyleLbl="node1" presStyleIdx="5" presStyleCnt="7">
        <dgm:presLayoutVars>
          <dgm:bulletEnabled val="1"/>
        </dgm:presLayoutVars>
      </dgm:prSet>
      <dgm:spPr/>
    </dgm:pt>
    <dgm:pt modelId="{E0EA51BD-7144-45C4-A11C-56A45DD19203}" type="pres">
      <dgm:prSet presAssocID="{29812C8A-EC61-4C72-9485-4AA59522819C}" presName="accent_6" presStyleCnt="0"/>
      <dgm:spPr/>
    </dgm:pt>
    <dgm:pt modelId="{7453EC11-0142-4DE5-A965-1196B70392DB}" type="pres">
      <dgm:prSet presAssocID="{29812C8A-EC61-4C72-9485-4AA59522819C}" presName="accentRepeatNode" presStyleLbl="solidFgAcc1" presStyleIdx="5" presStyleCnt="7"/>
      <dgm:spPr/>
    </dgm:pt>
    <dgm:pt modelId="{2E7751D0-578D-4591-A063-476BA694ACD9}" type="pres">
      <dgm:prSet presAssocID="{6004E6D4-9D9B-4DB6-A9EA-4DA0A58720DF}" presName="text_7" presStyleLbl="node1" presStyleIdx="6" presStyleCnt="7">
        <dgm:presLayoutVars>
          <dgm:bulletEnabled val="1"/>
        </dgm:presLayoutVars>
      </dgm:prSet>
      <dgm:spPr/>
    </dgm:pt>
    <dgm:pt modelId="{56B1C456-D1DC-4FE5-8911-16992AC96A85}" type="pres">
      <dgm:prSet presAssocID="{6004E6D4-9D9B-4DB6-A9EA-4DA0A58720DF}" presName="accent_7" presStyleCnt="0"/>
      <dgm:spPr/>
    </dgm:pt>
    <dgm:pt modelId="{3FAE65CE-8A31-498C-B6EC-0750BE31866B}" type="pres">
      <dgm:prSet presAssocID="{6004E6D4-9D9B-4DB6-A9EA-4DA0A58720DF}" presName="accentRepeatNode" presStyleLbl="solidFgAcc1" presStyleIdx="6" presStyleCnt="7"/>
      <dgm:spPr/>
    </dgm:pt>
  </dgm:ptLst>
  <dgm:cxnLst>
    <dgm:cxn modelId="{9AB1EA00-C128-4B1F-80E0-38FC7EFCCF1D}" srcId="{EE61625B-B76E-43FE-BD27-CBB470D209AE}" destId="{E4BDF3C4-9B72-4613-94A3-B96F795876AA}" srcOrd="4" destOrd="0" parTransId="{11A8448E-17A7-462F-A326-D39C2B6A73C1}" sibTransId="{FBE7694C-F7AB-4812-A008-499D89962C2F}"/>
    <dgm:cxn modelId="{733FF810-BD05-4106-9085-EA84A17488DA}" srcId="{EE61625B-B76E-43FE-BD27-CBB470D209AE}" destId="{6004E6D4-9D9B-4DB6-A9EA-4DA0A58720DF}" srcOrd="6" destOrd="0" parTransId="{FE318CC7-EBA3-4C27-B120-EDC7CA4A27F0}" sibTransId="{61C81839-60F4-46B3-A782-9AEB95190AA7}"/>
    <dgm:cxn modelId="{DFE5B615-3775-4F98-8A74-A9A8FDD0AADD}" srcId="{EE61625B-B76E-43FE-BD27-CBB470D209AE}" destId="{29812C8A-EC61-4C72-9485-4AA59522819C}" srcOrd="5" destOrd="0" parTransId="{3FD64BCC-6F31-445A-87DA-F07D2DC9DF3D}" sibTransId="{A0BEA11F-2DD0-47A9-9D66-E12B8FF49CC5}"/>
    <dgm:cxn modelId="{EE08DA23-1892-4FF3-9335-2459AFC9DE9B}" srcId="{EE61625B-B76E-43FE-BD27-CBB470D209AE}" destId="{32F5D53D-E1B0-46CD-9D94-FAA6DCE5CCD7}" srcOrd="3" destOrd="0" parTransId="{AF175CF3-AA5F-4B92-A15F-97CDE0EA9F68}" sibTransId="{95741716-977F-4BD7-BDEC-0A01850E7503}"/>
    <dgm:cxn modelId="{29A8A43E-C804-44EC-A60C-21F0E5979469}" type="presOf" srcId="{1EA687E6-8A4D-4858-9B07-A197D419A077}" destId="{B804BB9F-2155-42D4-803A-17DDC3FB8A55}" srcOrd="0" destOrd="0" presId="urn:microsoft.com/office/officeart/2008/layout/VerticalCurvedList"/>
    <dgm:cxn modelId="{AC247240-D238-4E1C-933A-2E2081E816C9}" type="presOf" srcId="{6B39E30B-0CA0-4B0B-A92E-18A6A9E981D9}" destId="{4B4050BD-DBE8-4385-AC34-B7606D2F9C2C}" srcOrd="0" destOrd="0" presId="urn:microsoft.com/office/officeart/2008/layout/VerticalCurvedList"/>
    <dgm:cxn modelId="{D8BDBB5C-CFE3-47BE-8B9B-1550D66B73F5}" srcId="{EE61625B-B76E-43FE-BD27-CBB470D209AE}" destId="{4FEAE312-58FB-4A54-A09D-0A3EB34AF955}" srcOrd="0" destOrd="0" parTransId="{D95BAF40-9C1E-43A5-8702-67B238B0329E}" sibTransId="{1EA687E6-8A4D-4858-9B07-A197D419A077}"/>
    <dgm:cxn modelId="{B2450D60-9A6B-4C73-B9E2-ED9DA6F27824}" type="presOf" srcId="{29812C8A-EC61-4C72-9485-4AA59522819C}" destId="{69958A3C-957B-43F0-9824-69F384B10369}" srcOrd="0" destOrd="0" presId="urn:microsoft.com/office/officeart/2008/layout/VerticalCurvedList"/>
    <dgm:cxn modelId="{28C89E68-7637-4685-B494-4C5355393F74}" type="presOf" srcId="{6004E6D4-9D9B-4DB6-A9EA-4DA0A58720DF}" destId="{2E7751D0-578D-4591-A063-476BA694ACD9}" srcOrd="0" destOrd="0" presId="urn:microsoft.com/office/officeart/2008/layout/VerticalCurvedList"/>
    <dgm:cxn modelId="{55D41555-1AD6-4289-AA8F-2C90599AD1F8}" srcId="{EE61625B-B76E-43FE-BD27-CBB470D209AE}" destId="{23627F48-CDC7-4B96-8B31-F9DF666C4CFB}" srcOrd="8" destOrd="0" parTransId="{7C4AEC2E-339F-4DD4-B4FF-D8FEF70A9C23}" sibTransId="{7F31774F-528E-47F5-9A36-7E4B3A550C40}"/>
    <dgm:cxn modelId="{747C177E-1635-4363-88DC-136EE2822390}" type="presOf" srcId="{EE61625B-B76E-43FE-BD27-CBB470D209AE}" destId="{8DBF7703-EF5C-4FC6-B070-12008720F80A}" srcOrd="0" destOrd="0" presId="urn:microsoft.com/office/officeart/2008/layout/VerticalCurvedList"/>
    <dgm:cxn modelId="{DA89E680-F1C3-41BE-822F-94A8702CCCD2}" type="presOf" srcId="{4FEAE312-58FB-4A54-A09D-0A3EB34AF955}" destId="{5EABA5D6-B93A-4F2D-8847-F0F52A121BB8}" srcOrd="0" destOrd="0" presId="urn:microsoft.com/office/officeart/2008/layout/VerticalCurvedList"/>
    <dgm:cxn modelId="{A5E52086-B72C-4F95-842C-46F7B4BDD9F9}" srcId="{EE61625B-B76E-43FE-BD27-CBB470D209AE}" destId="{FE2D3CBE-B31D-42BE-A3AC-33A5E1AD5978}" srcOrd="9" destOrd="0" parTransId="{6F2C2A06-22FA-4BB8-8369-A7B55CEE42FA}" sibTransId="{451290A2-214F-48F9-9D5A-D889747FA0F2}"/>
    <dgm:cxn modelId="{A210B487-C363-4190-B549-B1AF30855769}" srcId="{EE61625B-B76E-43FE-BD27-CBB470D209AE}" destId="{0CFB091A-7ED9-4C1D-9172-AFCC91A835B1}" srcOrd="7" destOrd="0" parTransId="{3BCB706E-A485-4812-AE69-1F7951B44E7C}" sibTransId="{2ED5DD22-7DA2-4380-B77F-8A804A317443}"/>
    <dgm:cxn modelId="{94820497-C4B1-47FC-A3BD-8BBE392DA80E}" srcId="{EE61625B-B76E-43FE-BD27-CBB470D209AE}" destId="{177E65B5-5654-49E8-8231-B832AA272FE0}" srcOrd="10" destOrd="0" parTransId="{3C7C4A17-3E4C-42C5-9353-92DD1ACBED2E}" sibTransId="{1688E0B4-3A55-4407-A120-79CDDF74608B}"/>
    <dgm:cxn modelId="{780DCAA8-DFC1-414B-8641-C2F9DEF3D463}" srcId="{EE61625B-B76E-43FE-BD27-CBB470D209AE}" destId="{6B39E30B-0CA0-4B0B-A92E-18A6A9E981D9}" srcOrd="2" destOrd="0" parTransId="{FAE5DABE-A36E-40AC-8E6C-9115E5595CEC}" sibTransId="{784134FB-E974-4D74-9DE7-49E896D6677E}"/>
    <dgm:cxn modelId="{5A3BCAB5-4F07-4508-8362-88EAEF530CCF}" type="presOf" srcId="{8DA03928-723E-4423-BE01-6277C0E0AB00}" destId="{01AB7F3E-4906-4ABF-BB2A-6588A1ABE7F9}" srcOrd="0" destOrd="0" presId="urn:microsoft.com/office/officeart/2008/layout/VerticalCurvedList"/>
    <dgm:cxn modelId="{7D013BBA-7634-4BDA-8C55-CD2661ED6337}" srcId="{EE61625B-B76E-43FE-BD27-CBB470D209AE}" destId="{8DA03928-723E-4423-BE01-6277C0E0AB00}" srcOrd="1" destOrd="0" parTransId="{CACC213A-1665-40DF-9EED-25FA799D7C56}" sibTransId="{07C40521-7C88-4DAA-8846-80E4BD086C3F}"/>
    <dgm:cxn modelId="{52F6A4EA-8C0A-48B9-811D-6B410C77E126}" type="presOf" srcId="{32F5D53D-E1B0-46CD-9D94-FAA6DCE5CCD7}" destId="{21484F20-9356-40D2-9CD3-F97AB9DBF9AD}" srcOrd="0" destOrd="0" presId="urn:microsoft.com/office/officeart/2008/layout/VerticalCurvedList"/>
    <dgm:cxn modelId="{F3BB86FA-16D1-408A-8CDA-266F9025B0AD}" type="presOf" srcId="{E4BDF3C4-9B72-4613-94A3-B96F795876AA}" destId="{B5E05E76-606B-4261-B948-02C779F421BC}" srcOrd="0" destOrd="0" presId="urn:microsoft.com/office/officeart/2008/layout/VerticalCurvedList"/>
    <dgm:cxn modelId="{A3F171B8-2B63-44C3-8B4B-64696E5C1EAA}" type="presParOf" srcId="{8DBF7703-EF5C-4FC6-B070-12008720F80A}" destId="{532653F7-3855-4612-A9DE-A7F1DE931140}" srcOrd="0" destOrd="0" presId="urn:microsoft.com/office/officeart/2008/layout/VerticalCurvedList"/>
    <dgm:cxn modelId="{681D46E8-39DC-4827-98DD-054C32FC0D7C}" type="presParOf" srcId="{532653F7-3855-4612-A9DE-A7F1DE931140}" destId="{F08A7945-9110-4A54-A41B-86556CAAD5EC}" srcOrd="0" destOrd="0" presId="urn:microsoft.com/office/officeart/2008/layout/VerticalCurvedList"/>
    <dgm:cxn modelId="{48EC9298-4128-4B6A-A890-C774F79CDE2C}" type="presParOf" srcId="{F08A7945-9110-4A54-A41B-86556CAAD5EC}" destId="{7ED68DB0-1843-424F-BB9C-03C7243D2FD8}" srcOrd="0" destOrd="0" presId="urn:microsoft.com/office/officeart/2008/layout/VerticalCurvedList"/>
    <dgm:cxn modelId="{8B1F5A59-B061-4A55-B151-22B9A0771BFF}" type="presParOf" srcId="{F08A7945-9110-4A54-A41B-86556CAAD5EC}" destId="{B804BB9F-2155-42D4-803A-17DDC3FB8A55}" srcOrd="1" destOrd="0" presId="urn:microsoft.com/office/officeart/2008/layout/VerticalCurvedList"/>
    <dgm:cxn modelId="{ACCC2381-F377-48A4-A944-51B3F82D122A}" type="presParOf" srcId="{F08A7945-9110-4A54-A41B-86556CAAD5EC}" destId="{F9F4704D-84A2-400A-B50D-AEA1B467AB7D}" srcOrd="2" destOrd="0" presId="urn:microsoft.com/office/officeart/2008/layout/VerticalCurvedList"/>
    <dgm:cxn modelId="{585E2FDA-C540-4C72-934C-EBFA7B184992}" type="presParOf" srcId="{F08A7945-9110-4A54-A41B-86556CAAD5EC}" destId="{2C445DA7-EE8E-423B-BF8F-2D6D0D242932}" srcOrd="3" destOrd="0" presId="urn:microsoft.com/office/officeart/2008/layout/VerticalCurvedList"/>
    <dgm:cxn modelId="{58C3A1C4-2830-46D1-AE29-3DB9E9ECA6D9}" type="presParOf" srcId="{532653F7-3855-4612-A9DE-A7F1DE931140}" destId="{5EABA5D6-B93A-4F2D-8847-F0F52A121BB8}" srcOrd="1" destOrd="0" presId="urn:microsoft.com/office/officeart/2008/layout/VerticalCurvedList"/>
    <dgm:cxn modelId="{0EE04C9C-A6B8-488A-91F7-AD40A9DED57F}" type="presParOf" srcId="{532653F7-3855-4612-A9DE-A7F1DE931140}" destId="{7F83C9D4-9C5A-463D-870F-A3B11895FDBE}" srcOrd="2" destOrd="0" presId="urn:microsoft.com/office/officeart/2008/layout/VerticalCurvedList"/>
    <dgm:cxn modelId="{CBDA91B7-61FA-485F-BFC9-3DA94A37ED92}" type="presParOf" srcId="{7F83C9D4-9C5A-463D-870F-A3B11895FDBE}" destId="{D04D3B4B-E5E1-4BDF-AED1-73129EF50697}" srcOrd="0" destOrd="0" presId="urn:microsoft.com/office/officeart/2008/layout/VerticalCurvedList"/>
    <dgm:cxn modelId="{B55A7AAE-2625-4419-AD7A-19C9CC6FB021}" type="presParOf" srcId="{532653F7-3855-4612-A9DE-A7F1DE931140}" destId="{01AB7F3E-4906-4ABF-BB2A-6588A1ABE7F9}" srcOrd="3" destOrd="0" presId="urn:microsoft.com/office/officeart/2008/layout/VerticalCurvedList"/>
    <dgm:cxn modelId="{B9435CD6-CDE2-431E-A6A9-AEDE82690143}" type="presParOf" srcId="{532653F7-3855-4612-A9DE-A7F1DE931140}" destId="{97EC6E08-492B-4047-A72E-F11E4F37E039}" srcOrd="4" destOrd="0" presId="urn:microsoft.com/office/officeart/2008/layout/VerticalCurvedList"/>
    <dgm:cxn modelId="{4195B644-80E2-447C-8B5D-0522A4EA696B}" type="presParOf" srcId="{97EC6E08-492B-4047-A72E-F11E4F37E039}" destId="{7761D1CD-D0EB-4C86-85A0-2473B27364BA}" srcOrd="0" destOrd="0" presId="urn:microsoft.com/office/officeart/2008/layout/VerticalCurvedList"/>
    <dgm:cxn modelId="{E28C16E8-BE23-42CB-A426-2BFF65B15335}" type="presParOf" srcId="{532653F7-3855-4612-A9DE-A7F1DE931140}" destId="{4B4050BD-DBE8-4385-AC34-B7606D2F9C2C}" srcOrd="5" destOrd="0" presId="urn:microsoft.com/office/officeart/2008/layout/VerticalCurvedList"/>
    <dgm:cxn modelId="{DDC64C1B-F8E7-40C3-A907-3886C078DDE7}" type="presParOf" srcId="{532653F7-3855-4612-A9DE-A7F1DE931140}" destId="{39E9A25C-2817-4768-8348-3D118B968A53}" srcOrd="6" destOrd="0" presId="urn:microsoft.com/office/officeart/2008/layout/VerticalCurvedList"/>
    <dgm:cxn modelId="{FFAE0B6C-6B27-4C3A-B6A9-D1586123D164}" type="presParOf" srcId="{39E9A25C-2817-4768-8348-3D118B968A53}" destId="{82B28269-7B2A-4134-A0A6-DEFE434637DD}" srcOrd="0" destOrd="0" presId="urn:microsoft.com/office/officeart/2008/layout/VerticalCurvedList"/>
    <dgm:cxn modelId="{345E2257-692E-43AC-8C78-D60A32888706}" type="presParOf" srcId="{532653F7-3855-4612-A9DE-A7F1DE931140}" destId="{21484F20-9356-40D2-9CD3-F97AB9DBF9AD}" srcOrd="7" destOrd="0" presId="urn:microsoft.com/office/officeart/2008/layout/VerticalCurvedList"/>
    <dgm:cxn modelId="{A2F74442-0DF7-4603-A005-88A9D34B0C03}" type="presParOf" srcId="{532653F7-3855-4612-A9DE-A7F1DE931140}" destId="{0C0FD913-65AE-45E7-AFC8-FA70A138379B}" srcOrd="8" destOrd="0" presId="urn:microsoft.com/office/officeart/2008/layout/VerticalCurvedList"/>
    <dgm:cxn modelId="{B99F5BBE-033F-44C2-9DAA-66388F68F87B}" type="presParOf" srcId="{0C0FD913-65AE-45E7-AFC8-FA70A138379B}" destId="{B25BFE54-D1AB-4283-9913-9FE06393A80F}" srcOrd="0" destOrd="0" presId="urn:microsoft.com/office/officeart/2008/layout/VerticalCurvedList"/>
    <dgm:cxn modelId="{830E9B88-62CC-46A2-B8EE-FCB90CF87C81}" type="presParOf" srcId="{532653F7-3855-4612-A9DE-A7F1DE931140}" destId="{B5E05E76-606B-4261-B948-02C779F421BC}" srcOrd="9" destOrd="0" presId="urn:microsoft.com/office/officeart/2008/layout/VerticalCurvedList"/>
    <dgm:cxn modelId="{B0706794-15F3-4DC9-8176-D97957D1FAEA}" type="presParOf" srcId="{532653F7-3855-4612-A9DE-A7F1DE931140}" destId="{B15BC43C-6030-49ED-9BD1-CB9A02527DA2}" srcOrd="10" destOrd="0" presId="urn:microsoft.com/office/officeart/2008/layout/VerticalCurvedList"/>
    <dgm:cxn modelId="{72ADEE2D-543F-47BB-8E88-9640EFC4CDFB}" type="presParOf" srcId="{B15BC43C-6030-49ED-9BD1-CB9A02527DA2}" destId="{7D113D01-5398-4F3C-87D9-42D6F54B2698}" srcOrd="0" destOrd="0" presId="urn:microsoft.com/office/officeart/2008/layout/VerticalCurvedList"/>
    <dgm:cxn modelId="{D4030B7C-435F-4F25-9280-204475AB7F8C}" type="presParOf" srcId="{532653F7-3855-4612-A9DE-A7F1DE931140}" destId="{69958A3C-957B-43F0-9824-69F384B10369}" srcOrd="11" destOrd="0" presId="urn:microsoft.com/office/officeart/2008/layout/VerticalCurvedList"/>
    <dgm:cxn modelId="{2D51124B-3F1A-4274-89B1-E8C91E6025D2}" type="presParOf" srcId="{532653F7-3855-4612-A9DE-A7F1DE931140}" destId="{E0EA51BD-7144-45C4-A11C-56A45DD19203}" srcOrd="12" destOrd="0" presId="urn:microsoft.com/office/officeart/2008/layout/VerticalCurvedList"/>
    <dgm:cxn modelId="{C0936B57-B72D-4E53-A279-D9D5A7A585ED}" type="presParOf" srcId="{E0EA51BD-7144-45C4-A11C-56A45DD19203}" destId="{7453EC11-0142-4DE5-A965-1196B70392DB}" srcOrd="0" destOrd="0" presId="urn:microsoft.com/office/officeart/2008/layout/VerticalCurvedList"/>
    <dgm:cxn modelId="{A6AA69F2-B545-4D66-B644-FD44428DF49F}" type="presParOf" srcId="{532653F7-3855-4612-A9DE-A7F1DE931140}" destId="{2E7751D0-578D-4591-A063-476BA694ACD9}" srcOrd="13" destOrd="0" presId="urn:microsoft.com/office/officeart/2008/layout/VerticalCurvedList"/>
    <dgm:cxn modelId="{201A408E-B580-4877-8A2E-01ED5A04AA6E}" type="presParOf" srcId="{532653F7-3855-4612-A9DE-A7F1DE931140}" destId="{56B1C456-D1DC-4FE5-8911-16992AC96A85}" srcOrd="14" destOrd="0" presId="urn:microsoft.com/office/officeart/2008/layout/VerticalCurvedList"/>
    <dgm:cxn modelId="{41FE6536-1F0B-4561-A9F6-649EB077DF72}" type="presParOf" srcId="{56B1C456-D1DC-4FE5-8911-16992AC96A85}" destId="{3FAE65CE-8A31-498C-B6EC-0750BE31866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0F2CDE-3011-45A5-9462-B58E2E40C19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5982FF-E98A-4884-B12E-E76DDD881D92}">
      <dgm:prSet phldrT="[Text]" custT="1"/>
      <dgm:spPr/>
      <dgm:t>
        <a:bodyPr/>
        <a:lstStyle/>
        <a:p>
          <a:pPr algn="ctr"/>
          <a:endParaRPr lang="en-US" sz="4800" dirty="0"/>
        </a:p>
        <a:p>
          <a:pPr algn="ctr"/>
          <a:r>
            <a:rPr lang="en-US" sz="3600" b="1" dirty="0" err="1"/>
            <a:t>Deteksi</a:t>
          </a:r>
          <a:r>
            <a:rPr lang="en-US" sz="3600" b="1" dirty="0"/>
            <a:t> Dini </a:t>
          </a:r>
          <a:r>
            <a:rPr lang="en-US" sz="3600" b="1" dirty="0" err="1"/>
            <a:t>Penyulit</a:t>
          </a:r>
          <a:r>
            <a:rPr lang="en-US" sz="3600" b="1" dirty="0"/>
            <a:t> Kala II</a:t>
          </a:r>
        </a:p>
      </dgm:t>
    </dgm:pt>
    <dgm:pt modelId="{0634E9EB-1453-42EA-81D6-C3DD8ED5A74D}" type="parTrans" cxnId="{27ABFB16-E890-42CE-8C8E-00119CF1BA29}">
      <dgm:prSet/>
      <dgm:spPr/>
      <dgm:t>
        <a:bodyPr/>
        <a:lstStyle/>
        <a:p>
          <a:endParaRPr lang="en-US" sz="1600"/>
        </a:p>
      </dgm:t>
    </dgm:pt>
    <dgm:pt modelId="{60AEFF14-8A05-4F7D-9826-8BC6C5932C1F}" type="sibTrans" cxnId="{27ABFB16-E890-42CE-8C8E-00119CF1BA29}">
      <dgm:prSet/>
      <dgm:spPr/>
      <dgm:t>
        <a:bodyPr/>
        <a:lstStyle/>
        <a:p>
          <a:endParaRPr lang="en-US" sz="1600"/>
        </a:p>
      </dgm:t>
    </dgm:pt>
    <dgm:pt modelId="{80023A5C-5F97-4CAA-AAB3-DA144E53459F}">
      <dgm:prSet phldrT="[Text]" custT="1"/>
      <dgm:spPr/>
      <dgm:t>
        <a:bodyPr/>
        <a:lstStyle/>
        <a:p>
          <a:r>
            <a:rPr lang="id-ID" sz="1800" dirty="0"/>
            <a:t>Syok</a:t>
          </a:r>
          <a:endParaRPr lang="en-US" sz="1800" dirty="0"/>
        </a:p>
      </dgm:t>
    </dgm:pt>
    <dgm:pt modelId="{BBEA1BA1-3814-4C6A-B02B-B5BB4D5FE353}" type="parTrans" cxnId="{0CA110CC-5761-46DE-B7AB-9EE93FFBC447}">
      <dgm:prSet/>
      <dgm:spPr/>
      <dgm:t>
        <a:bodyPr/>
        <a:lstStyle/>
        <a:p>
          <a:endParaRPr lang="en-US" sz="1600"/>
        </a:p>
      </dgm:t>
    </dgm:pt>
    <dgm:pt modelId="{556DCFBF-329C-4D83-A349-9FC54A60F985}" type="sibTrans" cxnId="{0CA110CC-5761-46DE-B7AB-9EE93FFBC447}">
      <dgm:prSet/>
      <dgm:spPr/>
      <dgm:t>
        <a:bodyPr/>
        <a:lstStyle/>
        <a:p>
          <a:endParaRPr lang="en-US" sz="1600"/>
        </a:p>
      </dgm:t>
    </dgm:pt>
    <dgm:pt modelId="{EAFD08F6-F613-4BB2-81B5-6D9B8DD99E06}">
      <dgm:prSet custT="1"/>
      <dgm:spPr/>
      <dgm:t>
        <a:bodyPr/>
        <a:lstStyle/>
        <a:p>
          <a:r>
            <a:rPr lang="en-US" sz="1800"/>
            <a:t>D</a:t>
          </a:r>
          <a:r>
            <a:rPr lang="id-ID" sz="1800"/>
            <a:t>ehidrasi</a:t>
          </a:r>
          <a:endParaRPr lang="id-ID" sz="1800" dirty="0"/>
        </a:p>
      </dgm:t>
    </dgm:pt>
    <dgm:pt modelId="{92D289CF-4E18-4154-8871-3F714792F6A4}" type="parTrans" cxnId="{286FB9EB-9D0B-4DC3-AA34-BAF3D02DED8A}">
      <dgm:prSet/>
      <dgm:spPr/>
      <dgm:t>
        <a:bodyPr/>
        <a:lstStyle/>
        <a:p>
          <a:endParaRPr lang="en-US" sz="1600"/>
        </a:p>
      </dgm:t>
    </dgm:pt>
    <dgm:pt modelId="{2599C7F8-29FF-47C1-8329-B199B4508CCC}" type="sibTrans" cxnId="{286FB9EB-9D0B-4DC3-AA34-BAF3D02DED8A}">
      <dgm:prSet/>
      <dgm:spPr/>
      <dgm:t>
        <a:bodyPr/>
        <a:lstStyle/>
        <a:p>
          <a:endParaRPr lang="en-US" sz="1600"/>
        </a:p>
      </dgm:t>
    </dgm:pt>
    <dgm:pt modelId="{EC61B2F7-C502-4494-823C-13DEF290E236}">
      <dgm:prSet custT="1"/>
      <dgm:spPr/>
      <dgm:t>
        <a:bodyPr/>
        <a:lstStyle/>
        <a:p>
          <a:r>
            <a:rPr lang="id-ID" sz="1800"/>
            <a:t>Infeksi</a:t>
          </a:r>
          <a:endParaRPr lang="id-ID" sz="1800" dirty="0"/>
        </a:p>
      </dgm:t>
    </dgm:pt>
    <dgm:pt modelId="{66656BC6-B553-45D9-87EF-0E6D8505C716}" type="parTrans" cxnId="{4ABEED73-9BCC-449F-B340-4E3E7BA3221F}">
      <dgm:prSet/>
      <dgm:spPr/>
      <dgm:t>
        <a:bodyPr/>
        <a:lstStyle/>
        <a:p>
          <a:endParaRPr lang="en-US" sz="1600"/>
        </a:p>
      </dgm:t>
    </dgm:pt>
    <dgm:pt modelId="{7D497663-BE4B-4B3D-9B06-4554558740D7}" type="sibTrans" cxnId="{4ABEED73-9BCC-449F-B340-4E3E7BA3221F}">
      <dgm:prSet/>
      <dgm:spPr/>
      <dgm:t>
        <a:bodyPr/>
        <a:lstStyle/>
        <a:p>
          <a:endParaRPr lang="en-US" sz="1600"/>
        </a:p>
      </dgm:t>
    </dgm:pt>
    <dgm:pt modelId="{8E518797-A640-4278-BFB8-FDF039EF9629}">
      <dgm:prSet custT="1"/>
      <dgm:spPr/>
      <dgm:t>
        <a:bodyPr/>
        <a:lstStyle/>
        <a:p>
          <a:r>
            <a:rPr lang="en-US" sz="1800"/>
            <a:t>P</a:t>
          </a:r>
          <a:r>
            <a:rPr lang="id-ID" sz="1800"/>
            <a:t>reeklampsia/eklampsia</a:t>
          </a:r>
          <a:endParaRPr lang="id-ID" sz="1800" dirty="0"/>
        </a:p>
      </dgm:t>
    </dgm:pt>
    <dgm:pt modelId="{3E193EEC-68CB-49DC-9447-B60D22C7D49A}" type="parTrans" cxnId="{B23C67FA-02BF-4656-B7EA-818FBA72DF00}">
      <dgm:prSet/>
      <dgm:spPr/>
      <dgm:t>
        <a:bodyPr/>
        <a:lstStyle/>
        <a:p>
          <a:endParaRPr lang="en-US" sz="1600"/>
        </a:p>
      </dgm:t>
    </dgm:pt>
    <dgm:pt modelId="{A98271E4-3C27-421E-A3FF-36F06A2A1F7D}" type="sibTrans" cxnId="{B23C67FA-02BF-4656-B7EA-818FBA72DF00}">
      <dgm:prSet/>
      <dgm:spPr/>
      <dgm:t>
        <a:bodyPr/>
        <a:lstStyle/>
        <a:p>
          <a:endParaRPr lang="en-US" sz="1600"/>
        </a:p>
      </dgm:t>
    </dgm:pt>
    <dgm:pt modelId="{D8D7591B-EFDF-4AA8-A6A4-0FCC987183C6}">
      <dgm:prSet custT="1"/>
      <dgm:spPr/>
      <dgm:t>
        <a:bodyPr/>
        <a:lstStyle/>
        <a:p>
          <a:r>
            <a:rPr lang="id-ID" sz="1800"/>
            <a:t>Inersia uteri</a:t>
          </a:r>
          <a:endParaRPr lang="id-ID" sz="1800" dirty="0"/>
        </a:p>
      </dgm:t>
    </dgm:pt>
    <dgm:pt modelId="{07B2FF0D-7492-4AA4-A7B5-9E7BB90CF3F8}" type="parTrans" cxnId="{D3813FD9-0DD7-47DC-8258-513A9712F942}">
      <dgm:prSet/>
      <dgm:spPr/>
      <dgm:t>
        <a:bodyPr/>
        <a:lstStyle/>
        <a:p>
          <a:endParaRPr lang="en-US" sz="1600"/>
        </a:p>
      </dgm:t>
    </dgm:pt>
    <dgm:pt modelId="{BB964F16-D1CA-4ED5-BC56-DBEB84B66E67}" type="sibTrans" cxnId="{D3813FD9-0DD7-47DC-8258-513A9712F942}">
      <dgm:prSet/>
      <dgm:spPr/>
      <dgm:t>
        <a:bodyPr/>
        <a:lstStyle/>
        <a:p>
          <a:endParaRPr lang="en-US" sz="1600"/>
        </a:p>
      </dgm:t>
    </dgm:pt>
    <dgm:pt modelId="{A87F3F3B-1216-4CE7-AA5B-A6CBD32D106B}">
      <dgm:prSet custT="1"/>
      <dgm:spPr/>
      <dgm:t>
        <a:bodyPr/>
        <a:lstStyle/>
        <a:p>
          <a:r>
            <a:rPr lang="id-ID" sz="1800"/>
            <a:t>Gawat janin</a:t>
          </a:r>
          <a:endParaRPr lang="id-ID" sz="1800" dirty="0"/>
        </a:p>
      </dgm:t>
    </dgm:pt>
    <dgm:pt modelId="{7579FC01-50D0-42C3-9105-F9877E22F399}" type="parTrans" cxnId="{D64B52FB-44F1-4803-8996-20CD41141C82}">
      <dgm:prSet/>
      <dgm:spPr/>
      <dgm:t>
        <a:bodyPr/>
        <a:lstStyle/>
        <a:p>
          <a:endParaRPr lang="en-US" sz="1600"/>
        </a:p>
      </dgm:t>
    </dgm:pt>
    <dgm:pt modelId="{37AA758A-0F76-409B-808D-DDB4AFE5FAFF}" type="sibTrans" cxnId="{D64B52FB-44F1-4803-8996-20CD41141C82}">
      <dgm:prSet/>
      <dgm:spPr/>
      <dgm:t>
        <a:bodyPr/>
        <a:lstStyle/>
        <a:p>
          <a:endParaRPr lang="en-US" sz="1600"/>
        </a:p>
      </dgm:t>
    </dgm:pt>
    <dgm:pt modelId="{AA432584-84BD-4B55-9BBA-8642AC0A8CE6}">
      <dgm:prSet custT="1"/>
      <dgm:spPr/>
      <dgm:t>
        <a:bodyPr/>
        <a:lstStyle/>
        <a:p>
          <a:r>
            <a:rPr lang="id-ID" sz="1800"/>
            <a:t>Penurunan kepala terhenti</a:t>
          </a:r>
          <a:endParaRPr lang="id-ID" sz="1800" dirty="0"/>
        </a:p>
      </dgm:t>
    </dgm:pt>
    <dgm:pt modelId="{C42AD6E0-9B72-496E-981C-65C6EA6DFBA8}" type="parTrans" cxnId="{308405C6-A064-4928-A89A-72D384B6CA7C}">
      <dgm:prSet/>
      <dgm:spPr/>
      <dgm:t>
        <a:bodyPr/>
        <a:lstStyle/>
        <a:p>
          <a:endParaRPr lang="en-US" sz="1600"/>
        </a:p>
      </dgm:t>
    </dgm:pt>
    <dgm:pt modelId="{A832098B-C8C7-4C49-97AF-F74DB8C887FE}" type="sibTrans" cxnId="{308405C6-A064-4928-A89A-72D384B6CA7C}">
      <dgm:prSet/>
      <dgm:spPr/>
      <dgm:t>
        <a:bodyPr/>
        <a:lstStyle/>
        <a:p>
          <a:endParaRPr lang="en-US" sz="1600"/>
        </a:p>
      </dgm:t>
    </dgm:pt>
    <dgm:pt modelId="{67EB5A16-A070-455E-87DD-DBD8387C8860}">
      <dgm:prSet custT="1"/>
      <dgm:spPr/>
      <dgm:t>
        <a:bodyPr/>
        <a:lstStyle/>
        <a:p>
          <a:r>
            <a:rPr lang="id-ID" sz="1800"/>
            <a:t>Adanya gejala dan tanda distosia</a:t>
          </a:r>
          <a:r>
            <a:rPr lang="en-US" sz="1800"/>
            <a:t> </a:t>
          </a:r>
          <a:r>
            <a:rPr lang="id-ID" sz="1800"/>
            <a:t>bahu</a:t>
          </a:r>
          <a:endParaRPr lang="id-ID" sz="1800" dirty="0"/>
        </a:p>
      </dgm:t>
    </dgm:pt>
    <dgm:pt modelId="{B313E528-B06C-4852-96DC-565733209E1B}" type="parTrans" cxnId="{F9F243B7-5F29-490E-9562-60427D774912}">
      <dgm:prSet/>
      <dgm:spPr/>
      <dgm:t>
        <a:bodyPr/>
        <a:lstStyle/>
        <a:p>
          <a:endParaRPr lang="en-US" sz="1600"/>
        </a:p>
      </dgm:t>
    </dgm:pt>
    <dgm:pt modelId="{DCDB305C-BFCF-4239-BFD8-44D70A4CEBEA}" type="sibTrans" cxnId="{F9F243B7-5F29-490E-9562-60427D774912}">
      <dgm:prSet/>
      <dgm:spPr/>
      <dgm:t>
        <a:bodyPr/>
        <a:lstStyle/>
        <a:p>
          <a:endParaRPr lang="en-US" sz="1600"/>
        </a:p>
      </dgm:t>
    </dgm:pt>
    <dgm:pt modelId="{C508178F-9DF8-4BE4-815A-03759273C231}">
      <dgm:prSet custT="1"/>
      <dgm:spPr/>
      <dgm:t>
        <a:bodyPr/>
        <a:lstStyle/>
        <a:p>
          <a:r>
            <a:rPr lang="id-ID" sz="1800"/>
            <a:t>Pewarnaan mekonium pada cairan ketuban</a:t>
          </a:r>
          <a:endParaRPr lang="id-ID" sz="1800" dirty="0"/>
        </a:p>
      </dgm:t>
    </dgm:pt>
    <dgm:pt modelId="{C430CDEC-E955-41A7-9DEE-87E82F6D3974}" type="parTrans" cxnId="{A0D593BB-CC99-4365-955F-44B9A2FB5B55}">
      <dgm:prSet/>
      <dgm:spPr/>
      <dgm:t>
        <a:bodyPr/>
        <a:lstStyle/>
        <a:p>
          <a:endParaRPr lang="en-US" sz="1600"/>
        </a:p>
      </dgm:t>
    </dgm:pt>
    <dgm:pt modelId="{7B9B6DC2-BD3A-48B5-9F99-E0502CEF51F1}" type="sibTrans" cxnId="{A0D593BB-CC99-4365-955F-44B9A2FB5B55}">
      <dgm:prSet/>
      <dgm:spPr/>
      <dgm:t>
        <a:bodyPr/>
        <a:lstStyle/>
        <a:p>
          <a:endParaRPr lang="en-US" sz="1600"/>
        </a:p>
      </dgm:t>
    </dgm:pt>
    <dgm:pt modelId="{4F551C58-16F3-4BD0-8079-832FEBA2140F}">
      <dgm:prSet custT="1"/>
      <dgm:spPr/>
      <dgm:t>
        <a:bodyPr/>
        <a:lstStyle/>
        <a:p>
          <a:r>
            <a:rPr lang="id-ID" sz="1800"/>
            <a:t>Kehamilan ganda/kembar</a:t>
          </a:r>
          <a:endParaRPr lang="id-ID" sz="1800" dirty="0"/>
        </a:p>
      </dgm:t>
    </dgm:pt>
    <dgm:pt modelId="{E0636198-E5F8-4DDE-894A-DB668DA8E341}" type="parTrans" cxnId="{8AF56663-C3DE-45D6-A144-5B6B725F6ADE}">
      <dgm:prSet/>
      <dgm:spPr/>
      <dgm:t>
        <a:bodyPr/>
        <a:lstStyle/>
        <a:p>
          <a:endParaRPr lang="en-US" sz="1600"/>
        </a:p>
      </dgm:t>
    </dgm:pt>
    <dgm:pt modelId="{B1FC02BC-721E-4ED4-946C-F6D42F130F0D}" type="sibTrans" cxnId="{8AF56663-C3DE-45D6-A144-5B6B725F6ADE}">
      <dgm:prSet/>
      <dgm:spPr/>
      <dgm:t>
        <a:bodyPr/>
        <a:lstStyle/>
        <a:p>
          <a:endParaRPr lang="en-US" sz="1600"/>
        </a:p>
      </dgm:t>
    </dgm:pt>
    <dgm:pt modelId="{22ADDC70-F456-4A06-AE2F-CF75D48D24E6}" type="pres">
      <dgm:prSet presAssocID="{200F2CDE-3011-45A5-9462-B58E2E40C19C}" presName="vert0" presStyleCnt="0">
        <dgm:presLayoutVars>
          <dgm:dir/>
          <dgm:animOne val="branch"/>
          <dgm:animLvl val="lvl"/>
        </dgm:presLayoutVars>
      </dgm:prSet>
      <dgm:spPr/>
    </dgm:pt>
    <dgm:pt modelId="{584D076C-9797-451F-BDB3-A7EA6A428D2C}" type="pres">
      <dgm:prSet presAssocID="{975982FF-E98A-4884-B12E-E76DDD881D92}" presName="thickLine" presStyleLbl="alignNode1" presStyleIdx="0" presStyleCnt="1"/>
      <dgm:spPr/>
    </dgm:pt>
    <dgm:pt modelId="{B4C8580D-4443-4CBC-9547-D1B206AC966D}" type="pres">
      <dgm:prSet presAssocID="{975982FF-E98A-4884-B12E-E76DDD881D92}" presName="horz1" presStyleCnt="0"/>
      <dgm:spPr/>
    </dgm:pt>
    <dgm:pt modelId="{D9EA888E-1B51-44BF-A9C1-4D44B32ABC63}" type="pres">
      <dgm:prSet presAssocID="{975982FF-E98A-4884-B12E-E76DDD881D92}" presName="tx1" presStyleLbl="revTx" presStyleIdx="0" presStyleCnt="11" custScaleX="252530"/>
      <dgm:spPr/>
    </dgm:pt>
    <dgm:pt modelId="{046159E8-3D7A-45F0-A3D2-618AD975760E}" type="pres">
      <dgm:prSet presAssocID="{975982FF-E98A-4884-B12E-E76DDD881D92}" presName="vert1" presStyleCnt="0"/>
      <dgm:spPr/>
    </dgm:pt>
    <dgm:pt modelId="{A9D80A07-ECB4-4DE4-AEEB-CD5B15FAAB2F}" type="pres">
      <dgm:prSet presAssocID="{80023A5C-5F97-4CAA-AAB3-DA144E53459F}" presName="vertSpace2a" presStyleCnt="0"/>
      <dgm:spPr/>
    </dgm:pt>
    <dgm:pt modelId="{7DEAE201-B3AD-4265-8504-A08AF5F7800F}" type="pres">
      <dgm:prSet presAssocID="{80023A5C-5F97-4CAA-AAB3-DA144E53459F}" presName="horz2" presStyleCnt="0"/>
      <dgm:spPr/>
    </dgm:pt>
    <dgm:pt modelId="{0196F007-254E-49F6-9C99-520755F68BC3}" type="pres">
      <dgm:prSet presAssocID="{80023A5C-5F97-4CAA-AAB3-DA144E53459F}" presName="horzSpace2" presStyleCnt="0"/>
      <dgm:spPr/>
    </dgm:pt>
    <dgm:pt modelId="{A3C7C5E6-3855-413E-A6AD-8873F05DE3AE}" type="pres">
      <dgm:prSet presAssocID="{80023A5C-5F97-4CAA-AAB3-DA144E53459F}" presName="tx2" presStyleLbl="revTx" presStyleIdx="1" presStyleCnt="11"/>
      <dgm:spPr/>
    </dgm:pt>
    <dgm:pt modelId="{E50B9C35-9AFB-4210-9E87-BB0305D062D6}" type="pres">
      <dgm:prSet presAssocID="{80023A5C-5F97-4CAA-AAB3-DA144E53459F}" presName="vert2" presStyleCnt="0"/>
      <dgm:spPr/>
    </dgm:pt>
    <dgm:pt modelId="{10DD6569-A237-41C9-A77E-6BC0D3087A95}" type="pres">
      <dgm:prSet presAssocID="{80023A5C-5F97-4CAA-AAB3-DA144E53459F}" presName="thinLine2b" presStyleLbl="callout" presStyleIdx="0" presStyleCnt="10"/>
      <dgm:spPr/>
    </dgm:pt>
    <dgm:pt modelId="{5778A350-D9AC-4747-A018-5E658AA1C39F}" type="pres">
      <dgm:prSet presAssocID="{80023A5C-5F97-4CAA-AAB3-DA144E53459F}" presName="vertSpace2b" presStyleCnt="0"/>
      <dgm:spPr/>
    </dgm:pt>
    <dgm:pt modelId="{D50B33BB-8F09-4959-846A-96083972AEE8}" type="pres">
      <dgm:prSet presAssocID="{EAFD08F6-F613-4BB2-81B5-6D9B8DD99E06}" presName="horz2" presStyleCnt="0"/>
      <dgm:spPr/>
    </dgm:pt>
    <dgm:pt modelId="{820D8BAF-0420-4CA2-BF32-AB75A4BCD6CB}" type="pres">
      <dgm:prSet presAssocID="{EAFD08F6-F613-4BB2-81B5-6D9B8DD99E06}" presName="horzSpace2" presStyleCnt="0"/>
      <dgm:spPr/>
    </dgm:pt>
    <dgm:pt modelId="{4E1500B4-EF5F-401D-9515-1939DD12CA48}" type="pres">
      <dgm:prSet presAssocID="{EAFD08F6-F613-4BB2-81B5-6D9B8DD99E06}" presName="tx2" presStyleLbl="revTx" presStyleIdx="2" presStyleCnt="11"/>
      <dgm:spPr/>
    </dgm:pt>
    <dgm:pt modelId="{E3F7E00E-04D3-4AD7-85AA-AE8DB52B818E}" type="pres">
      <dgm:prSet presAssocID="{EAFD08F6-F613-4BB2-81B5-6D9B8DD99E06}" presName="vert2" presStyleCnt="0"/>
      <dgm:spPr/>
    </dgm:pt>
    <dgm:pt modelId="{A953E159-5EF4-4888-B4F8-BB92D0881E6C}" type="pres">
      <dgm:prSet presAssocID="{EAFD08F6-F613-4BB2-81B5-6D9B8DD99E06}" presName="thinLine2b" presStyleLbl="callout" presStyleIdx="1" presStyleCnt="10"/>
      <dgm:spPr/>
    </dgm:pt>
    <dgm:pt modelId="{E88E8BE5-6976-4C53-BBBC-D38F63BA8A87}" type="pres">
      <dgm:prSet presAssocID="{EAFD08F6-F613-4BB2-81B5-6D9B8DD99E06}" presName="vertSpace2b" presStyleCnt="0"/>
      <dgm:spPr/>
    </dgm:pt>
    <dgm:pt modelId="{77AEEDDA-B7F6-4793-95B3-13D8C012D3BF}" type="pres">
      <dgm:prSet presAssocID="{EC61B2F7-C502-4494-823C-13DEF290E236}" presName="horz2" presStyleCnt="0"/>
      <dgm:spPr/>
    </dgm:pt>
    <dgm:pt modelId="{B3F849C5-54E9-4CCF-8FF4-FD8FC714A866}" type="pres">
      <dgm:prSet presAssocID="{EC61B2F7-C502-4494-823C-13DEF290E236}" presName="horzSpace2" presStyleCnt="0"/>
      <dgm:spPr/>
    </dgm:pt>
    <dgm:pt modelId="{8D360507-078A-4978-A677-A2D653018CF2}" type="pres">
      <dgm:prSet presAssocID="{EC61B2F7-C502-4494-823C-13DEF290E236}" presName="tx2" presStyleLbl="revTx" presStyleIdx="3" presStyleCnt="11"/>
      <dgm:spPr/>
    </dgm:pt>
    <dgm:pt modelId="{1170054E-3256-45A4-91AA-078E3AC7966E}" type="pres">
      <dgm:prSet presAssocID="{EC61B2F7-C502-4494-823C-13DEF290E236}" presName="vert2" presStyleCnt="0"/>
      <dgm:spPr/>
    </dgm:pt>
    <dgm:pt modelId="{D903EBDB-88FC-453B-A5A7-231DEBC48431}" type="pres">
      <dgm:prSet presAssocID="{EC61B2F7-C502-4494-823C-13DEF290E236}" presName="thinLine2b" presStyleLbl="callout" presStyleIdx="2" presStyleCnt="10"/>
      <dgm:spPr/>
    </dgm:pt>
    <dgm:pt modelId="{3EE60BC8-6C16-4F39-A07B-E07E55AD5F28}" type="pres">
      <dgm:prSet presAssocID="{EC61B2F7-C502-4494-823C-13DEF290E236}" presName="vertSpace2b" presStyleCnt="0"/>
      <dgm:spPr/>
    </dgm:pt>
    <dgm:pt modelId="{E17E6193-838A-4053-80DB-469F2BDE33C2}" type="pres">
      <dgm:prSet presAssocID="{8E518797-A640-4278-BFB8-FDF039EF9629}" presName="horz2" presStyleCnt="0"/>
      <dgm:spPr/>
    </dgm:pt>
    <dgm:pt modelId="{3F22C7A1-05F8-4DA4-939A-929CB44864E3}" type="pres">
      <dgm:prSet presAssocID="{8E518797-A640-4278-BFB8-FDF039EF9629}" presName="horzSpace2" presStyleCnt="0"/>
      <dgm:spPr/>
    </dgm:pt>
    <dgm:pt modelId="{77196985-B8DF-48A3-ADAC-30057EA9865C}" type="pres">
      <dgm:prSet presAssocID="{8E518797-A640-4278-BFB8-FDF039EF9629}" presName="tx2" presStyleLbl="revTx" presStyleIdx="4" presStyleCnt="11"/>
      <dgm:spPr/>
    </dgm:pt>
    <dgm:pt modelId="{73AB808C-6DBC-46EC-9C42-9FBE8710F7A2}" type="pres">
      <dgm:prSet presAssocID="{8E518797-A640-4278-BFB8-FDF039EF9629}" presName="vert2" presStyleCnt="0"/>
      <dgm:spPr/>
    </dgm:pt>
    <dgm:pt modelId="{A4481E0F-F0B7-4998-9B66-01DF2C6D1D3B}" type="pres">
      <dgm:prSet presAssocID="{8E518797-A640-4278-BFB8-FDF039EF9629}" presName="thinLine2b" presStyleLbl="callout" presStyleIdx="3" presStyleCnt="10"/>
      <dgm:spPr/>
    </dgm:pt>
    <dgm:pt modelId="{EC20B4F8-EDAF-46BF-ABBA-488AF282A4BD}" type="pres">
      <dgm:prSet presAssocID="{8E518797-A640-4278-BFB8-FDF039EF9629}" presName="vertSpace2b" presStyleCnt="0"/>
      <dgm:spPr/>
    </dgm:pt>
    <dgm:pt modelId="{6EE0A4C0-A16B-4094-90AB-9AD32FC867C1}" type="pres">
      <dgm:prSet presAssocID="{D8D7591B-EFDF-4AA8-A6A4-0FCC987183C6}" presName="horz2" presStyleCnt="0"/>
      <dgm:spPr/>
    </dgm:pt>
    <dgm:pt modelId="{4713731F-56D8-4344-896B-96A4CB3940DE}" type="pres">
      <dgm:prSet presAssocID="{D8D7591B-EFDF-4AA8-A6A4-0FCC987183C6}" presName="horzSpace2" presStyleCnt="0"/>
      <dgm:spPr/>
    </dgm:pt>
    <dgm:pt modelId="{A9CA2BB8-DAC3-42B1-9496-D31E11F7401B}" type="pres">
      <dgm:prSet presAssocID="{D8D7591B-EFDF-4AA8-A6A4-0FCC987183C6}" presName="tx2" presStyleLbl="revTx" presStyleIdx="5" presStyleCnt="11"/>
      <dgm:spPr/>
    </dgm:pt>
    <dgm:pt modelId="{4D948451-761C-44E4-AB3E-A209914C199A}" type="pres">
      <dgm:prSet presAssocID="{D8D7591B-EFDF-4AA8-A6A4-0FCC987183C6}" presName="vert2" presStyleCnt="0"/>
      <dgm:spPr/>
    </dgm:pt>
    <dgm:pt modelId="{20414F43-610D-4447-ABA3-975EA5A95C93}" type="pres">
      <dgm:prSet presAssocID="{D8D7591B-EFDF-4AA8-A6A4-0FCC987183C6}" presName="thinLine2b" presStyleLbl="callout" presStyleIdx="4" presStyleCnt="10"/>
      <dgm:spPr/>
    </dgm:pt>
    <dgm:pt modelId="{10B202F7-E1C9-4BFE-BD19-4DD91FA5935F}" type="pres">
      <dgm:prSet presAssocID="{D8D7591B-EFDF-4AA8-A6A4-0FCC987183C6}" presName="vertSpace2b" presStyleCnt="0"/>
      <dgm:spPr/>
    </dgm:pt>
    <dgm:pt modelId="{0C0FBEAA-9923-46F0-8892-F07F8819A871}" type="pres">
      <dgm:prSet presAssocID="{A87F3F3B-1216-4CE7-AA5B-A6CBD32D106B}" presName="horz2" presStyleCnt="0"/>
      <dgm:spPr/>
    </dgm:pt>
    <dgm:pt modelId="{93C1BC4B-0991-4130-894D-38CF752537AA}" type="pres">
      <dgm:prSet presAssocID="{A87F3F3B-1216-4CE7-AA5B-A6CBD32D106B}" presName="horzSpace2" presStyleCnt="0"/>
      <dgm:spPr/>
    </dgm:pt>
    <dgm:pt modelId="{6371FCDD-82C2-47DD-AECC-F6DC7996745A}" type="pres">
      <dgm:prSet presAssocID="{A87F3F3B-1216-4CE7-AA5B-A6CBD32D106B}" presName="tx2" presStyleLbl="revTx" presStyleIdx="6" presStyleCnt="11"/>
      <dgm:spPr/>
    </dgm:pt>
    <dgm:pt modelId="{F84BEA36-843F-4E64-817D-5BE7A955C30F}" type="pres">
      <dgm:prSet presAssocID="{A87F3F3B-1216-4CE7-AA5B-A6CBD32D106B}" presName="vert2" presStyleCnt="0"/>
      <dgm:spPr/>
    </dgm:pt>
    <dgm:pt modelId="{B61D42C9-3204-4F41-9E45-E7F997B12A44}" type="pres">
      <dgm:prSet presAssocID="{A87F3F3B-1216-4CE7-AA5B-A6CBD32D106B}" presName="thinLine2b" presStyleLbl="callout" presStyleIdx="5" presStyleCnt="10"/>
      <dgm:spPr/>
    </dgm:pt>
    <dgm:pt modelId="{B24236FF-50FD-49F2-8CFF-5DF24116F3A9}" type="pres">
      <dgm:prSet presAssocID="{A87F3F3B-1216-4CE7-AA5B-A6CBD32D106B}" presName="vertSpace2b" presStyleCnt="0"/>
      <dgm:spPr/>
    </dgm:pt>
    <dgm:pt modelId="{FC083F64-A34F-4EC1-82EF-56797A03E63D}" type="pres">
      <dgm:prSet presAssocID="{AA432584-84BD-4B55-9BBA-8642AC0A8CE6}" presName="horz2" presStyleCnt="0"/>
      <dgm:spPr/>
    </dgm:pt>
    <dgm:pt modelId="{73E218F1-30E2-403B-98E2-1C52180D8640}" type="pres">
      <dgm:prSet presAssocID="{AA432584-84BD-4B55-9BBA-8642AC0A8CE6}" presName="horzSpace2" presStyleCnt="0"/>
      <dgm:spPr/>
    </dgm:pt>
    <dgm:pt modelId="{4AFE553E-72F8-4828-87B2-69AC52D08C3A}" type="pres">
      <dgm:prSet presAssocID="{AA432584-84BD-4B55-9BBA-8642AC0A8CE6}" presName="tx2" presStyleLbl="revTx" presStyleIdx="7" presStyleCnt="11"/>
      <dgm:spPr/>
    </dgm:pt>
    <dgm:pt modelId="{972BF92C-DC21-4BC8-8D05-70C1687C2624}" type="pres">
      <dgm:prSet presAssocID="{AA432584-84BD-4B55-9BBA-8642AC0A8CE6}" presName="vert2" presStyleCnt="0"/>
      <dgm:spPr/>
    </dgm:pt>
    <dgm:pt modelId="{88A713EA-60BE-4A02-B4F8-91B556ED025A}" type="pres">
      <dgm:prSet presAssocID="{AA432584-84BD-4B55-9BBA-8642AC0A8CE6}" presName="thinLine2b" presStyleLbl="callout" presStyleIdx="6" presStyleCnt="10"/>
      <dgm:spPr/>
    </dgm:pt>
    <dgm:pt modelId="{D18E4D63-F867-40EF-879E-9579DDAE1632}" type="pres">
      <dgm:prSet presAssocID="{AA432584-84BD-4B55-9BBA-8642AC0A8CE6}" presName="vertSpace2b" presStyleCnt="0"/>
      <dgm:spPr/>
    </dgm:pt>
    <dgm:pt modelId="{231251A3-3AC5-4A46-BD06-804A66500965}" type="pres">
      <dgm:prSet presAssocID="{67EB5A16-A070-455E-87DD-DBD8387C8860}" presName="horz2" presStyleCnt="0"/>
      <dgm:spPr/>
    </dgm:pt>
    <dgm:pt modelId="{D7FCB439-3B7A-4FD3-9F71-C9761C623F28}" type="pres">
      <dgm:prSet presAssocID="{67EB5A16-A070-455E-87DD-DBD8387C8860}" presName="horzSpace2" presStyleCnt="0"/>
      <dgm:spPr/>
    </dgm:pt>
    <dgm:pt modelId="{81744E79-1080-475E-9B90-B100BC103B2D}" type="pres">
      <dgm:prSet presAssocID="{67EB5A16-A070-455E-87DD-DBD8387C8860}" presName="tx2" presStyleLbl="revTx" presStyleIdx="8" presStyleCnt="11"/>
      <dgm:spPr/>
    </dgm:pt>
    <dgm:pt modelId="{BD971518-F036-4230-84BF-CC5F10A88280}" type="pres">
      <dgm:prSet presAssocID="{67EB5A16-A070-455E-87DD-DBD8387C8860}" presName="vert2" presStyleCnt="0"/>
      <dgm:spPr/>
    </dgm:pt>
    <dgm:pt modelId="{A6011A88-00F2-45DC-8551-9C824616F30F}" type="pres">
      <dgm:prSet presAssocID="{67EB5A16-A070-455E-87DD-DBD8387C8860}" presName="thinLine2b" presStyleLbl="callout" presStyleIdx="7" presStyleCnt="10"/>
      <dgm:spPr/>
    </dgm:pt>
    <dgm:pt modelId="{251F9224-7ED7-4FB4-BC62-7DEDA88EE7C1}" type="pres">
      <dgm:prSet presAssocID="{67EB5A16-A070-455E-87DD-DBD8387C8860}" presName="vertSpace2b" presStyleCnt="0"/>
      <dgm:spPr/>
    </dgm:pt>
    <dgm:pt modelId="{D17835AE-4794-4DC5-973A-31CDEF17A7F3}" type="pres">
      <dgm:prSet presAssocID="{C508178F-9DF8-4BE4-815A-03759273C231}" presName="horz2" presStyleCnt="0"/>
      <dgm:spPr/>
    </dgm:pt>
    <dgm:pt modelId="{CA8F42C9-EDF5-4468-BACD-99B8FD0D1CEC}" type="pres">
      <dgm:prSet presAssocID="{C508178F-9DF8-4BE4-815A-03759273C231}" presName="horzSpace2" presStyleCnt="0"/>
      <dgm:spPr/>
    </dgm:pt>
    <dgm:pt modelId="{C56B6BAC-4A89-40A4-8A43-86432CC8B6EA}" type="pres">
      <dgm:prSet presAssocID="{C508178F-9DF8-4BE4-815A-03759273C231}" presName="tx2" presStyleLbl="revTx" presStyleIdx="9" presStyleCnt="11"/>
      <dgm:spPr/>
    </dgm:pt>
    <dgm:pt modelId="{D0718569-E6AB-486B-896C-2040B71E691A}" type="pres">
      <dgm:prSet presAssocID="{C508178F-9DF8-4BE4-815A-03759273C231}" presName="vert2" presStyleCnt="0"/>
      <dgm:spPr/>
    </dgm:pt>
    <dgm:pt modelId="{AD255B63-D612-4931-9140-4FF91A235582}" type="pres">
      <dgm:prSet presAssocID="{C508178F-9DF8-4BE4-815A-03759273C231}" presName="thinLine2b" presStyleLbl="callout" presStyleIdx="8" presStyleCnt="10"/>
      <dgm:spPr/>
    </dgm:pt>
    <dgm:pt modelId="{124C16B9-8CC5-4E5E-BE06-97F536A4820E}" type="pres">
      <dgm:prSet presAssocID="{C508178F-9DF8-4BE4-815A-03759273C231}" presName="vertSpace2b" presStyleCnt="0"/>
      <dgm:spPr/>
    </dgm:pt>
    <dgm:pt modelId="{756D8001-EEB5-4A84-9A11-E8021F448BB8}" type="pres">
      <dgm:prSet presAssocID="{4F551C58-16F3-4BD0-8079-832FEBA2140F}" presName="horz2" presStyleCnt="0"/>
      <dgm:spPr/>
    </dgm:pt>
    <dgm:pt modelId="{22A65012-37E4-4652-9993-2B7090AFEA9A}" type="pres">
      <dgm:prSet presAssocID="{4F551C58-16F3-4BD0-8079-832FEBA2140F}" presName="horzSpace2" presStyleCnt="0"/>
      <dgm:spPr/>
    </dgm:pt>
    <dgm:pt modelId="{E4C745E8-17A2-4D1C-926C-3C5263DA96EE}" type="pres">
      <dgm:prSet presAssocID="{4F551C58-16F3-4BD0-8079-832FEBA2140F}" presName="tx2" presStyleLbl="revTx" presStyleIdx="10" presStyleCnt="11"/>
      <dgm:spPr/>
    </dgm:pt>
    <dgm:pt modelId="{4B10478F-4728-4AA1-8DD0-6C01DEDCEB54}" type="pres">
      <dgm:prSet presAssocID="{4F551C58-16F3-4BD0-8079-832FEBA2140F}" presName="vert2" presStyleCnt="0"/>
      <dgm:spPr/>
    </dgm:pt>
    <dgm:pt modelId="{8D7AEFA5-91A2-4B9E-B929-623EB27F2381}" type="pres">
      <dgm:prSet presAssocID="{4F551C58-16F3-4BD0-8079-832FEBA2140F}" presName="thinLine2b" presStyleLbl="callout" presStyleIdx="9" presStyleCnt="10"/>
      <dgm:spPr/>
    </dgm:pt>
    <dgm:pt modelId="{316A705A-670E-4950-8709-D6F261CDB357}" type="pres">
      <dgm:prSet presAssocID="{4F551C58-16F3-4BD0-8079-832FEBA2140F}" presName="vertSpace2b" presStyleCnt="0"/>
      <dgm:spPr/>
    </dgm:pt>
  </dgm:ptLst>
  <dgm:cxnLst>
    <dgm:cxn modelId="{39370D0A-141D-4291-B9C2-B25E9255D433}" type="presOf" srcId="{C508178F-9DF8-4BE4-815A-03759273C231}" destId="{C56B6BAC-4A89-40A4-8A43-86432CC8B6EA}" srcOrd="0" destOrd="0" presId="urn:microsoft.com/office/officeart/2008/layout/LinedList"/>
    <dgm:cxn modelId="{E7410D0F-1569-4A06-91C1-5ABE7CCED5AD}" type="presOf" srcId="{67EB5A16-A070-455E-87DD-DBD8387C8860}" destId="{81744E79-1080-475E-9B90-B100BC103B2D}" srcOrd="0" destOrd="0" presId="urn:microsoft.com/office/officeart/2008/layout/LinedList"/>
    <dgm:cxn modelId="{27ABFB16-E890-42CE-8C8E-00119CF1BA29}" srcId="{200F2CDE-3011-45A5-9462-B58E2E40C19C}" destId="{975982FF-E98A-4884-B12E-E76DDD881D92}" srcOrd="0" destOrd="0" parTransId="{0634E9EB-1453-42EA-81D6-C3DD8ED5A74D}" sibTransId="{60AEFF14-8A05-4F7D-9826-8BC6C5932C1F}"/>
    <dgm:cxn modelId="{929DAE23-90D2-4686-BE5D-A5FDCF69AA83}" type="presOf" srcId="{4F551C58-16F3-4BD0-8079-832FEBA2140F}" destId="{E4C745E8-17A2-4D1C-926C-3C5263DA96EE}" srcOrd="0" destOrd="0" presId="urn:microsoft.com/office/officeart/2008/layout/LinedList"/>
    <dgm:cxn modelId="{A2B6C723-5926-49BC-A147-BEE8C472D644}" type="presOf" srcId="{975982FF-E98A-4884-B12E-E76DDD881D92}" destId="{D9EA888E-1B51-44BF-A9C1-4D44B32ABC63}" srcOrd="0" destOrd="0" presId="urn:microsoft.com/office/officeart/2008/layout/LinedList"/>
    <dgm:cxn modelId="{41A8BB30-5B89-4533-9125-87A10A540DE2}" type="presOf" srcId="{80023A5C-5F97-4CAA-AAB3-DA144E53459F}" destId="{A3C7C5E6-3855-413E-A6AD-8873F05DE3AE}" srcOrd="0" destOrd="0" presId="urn:microsoft.com/office/officeart/2008/layout/LinedList"/>
    <dgm:cxn modelId="{8AF56663-C3DE-45D6-A144-5B6B725F6ADE}" srcId="{975982FF-E98A-4884-B12E-E76DDD881D92}" destId="{4F551C58-16F3-4BD0-8079-832FEBA2140F}" srcOrd="9" destOrd="0" parTransId="{E0636198-E5F8-4DDE-894A-DB668DA8E341}" sibTransId="{B1FC02BC-721E-4ED4-946C-F6D42F130F0D}"/>
    <dgm:cxn modelId="{7A98DB6F-3831-4FE6-B177-8BB668981A99}" type="presOf" srcId="{EAFD08F6-F613-4BB2-81B5-6D9B8DD99E06}" destId="{4E1500B4-EF5F-401D-9515-1939DD12CA48}" srcOrd="0" destOrd="0" presId="urn:microsoft.com/office/officeart/2008/layout/LinedList"/>
    <dgm:cxn modelId="{4ABEED73-9BCC-449F-B340-4E3E7BA3221F}" srcId="{975982FF-E98A-4884-B12E-E76DDD881D92}" destId="{EC61B2F7-C502-4494-823C-13DEF290E236}" srcOrd="2" destOrd="0" parTransId="{66656BC6-B553-45D9-87EF-0E6D8505C716}" sibTransId="{7D497663-BE4B-4B3D-9B06-4554558740D7}"/>
    <dgm:cxn modelId="{1FC80174-FE17-49FA-8BCD-0CDFCD70D064}" type="presOf" srcId="{AA432584-84BD-4B55-9BBA-8642AC0A8CE6}" destId="{4AFE553E-72F8-4828-87B2-69AC52D08C3A}" srcOrd="0" destOrd="0" presId="urn:microsoft.com/office/officeart/2008/layout/LinedList"/>
    <dgm:cxn modelId="{16406185-E0B1-44CE-91A0-39BF478AA8AC}" type="presOf" srcId="{A87F3F3B-1216-4CE7-AA5B-A6CBD32D106B}" destId="{6371FCDD-82C2-47DD-AECC-F6DC7996745A}" srcOrd="0" destOrd="0" presId="urn:microsoft.com/office/officeart/2008/layout/LinedList"/>
    <dgm:cxn modelId="{E92B3D89-9E1B-4BA1-8FEB-7D0C179E7EBC}" type="presOf" srcId="{EC61B2F7-C502-4494-823C-13DEF290E236}" destId="{8D360507-078A-4978-A677-A2D653018CF2}" srcOrd="0" destOrd="0" presId="urn:microsoft.com/office/officeart/2008/layout/LinedList"/>
    <dgm:cxn modelId="{F9AC298F-7CB8-46C3-BA99-3469DC36AED9}" type="presOf" srcId="{D8D7591B-EFDF-4AA8-A6A4-0FCC987183C6}" destId="{A9CA2BB8-DAC3-42B1-9496-D31E11F7401B}" srcOrd="0" destOrd="0" presId="urn:microsoft.com/office/officeart/2008/layout/LinedList"/>
    <dgm:cxn modelId="{F9F243B7-5F29-490E-9562-60427D774912}" srcId="{975982FF-E98A-4884-B12E-E76DDD881D92}" destId="{67EB5A16-A070-455E-87DD-DBD8387C8860}" srcOrd="7" destOrd="0" parTransId="{B313E528-B06C-4852-96DC-565733209E1B}" sibTransId="{DCDB305C-BFCF-4239-BFD8-44D70A4CEBEA}"/>
    <dgm:cxn modelId="{A0D593BB-CC99-4365-955F-44B9A2FB5B55}" srcId="{975982FF-E98A-4884-B12E-E76DDD881D92}" destId="{C508178F-9DF8-4BE4-815A-03759273C231}" srcOrd="8" destOrd="0" parTransId="{C430CDEC-E955-41A7-9DEE-87E82F6D3974}" sibTransId="{7B9B6DC2-BD3A-48B5-9F99-E0502CEF51F1}"/>
    <dgm:cxn modelId="{308405C6-A064-4928-A89A-72D384B6CA7C}" srcId="{975982FF-E98A-4884-B12E-E76DDD881D92}" destId="{AA432584-84BD-4B55-9BBA-8642AC0A8CE6}" srcOrd="6" destOrd="0" parTransId="{C42AD6E0-9B72-496E-981C-65C6EA6DFBA8}" sibTransId="{A832098B-C8C7-4C49-97AF-F74DB8C887FE}"/>
    <dgm:cxn modelId="{F5D2B4C9-2EC3-46F8-9AC4-DD368E16E0BE}" type="presOf" srcId="{8E518797-A640-4278-BFB8-FDF039EF9629}" destId="{77196985-B8DF-48A3-ADAC-30057EA9865C}" srcOrd="0" destOrd="0" presId="urn:microsoft.com/office/officeart/2008/layout/LinedList"/>
    <dgm:cxn modelId="{0CA110CC-5761-46DE-B7AB-9EE93FFBC447}" srcId="{975982FF-E98A-4884-B12E-E76DDD881D92}" destId="{80023A5C-5F97-4CAA-AAB3-DA144E53459F}" srcOrd="0" destOrd="0" parTransId="{BBEA1BA1-3814-4C6A-B02B-B5BB4D5FE353}" sibTransId="{556DCFBF-329C-4D83-A349-9FC54A60F985}"/>
    <dgm:cxn modelId="{D3813FD9-0DD7-47DC-8258-513A9712F942}" srcId="{975982FF-E98A-4884-B12E-E76DDD881D92}" destId="{D8D7591B-EFDF-4AA8-A6A4-0FCC987183C6}" srcOrd="4" destOrd="0" parTransId="{07B2FF0D-7492-4AA4-A7B5-9E7BB90CF3F8}" sibTransId="{BB964F16-D1CA-4ED5-BC56-DBEB84B66E67}"/>
    <dgm:cxn modelId="{286FB9EB-9D0B-4DC3-AA34-BAF3D02DED8A}" srcId="{975982FF-E98A-4884-B12E-E76DDD881D92}" destId="{EAFD08F6-F613-4BB2-81B5-6D9B8DD99E06}" srcOrd="1" destOrd="0" parTransId="{92D289CF-4E18-4154-8871-3F714792F6A4}" sibTransId="{2599C7F8-29FF-47C1-8329-B199B4508CCC}"/>
    <dgm:cxn modelId="{C2DC22F4-006A-4E7E-8275-701FCE6278BB}" type="presOf" srcId="{200F2CDE-3011-45A5-9462-B58E2E40C19C}" destId="{22ADDC70-F456-4A06-AE2F-CF75D48D24E6}" srcOrd="0" destOrd="0" presId="urn:microsoft.com/office/officeart/2008/layout/LinedList"/>
    <dgm:cxn modelId="{B23C67FA-02BF-4656-B7EA-818FBA72DF00}" srcId="{975982FF-E98A-4884-B12E-E76DDD881D92}" destId="{8E518797-A640-4278-BFB8-FDF039EF9629}" srcOrd="3" destOrd="0" parTransId="{3E193EEC-68CB-49DC-9447-B60D22C7D49A}" sibTransId="{A98271E4-3C27-421E-A3FF-36F06A2A1F7D}"/>
    <dgm:cxn modelId="{D64B52FB-44F1-4803-8996-20CD41141C82}" srcId="{975982FF-E98A-4884-B12E-E76DDD881D92}" destId="{A87F3F3B-1216-4CE7-AA5B-A6CBD32D106B}" srcOrd="5" destOrd="0" parTransId="{7579FC01-50D0-42C3-9105-F9877E22F399}" sibTransId="{37AA758A-0F76-409B-808D-DDB4AFE5FAFF}"/>
    <dgm:cxn modelId="{31B46A77-DBA1-4433-B23A-878703DA791F}" type="presParOf" srcId="{22ADDC70-F456-4A06-AE2F-CF75D48D24E6}" destId="{584D076C-9797-451F-BDB3-A7EA6A428D2C}" srcOrd="0" destOrd="0" presId="urn:microsoft.com/office/officeart/2008/layout/LinedList"/>
    <dgm:cxn modelId="{FF8CCD08-8A34-4095-807B-394D42CC045C}" type="presParOf" srcId="{22ADDC70-F456-4A06-AE2F-CF75D48D24E6}" destId="{B4C8580D-4443-4CBC-9547-D1B206AC966D}" srcOrd="1" destOrd="0" presId="urn:microsoft.com/office/officeart/2008/layout/LinedList"/>
    <dgm:cxn modelId="{60065996-039A-4767-8882-62A8BE357DEF}" type="presParOf" srcId="{B4C8580D-4443-4CBC-9547-D1B206AC966D}" destId="{D9EA888E-1B51-44BF-A9C1-4D44B32ABC63}" srcOrd="0" destOrd="0" presId="urn:microsoft.com/office/officeart/2008/layout/LinedList"/>
    <dgm:cxn modelId="{DCB00261-BD54-416B-98C4-F7B99216F8FE}" type="presParOf" srcId="{B4C8580D-4443-4CBC-9547-D1B206AC966D}" destId="{046159E8-3D7A-45F0-A3D2-618AD975760E}" srcOrd="1" destOrd="0" presId="urn:microsoft.com/office/officeart/2008/layout/LinedList"/>
    <dgm:cxn modelId="{E0602F53-F5F7-4BD4-B595-EA9D9EECA599}" type="presParOf" srcId="{046159E8-3D7A-45F0-A3D2-618AD975760E}" destId="{A9D80A07-ECB4-4DE4-AEEB-CD5B15FAAB2F}" srcOrd="0" destOrd="0" presId="urn:microsoft.com/office/officeart/2008/layout/LinedList"/>
    <dgm:cxn modelId="{EA133A17-6DDE-403D-A2A3-81204D247082}" type="presParOf" srcId="{046159E8-3D7A-45F0-A3D2-618AD975760E}" destId="{7DEAE201-B3AD-4265-8504-A08AF5F7800F}" srcOrd="1" destOrd="0" presId="urn:microsoft.com/office/officeart/2008/layout/LinedList"/>
    <dgm:cxn modelId="{573D97D0-6BD7-464C-9FA7-33031B83F94A}" type="presParOf" srcId="{7DEAE201-B3AD-4265-8504-A08AF5F7800F}" destId="{0196F007-254E-49F6-9C99-520755F68BC3}" srcOrd="0" destOrd="0" presId="urn:microsoft.com/office/officeart/2008/layout/LinedList"/>
    <dgm:cxn modelId="{C0A211C1-2276-43F7-AC7B-221486156901}" type="presParOf" srcId="{7DEAE201-B3AD-4265-8504-A08AF5F7800F}" destId="{A3C7C5E6-3855-413E-A6AD-8873F05DE3AE}" srcOrd="1" destOrd="0" presId="urn:microsoft.com/office/officeart/2008/layout/LinedList"/>
    <dgm:cxn modelId="{C79C8200-67D1-4DB8-B05B-04695D81D5EC}" type="presParOf" srcId="{7DEAE201-B3AD-4265-8504-A08AF5F7800F}" destId="{E50B9C35-9AFB-4210-9E87-BB0305D062D6}" srcOrd="2" destOrd="0" presId="urn:microsoft.com/office/officeart/2008/layout/LinedList"/>
    <dgm:cxn modelId="{59374B6F-EC70-4372-BD51-8F9D8AC3502F}" type="presParOf" srcId="{046159E8-3D7A-45F0-A3D2-618AD975760E}" destId="{10DD6569-A237-41C9-A77E-6BC0D3087A95}" srcOrd="2" destOrd="0" presId="urn:microsoft.com/office/officeart/2008/layout/LinedList"/>
    <dgm:cxn modelId="{FF3252C9-2DF7-438F-A420-DF4CF1232A31}" type="presParOf" srcId="{046159E8-3D7A-45F0-A3D2-618AD975760E}" destId="{5778A350-D9AC-4747-A018-5E658AA1C39F}" srcOrd="3" destOrd="0" presId="urn:microsoft.com/office/officeart/2008/layout/LinedList"/>
    <dgm:cxn modelId="{A226F8BA-B140-4656-8D57-D742647C0E52}" type="presParOf" srcId="{046159E8-3D7A-45F0-A3D2-618AD975760E}" destId="{D50B33BB-8F09-4959-846A-96083972AEE8}" srcOrd="4" destOrd="0" presId="urn:microsoft.com/office/officeart/2008/layout/LinedList"/>
    <dgm:cxn modelId="{6B8CDAFF-3A72-40C1-B7E6-0F2311BE9385}" type="presParOf" srcId="{D50B33BB-8F09-4959-846A-96083972AEE8}" destId="{820D8BAF-0420-4CA2-BF32-AB75A4BCD6CB}" srcOrd="0" destOrd="0" presId="urn:microsoft.com/office/officeart/2008/layout/LinedList"/>
    <dgm:cxn modelId="{FF479C73-8788-49A5-B899-7E0F263655B8}" type="presParOf" srcId="{D50B33BB-8F09-4959-846A-96083972AEE8}" destId="{4E1500B4-EF5F-401D-9515-1939DD12CA48}" srcOrd="1" destOrd="0" presId="urn:microsoft.com/office/officeart/2008/layout/LinedList"/>
    <dgm:cxn modelId="{ACE27956-0322-4552-AFB7-AE6C96387071}" type="presParOf" srcId="{D50B33BB-8F09-4959-846A-96083972AEE8}" destId="{E3F7E00E-04D3-4AD7-85AA-AE8DB52B818E}" srcOrd="2" destOrd="0" presId="urn:microsoft.com/office/officeart/2008/layout/LinedList"/>
    <dgm:cxn modelId="{FAA82F81-01B3-4F1A-BFF0-A141C479C247}" type="presParOf" srcId="{046159E8-3D7A-45F0-A3D2-618AD975760E}" destId="{A953E159-5EF4-4888-B4F8-BB92D0881E6C}" srcOrd="5" destOrd="0" presId="urn:microsoft.com/office/officeart/2008/layout/LinedList"/>
    <dgm:cxn modelId="{F34F98E3-80DF-46E4-93AF-70D261ECD017}" type="presParOf" srcId="{046159E8-3D7A-45F0-A3D2-618AD975760E}" destId="{E88E8BE5-6976-4C53-BBBC-D38F63BA8A87}" srcOrd="6" destOrd="0" presId="urn:microsoft.com/office/officeart/2008/layout/LinedList"/>
    <dgm:cxn modelId="{633E784F-871A-4E6B-BCE4-5294230D7363}" type="presParOf" srcId="{046159E8-3D7A-45F0-A3D2-618AD975760E}" destId="{77AEEDDA-B7F6-4793-95B3-13D8C012D3BF}" srcOrd="7" destOrd="0" presId="urn:microsoft.com/office/officeart/2008/layout/LinedList"/>
    <dgm:cxn modelId="{0365112C-74C1-4C0A-93D7-66E48EFA24FC}" type="presParOf" srcId="{77AEEDDA-B7F6-4793-95B3-13D8C012D3BF}" destId="{B3F849C5-54E9-4CCF-8FF4-FD8FC714A866}" srcOrd="0" destOrd="0" presId="urn:microsoft.com/office/officeart/2008/layout/LinedList"/>
    <dgm:cxn modelId="{7BB823B4-C6D6-44AC-B2F6-E3F7165B475B}" type="presParOf" srcId="{77AEEDDA-B7F6-4793-95B3-13D8C012D3BF}" destId="{8D360507-078A-4978-A677-A2D653018CF2}" srcOrd="1" destOrd="0" presId="urn:microsoft.com/office/officeart/2008/layout/LinedList"/>
    <dgm:cxn modelId="{5F757A23-5353-4DF8-96CD-9F0ED92E80B4}" type="presParOf" srcId="{77AEEDDA-B7F6-4793-95B3-13D8C012D3BF}" destId="{1170054E-3256-45A4-91AA-078E3AC7966E}" srcOrd="2" destOrd="0" presId="urn:microsoft.com/office/officeart/2008/layout/LinedList"/>
    <dgm:cxn modelId="{05CC9C1A-F51A-4029-A9EE-6D1F5D80D44E}" type="presParOf" srcId="{046159E8-3D7A-45F0-A3D2-618AD975760E}" destId="{D903EBDB-88FC-453B-A5A7-231DEBC48431}" srcOrd="8" destOrd="0" presId="urn:microsoft.com/office/officeart/2008/layout/LinedList"/>
    <dgm:cxn modelId="{A490CB5B-3773-4F27-8D18-976102C366C8}" type="presParOf" srcId="{046159E8-3D7A-45F0-A3D2-618AD975760E}" destId="{3EE60BC8-6C16-4F39-A07B-E07E55AD5F28}" srcOrd="9" destOrd="0" presId="urn:microsoft.com/office/officeart/2008/layout/LinedList"/>
    <dgm:cxn modelId="{F0F7F6D1-6174-4A23-8B5A-6D287FE4BBE8}" type="presParOf" srcId="{046159E8-3D7A-45F0-A3D2-618AD975760E}" destId="{E17E6193-838A-4053-80DB-469F2BDE33C2}" srcOrd="10" destOrd="0" presId="urn:microsoft.com/office/officeart/2008/layout/LinedList"/>
    <dgm:cxn modelId="{5375ABD2-6F32-41B6-8A8B-16840C39A03D}" type="presParOf" srcId="{E17E6193-838A-4053-80DB-469F2BDE33C2}" destId="{3F22C7A1-05F8-4DA4-939A-929CB44864E3}" srcOrd="0" destOrd="0" presId="urn:microsoft.com/office/officeart/2008/layout/LinedList"/>
    <dgm:cxn modelId="{27CA5356-FE42-47EB-A8EB-A95482D707B7}" type="presParOf" srcId="{E17E6193-838A-4053-80DB-469F2BDE33C2}" destId="{77196985-B8DF-48A3-ADAC-30057EA9865C}" srcOrd="1" destOrd="0" presId="urn:microsoft.com/office/officeart/2008/layout/LinedList"/>
    <dgm:cxn modelId="{020F2BA1-DCD0-45EF-BEAB-61022C39DA2E}" type="presParOf" srcId="{E17E6193-838A-4053-80DB-469F2BDE33C2}" destId="{73AB808C-6DBC-46EC-9C42-9FBE8710F7A2}" srcOrd="2" destOrd="0" presId="urn:microsoft.com/office/officeart/2008/layout/LinedList"/>
    <dgm:cxn modelId="{E3E5B16A-066E-4301-AC49-85E5E2F73464}" type="presParOf" srcId="{046159E8-3D7A-45F0-A3D2-618AD975760E}" destId="{A4481E0F-F0B7-4998-9B66-01DF2C6D1D3B}" srcOrd="11" destOrd="0" presId="urn:microsoft.com/office/officeart/2008/layout/LinedList"/>
    <dgm:cxn modelId="{FC8FBB00-E012-402E-9823-FA80EDD985EB}" type="presParOf" srcId="{046159E8-3D7A-45F0-A3D2-618AD975760E}" destId="{EC20B4F8-EDAF-46BF-ABBA-488AF282A4BD}" srcOrd="12" destOrd="0" presId="urn:microsoft.com/office/officeart/2008/layout/LinedList"/>
    <dgm:cxn modelId="{DE21CC4E-25E6-4A1B-A2AF-5FCB5167FFC3}" type="presParOf" srcId="{046159E8-3D7A-45F0-A3D2-618AD975760E}" destId="{6EE0A4C0-A16B-4094-90AB-9AD32FC867C1}" srcOrd="13" destOrd="0" presId="urn:microsoft.com/office/officeart/2008/layout/LinedList"/>
    <dgm:cxn modelId="{92B250A3-71AD-4840-B4D7-4F3E0297B1AB}" type="presParOf" srcId="{6EE0A4C0-A16B-4094-90AB-9AD32FC867C1}" destId="{4713731F-56D8-4344-896B-96A4CB3940DE}" srcOrd="0" destOrd="0" presId="urn:microsoft.com/office/officeart/2008/layout/LinedList"/>
    <dgm:cxn modelId="{D454A10B-99E3-4059-9CBA-9F8F756CE24B}" type="presParOf" srcId="{6EE0A4C0-A16B-4094-90AB-9AD32FC867C1}" destId="{A9CA2BB8-DAC3-42B1-9496-D31E11F7401B}" srcOrd="1" destOrd="0" presId="urn:microsoft.com/office/officeart/2008/layout/LinedList"/>
    <dgm:cxn modelId="{C8703346-8E9B-4857-96D6-43BDDE4BA3E4}" type="presParOf" srcId="{6EE0A4C0-A16B-4094-90AB-9AD32FC867C1}" destId="{4D948451-761C-44E4-AB3E-A209914C199A}" srcOrd="2" destOrd="0" presId="urn:microsoft.com/office/officeart/2008/layout/LinedList"/>
    <dgm:cxn modelId="{3104BDC3-76DD-4578-B9C8-2426CC4F10D7}" type="presParOf" srcId="{046159E8-3D7A-45F0-A3D2-618AD975760E}" destId="{20414F43-610D-4447-ABA3-975EA5A95C93}" srcOrd="14" destOrd="0" presId="urn:microsoft.com/office/officeart/2008/layout/LinedList"/>
    <dgm:cxn modelId="{884B3648-704E-479C-8703-D4FF2CD46568}" type="presParOf" srcId="{046159E8-3D7A-45F0-A3D2-618AD975760E}" destId="{10B202F7-E1C9-4BFE-BD19-4DD91FA5935F}" srcOrd="15" destOrd="0" presId="urn:microsoft.com/office/officeart/2008/layout/LinedList"/>
    <dgm:cxn modelId="{4B0598B1-3812-425B-8ABA-E80EAC427022}" type="presParOf" srcId="{046159E8-3D7A-45F0-A3D2-618AD975760E}" destId="{0C0FBEAA-9923-46F0-8892-F07F8819A871}" srcOrd="16" destOrd="0" presId="urn:microsoft.com/office/officeart/2008/layout/LinedList"/>
    <dgm:cxn modelId="{C526793B-A0DB-4F2D-9F7A-9541E43801A0}" type="presParOf" srcId="{0C0FBEAA-9923-46F0-8892-F07F8819A871}" destId="{93C1BC4B-0991-4130-894D-38CF752537AA}" srcOrd="0" destOrd="0" presId="urn:microsoft.com/office/officeart/2008/layout/LinedList"/>
    <dgm:cxn modelId="{CA3766BE-2248-4F44-BCA7-44614E472214}" type="presParOf" srcId="{0C0FBEAA-9923-46F0-8892-F07F8819A871}" destId="{6371FCDD-82C2-47DD-AECC-F6DC7996745A}" srcOrd="1" destOrd="0" presId="urn:microsoft.com/office/officeart/2008/layout/LinedList"/>
    <dgm:cxn modelId="{3F7E0864-27D3-484B-B86C-FD39881A6E4A}" type="presParOf" srcId="{0C0FBEAA-9923-46F0-8892-F07F8819A871}" destId="{F84BEA36-843F-4E64-817D-5BE7A955C30F}" srcOrd="2" destOrd="0" presId="urn:microsoft.com/office/officeart/2008/layout/LinedList"/>
    <dgm:cxn modelId="{87D7D1CE-C935-496A-BA2D-48B64528FC0A}" type="presParOf" srcId="{046159E8-3D7A-45F0-A3D2-618AD975760E}" destId="{B61D42C9-3204-4F41-9E45-E7F997B12A44}" srcOrd="17" destOrd="0" presId="urn:microsoft.com/office/officeart/2008/layout/LinedList"/>
    <dgm:cxn modelId="{58B15B95-2318-494A-9036-2BCEBB946159}" type="presParOf" srcId="{046159E8-3D7A-45F0-A3D2-618AD975760E}" destId="{B24236FF-50FD-49F2-8CFF-5DF24116F3A9}" srcOrd="18" destOrd="0" presId="urn:microsoft.com/office/officeart/2008/layout/LinedList"/>
    <dgm:cxn modelId="{66235168-6030-4A25-90CF-9D38E2B1728F}" type="presParOf" srcId="{046159E8-3D7A-45F0-A3D2-618AD975760E}" destId="{FC083F64-A34F-4EC1-82EF-56797A03E63D}" srcOrd="19" destOrd="0" presId="urn:microsoft.com/office/officeart/2008/layout/LinedList"/>
    <dgm:cxn modelId="{1856BC7F-C3BB-4BF9-B458-1C3968AD2EDD}" type="presParOf" srcId="{FC083F64-A34F-4EC1-82EF-56797A03E63D}" destId="{73E218F1-30E2-403B-98E2-1C52180D8640}" srcOrd="0" destOrd="0" presId="urn:microsoft.com/office/officeart/2008/layout/LinedList"/>
    <dgm:cxn modelId="{7D64A83B-068E-44B3-94F9-D73CC3BEE4F9}" type="presParOf" srcId="{FC083F64-A34F-4EC1-82EF-56797A03E63D}" destId="{4AFE553E-72F8-4828-87B2-69AC52D08C3A}" srcOrd="1" destOrd="0" presId="urn:microsoft.com/office/officeart/2008/layout/LinedList"/>
    <dgm:cxn modelId="{50AA4A0B-B931-4E9A-A6DF-6E9F40C7E520}" type="presParOf" srcId="{FC083F64-A34F-4EC1-82EF-56797A03E63D}" destId="{972BF92C-DC21-4BC8-8D05-70C1687C2624}" srcOrd="2" destOrd="0" presId="urn:microsoft.com/office/officeart/2008/layout/LinedList"/>
    <dgm:cxn modelId="{4452F805-A033-40F0-842B-4756EB3A7FBE}" type="presParOf" srcId="{046159E8-3D7A-45F0-A3D2-618AD975760E}" destId="{88A713EA-60BE-4A02-B4F8-91B556ED025A}" srcOrd="20" destOrd="0" presId="urn:microsoft.com/office/officeart/2008/layout/LinedList"/>
    <dgm:cxn modelId="{4CEA5D47-5B74-44AB-94DF-75B712AEF106}" type="presParOf" srcId="{046159E8-3D7A-45F0-A3D2-618AD975760E}" destId="{D18E4D63-F867-40EF-879E-9579DDAE1632}" srcOrd="21" destOrd="0" presId="urn:microsoft.com/office/officeart/2008/layout/LinedList"/>
    <dgm:cxn modelId="{02C86D67-573B-42D7-B615-A3CA6BFAC597}" type="presParOf" srcId="{046159E8-3D7A-45F0-A3D2-618AD975760E}" destId="{231251A3-3AC5-4A46-BD06-804A66500965}" srcOrd="22" destOrd="0" presId="urn:microsoft.com/office/officeart/2008/layout/LinedList"/>
    <dgm:cxn modelId="{EF957DCE-6962-4688-9F42-3E0A17F1BF16}" type="presParOf" srcId="{231251A3-3AC5-4A46-BD06-804A66500965}" destId="{D7FCB439-3B7A-4FD3-9F71-C9761C623F28}" srcOrd="0" destOrd="0" presId="urn:microsoft.com/office/officeart/2008/layout/LinedList"/>
    <dgm:cxn modelId="{93A0B4E6-A794-4275-8D29-60B62BBE08F6}" type="presParOf" srcId="{231251A3-3AC5-4A46-BD06-804A66500965}" destId="{81744E79-1080-475E-9B90-B100BC103B2D}" srcOrd="1" destOrd="0" presId="urn:microsoft.com/office/officeart/2008/layout/LinedList"/>
    <dgm:cxn modelId="{974D5C9D-E735-4BB4-9346-93DA703E9E07}" type="presParOf" srcId="{231251A3-3AC5-4A46-BD06-804A66500965}" destId="{BD971518-F036-4230-84BF-CC5F10A88280}" srcOrd="2" destOrd="0" presId="urn:microsoft.com/office/officeart/2008/layout/LinedList"/>
    <dgm:cxn modelId="{5C033FF2-2690-4B9C-AB68-D92240B21227}" type="presParOf" srcId="{046159E8-3D7A-45F0-A3D2-618AD975760E}" destId="{A6011A88-00F2-45DC-8551-9C824616F30F}" srcOrd="23" destOrd="0" presId="urn:microsoft.com/office/officeart/2008/layout/LinedList"/>
    <dgm:cxn modelId="{AE1F107F-35E2-4318-B7A8-E51B7A6F5F9A}" type="presParOf" srcId="{046159E8-3D7A-45F0-A3D2-618AD975760E}" destId="{251F9224-7ED7-4FB4-BC62-7DEDA88EE7C1}" srcOrd="24" destOrd="0" presId="urn:microsoft.com/office/officeart/2008/layout/LinedList"/>
    <dgm:cxn modelId="{27C875B2-9DEA-4A31-804B-F7D80DB8E4E6}" type="presParOf" srcId="{046159E8-3D7A-45F0-A3D2-618AD975760E}" destId="{D17835AE-4794-4DC5-973A-31CDEF17A7F3}" srcOrd="25" destOrd="0" presId="urn:microsoft.com/office/officeart/2008/layout/LinedList"/>
    <dgm:cxn modelId="{B17E54DA-B554-4786-8655-2F6CD012B9AB}" type="presParOf" srcId="{D17835AE-4794-4DC5-973A-31CDEF17A7F3}" destId="{CA8F42C9-EDF5-4468-BACD-99B8FD0D1CEC}" srcOrd="0" destOrd="0" presId="urn:microsoft.com/office/officeart/2008/layout/LinedList"/>
    <dgm:cxn modelId="{95B4E249-FF48-4DEB-B305-067143C7086D}" type="presParOf" srcId="{D17835AE-4794-4DC5-973A-31CDEF17A7F3}" destId="{C56B6BAC-4A89-40A4-8A43-86432CC8B6EA}" srcOrd="1" destOrd="0" presId="urn:microsoft.com/office/officeart/2008/layout/LinedList"/>
    <dgm:cxn modelId="{56A22947-1F55-42F6-BFD8-E9EECB5F409F}" type="presParOf" srcId="{D17835AE-4794-4DC5-973A-31CDEF17A7F3}" destId="{D0718569-E6AB-486B-896C-2040B71E691A}" srcOrd="2" destOrd="0" presId="urn:microsoft.com/office/officeart/2008/layout/LinedList"/>
    <dgm:cxn modelId="{81D2DDEB-CACA-4034-91C7-8F732CAC82F3}" type="presParOf" srcId="{046159E8-3D7A-45F0-A3D2-618AD975760E}" destId="{AD255B63-D612-4931-9140-4FF91A235582}" srcOrd="26" destOrd="0" presId="urn:microsoft.com/office/officeart/2008/layout/LinedList"/>
    <dgm:cxn modelId="{AC32C18E-F8E8-43E4-97AE-97396EB913D1}" type="presParOf" srcId="{046159E8-3D7A-45F0-A3D2-618AD975760E}" destId="{124C16B9-8CC5-4E5E-BE06-97F536A4820E}" srcOrd="27" destOrd="0" presId="urn:microsoft.com/office/officeart/2008/layout/LinedList"/>
    <dgm:cxn modelId="{15759547-0861-4C5A-B726-D51159F42937}" type="presParOf" srcId="{046159E8-3D7A-45F0-A3D2-618AD975760E}" destId="{756D8001-EEB5-4A84-9A11-E8021F448BB8}" srcOrd="28" destOrd="0" presId="urn:microsoft.com/office/officeart/2008/layout/LinedList"/>
    <dgm:cxn modelId="{28A5FE9E-D2AE-4D4F-9AEC-F41746AC2C56}" type="presParOf" srcId="{756D8001-EEB5-4A84-9A11-E8021F448BB8}" destId="{22A65012-37E4-4652-9993-2B7090AFEA9A}" srcOrd="0" destOrd="0" presId="urn:microsoft.com/office/officeart/2008/layout/LinedList"/>
    <dgm:cxn modelId="{AB41DCE7-0979-44B2-B174-056C5BB3672E}" type="presParOf" srcId="{756D8001-EEB5-4A84-9A11-E8021F448BB8}" destId="{E4C745E8-17A2-4D1C-926C-3C5263DA96EE}" srcOrd="1" destOrd="0" presId="urn:microsoft.com/office/officeart/2008/layout/LinedList"/>
    <dgm:cxn modelId="{55025197-F625-473F-8C2C-55F6DE9A901F}" type="presParOf" srcId="{756D8001-EEB5-4A84-9A11-E8021F448BB8}" destId="{4B10478F-4728-4AA1-8DD0-6C01DEDCEB54}" srcOrd="2" destOrd="0" presId="urn:microsoft.com/office/officeart/2008/layout/LinedList"/>
    <dgm:cxn modelId="{2C1556D7-128E-42FE-9886-9036D4C4C4B6}" type="presParOf" srcId="{046159E8-3D7A-45F0-A3D2-618AD975760E}" destId="{8D7AEFA5-91A2-4B9E-B929-623EB27F2381}" srcOrd="29" destOrd="0" presId="urn:microsoft.com/office/officeart/2008/layout/LinedList"/>
    <dgm:cxn modelId="{F55A1123-DD0D-465D-9AAB-669BF1438DFC}" type="presParOf" srcId="{046159E8-3D7A-45F0-A3D2-618AD975760E}" destId="{316A705A-670E-4950-8709-D6F261CDB357}" srcOrd="30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62C85F-532C-4AD4-A0AA-52FCDF9134FC}" type="doc">
      <dgm:prSet loTypeId="urn:microsoft.com/office/officeart/2008/layout/PictureStrips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64D8B49-9915-4B94-A3B8-509D7C4F7BCA}">
      <dgm:prSet phldrT="[Text]"/>
      <dgm:spPr/>
      <dgm:t>
        <a:bodyPr/>
        <a:lstStyle/>
        <a:p>
          <a:r>
            <a:rPr lang="en-US"/>
            <a:t>Katerisasi rutin</a:t>
          </a:r>
          <a:endParaRPr lang="en-US" dirty="0"/>
        </a:p>
      </dgm:t>
    </dgm:pt>
    <dgm:pt modelId="{E9266894-1BFC-4E62-A8B2-857B78FEEEFC}" type="parTrans" cxnId="{4991929E-97C3-4A87-B960-3088368F06B3}">
      <dgm:prSet/>
      <dgm:spPr/>
      <dgm:t>
        <a:bodyPr/>
        <a:lstStyle/>
        <a:p>
          <a:endParaRPr lang="en-US"/>
        </a:p>
      </dgm:t>
    </dgm:pt>
    <dgm:pt modelId="{522B945D-6366-49D8-A91A-276BEAA6B145}" type="sibTrans" cxnId="{4991929E-97C3-4A87-B960-3088368F06B3}">
      <dgm:prSet/>
      <dgm:spPr/>
      <dgm:t>
        <a:bodyPr/>
        <a:lstStyle/>
        <a:p>
          <a:endParaRPr lang="en-US"/>
        </a:p>
      </dgm:t>
    </dgm:pt>
    <dgm:pt modelId="{5CA2220C-A57A-4FCB-9BE4-9A6BEFB76DB3}">
      <dgm:prSet/>
      <dgm:spPr/>
      <dgm:t>
        <a:bodyPr/>
        <a:lstStyle/>
        <a:p>
          <a:r>
            <a:rPr lang="en-US" dirty="0" err="1"/>
            <a:t>Menekan</a:t>
          </a:r>
          <a:r>
            <a:rPr lang="en-US" dirty="0"/>
            <a:t> fundus </a:t>
          </a:r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tangan</a:t>
          </a:r>
          <a:endParaRPr lang="en-US" dirty="0"/>
        </a:p>
      </dgm:t>
    </dgm:pt>
    <dgm:pt modelId="{A8842E54-7A6A-4909-B9F1-0E2669B16D9D}" type="parTrans" cxnId="{26AA3263-8F39-4417-A10A-69ACDF66DD9D}">
      <dgm:prSet/>
      <dgm:spPr/>
      <dgm:t>
        <a:bodyPr/>
        <a:lstStyle/>
        <a:p>
          <a:endParaRPr lang="en-US"/>
        </a:p>
      </dgm:t>
    </dgm:pt>
    <dgm:pt modelId="{A61AE403-5408-4CB3-9B7B-9FBA0BAEE395}" type="sibTrans" cxnId="{26AA3263-8F39-4417-A10A-69ACDF66DD9D}">
      <dgm:prSet/>
      <dgm:spPr/>
      <dgm:t>
        <a:bodyPr/>
        <a:lstStyle/>
        <a:p>
          <a:endParaRPr lang="en-US"/>
        </a:p>
      </dgm:t>
    </dgm:pt>
    <dgm:pt modelId="{88E36826-2070-4DEC-8028-8EB4CB61944F}">
      <dgm:prSet/>
      <dgm:spPr/>
      <dgm:t>
        <a:bodyPr/>
        <a:lstStyle/>
        <a:p>
          <a:r>
            <a:rPr lang="en-US" dirty="0" err="1"/>
            <a:t>Mengedan</a:t>
          </a:r>
          <a:r>
            <a:rPr lang="en-US" dirty="0"/>
            <a:t> </a:t>
          </a:r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posisi</a:t>
          </a:r>
          <a:r>
            <a:rPr lang="en-US" dirty="0"/>
            <a:t> </a:t>
          </a:r>
          <a:r>
            <a:rPr lang="en-US" dirty="0" err="1"/>
            <a:t>terlentang</a:t>
          </a:r>
          <a:endParaRPr lang="en-US" dirty="0"/>
        </a:p>
      </dgm:t>
    </dgm:pt>
    <dgm:pt modelId="{FE5C7187-1ABC-4F45-86FC-88DB848C0DE4}" type="parTrans" cxnId="{62E9C562-D32A-4595-B677-DAA0629E68A6}">
      <dgm:prSet/>
      <dgm:spPr/>
      <dgm:t>
        <a:bodyPr/>
        <a:lstStyle/>
        <a:p>
          <a:endParaRPr lang="en-US"/>
        </a:p>
      </dgm:t>
    </dgm:pt>
    <dgm:pt modelId="{4F2D9EC2-2BA4-4DD3-80C9-B3C7591F83F3}" type="sibTrans" cxnId="{62E9C562-D32A-4595-B677-DAA0629E68A6}">
      <dgm:prSet/>
      <dgm:spPr/>
      <dgm:t>
        <a:bodyPr/>
        <a:lstStyle/>
        <a:p>
          <a:endParaRPr lang="en-US"/>
        </a:p>
      </dgm:t>
    </dgm:pt>
    <dgm:pt modelId="{68DE73B9-742E-423B-AA03-92EC670E3027}">
      <dgm:prSet/>
      <dgm:spPr/>
      <dgm:t>
        <a:bodyPr/>
        <a:lstStyle/>
        <a:p>
          <a:r>
            <a:rPr lang="en-US" dirty="0" err="1"/>
            <a:t>Mengedan</a:t>
          </a:r>
          <a:r>
            <a:rPr lang="en-US" dirty="0"/>
            <a:t> </a:t>
          </a:r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menahan</a:t>
          </a:r>
          <a:r>
            <a:rPr lang="en-US" dirty="0"/>
            <a:t> </a:t>
          </a:r>
          <a:r>
            <a:rPr lang="en-US" dirty="0" err="1"/>
            <a:t>nafas</a:t>
          </a:r>
          <a:r>
            <a:rPr lang="en-US" dirty="0"/>
            <a:t> </a:t>
          </a:r>
          <a:r>
            <a:rPr lang="en-US" dirty="0" err="1"/>
            <a:t>panjang</a:t>
          </a:r>
          <a:endParaRPr lang="en-US" dirty="0"/>
        </a:p>
      </dgm:t>
    </dgm:pt>
    <dgm:pt modelId="{81DDF7B2-EDEE-49E9-BA60-C83676F3B93B}" type="parTrans" cxnId="{0A081332-97A2-4D10-819F-FB1E06CC267D}">
      <dgm:prSet/>
      <dgm:spPr/>
      <dgm:t>
        <a:bodyPr/>
        <a:lstStyle/>
        <a:p>
          <a:endParaRPr lang="en-US"/>
        </a:p>
      </dgm:t>
    </dgm:pt>
    <dgm:pt modelId="{679A287A-9545-4ABB-9734-21E1CC428CC0}" type="sibTrans" cxnId="{0A081332-97A2-4D10-819F-FB1E06CC267D}">
      <dgm:prSet/>
      <dgm:spPr/>
      <dgm:t>
        <a:bodyPr/>
        <a:lstStyle/>
        <a:p>
          <a:endParaRPr lang="en-US"/>
        </a:p>
      </dgm:t>
    </dgm:pt>
    <dgm:pt modelId="{B12FFC66-21F6-4B47-9AE7-6927E182CFB7}">
      <dgm:prSet/>
      <dgm:spPr/>
      <dgm:t>
        <a:bodyPr/>
        <a:lstStyle/>
        <a:p>
          <a:r>
            <a:rPr lang="en-US" dirty="0" err="1"/>
            <a:t>Episiotomi</a:t>
          </a:r>
          <a:r>
            <a:rPr lang="en-US" dirty="0"/>
            <a:t> </a:t>
          </a:r>
          <a:r>
            <a:rPr lang="en-US" dirty="0" err="1"/>
            <a:t>sebagai</a:t>
          </a:r>
          <a:r>
            <a:rPr lang="en-US" dirty="0"/>
            <a:t> </a:t>
          </a:r>
          <a:r>
            <a:rPr lang="en-US" dirty="0" err="1"/>
            <a:t>tindakan</a:t>
          </a:r>
          <a:r>
            <a:rPr lang="en-US" dirty="0"/>
            <a:t> </a:t>
          </a:r>
          <a:r>
            <a:rPr lang="en-US" dirty="0" err="1"/>
            <a:t>rutin</a:t>
          </a:r>
          <a:endParaRPr lang="en-US" dirty="0"/>
        </a:p>
      </dgm:t>
    </dgm:pt>
    <dgm:pt modelId="{A7354AF0-E9FC-42D1-978A-341D89478CD1}" type="parTrans" cxnId="{064A7993-7452-449B-B410-CA14F48657B9}">
      <dgm:prSet/>
      <dgm:spPr/>
      <dgm:t>
        <a:bodyPr/>
        <a:lstStyle/>
        <a:p>
          <a:endParaRPr lang="en-US"/>
        </a:p>
      </dgm:t>
    </dgm:pt>
    <dgm:pt modelId="{DC1A1FA0-EF2F-422F-BEEA-9F8C35EC7208}" type="sibTrans" cxnId="{064A7993-7452-449B-B410-CA14F48657B9}">
      <dgm:prSet/>
      <dgm:spPr/>
      <dgm:t>
        <a:bodyPr/>
        <a:lstStyle/>
        <a:p>
          <a:endParaRPr lang="en-US"/>
        </a:p>
      </dgm:t>
    </dgm:pt>
    <dgm:pt modelId="{AE963E83-DD59-4CE1-8B16-A0F8A22EDA42}">
      <dgm:prSet/>
      <dgm:spPr/>
      <dgm:t>
        <a:bodyPr/>
        <a:lstStyle/>
        <a:p>
          <a:r>
            <a:rPr lang="en-US" dirty="0" err="1"/>
            <a:t>Memutar</a:t>
          </a:r>
          <a:r>
            <a:rPr lang="en-US" dirty="0"/>
            <a:t> </a:t>
          </a:r>
          <a:r>
            <a:rPr lang="en-US" dirty="0" err="1"/>
            <a:t>leher</a:t>
          </a:r>
          <a:r>
            <a:rPr lang="en-US" dirty="0"/>
            <a:t> </a:t>
          </a:r>
          <a:r>
            <a:rPr lang="en-US" dirty="0" err="1"/>
            <a:t>bayi</a:t>
          </a:r>
          <a:endParaRPr lang="en-US" dirty="0"/>
        </a:p>
      </dgm:t>
    </dgm:pt>
    <dgm:pt modelId="{3BD2F291-AA16-46FA-8FCA-74C53DF02865}" type="parTrans" cxnId="{0CD66A71-A62F-47F5-9826-E7BA4F8A849D}">
      <dgm:prSet/>
      <dgm:spPr/>
      <dgm:t>
        <a:bodyPr/>
        <a:lstStyle/>
        <a:p>
          <a:endParaRPr lang="en-US"/>
        </a:p>
      </dgm:t>
    </dgm:pt>
    <dgm:pt modelId="{69FBDC1B-88F6-4F95-B6FA-011168F65D0F}" type="sibTrans" cxnId="{0CD66A71-A62F-47F5-9826-E7BA4F8A849D}">
      <dgm:prSet/>
      <dgm:spPr/>
      <dgm:t>
        <a:bodyPr/>
        <a:lstStyle/>
        <a:p>
          <a:endParaRPr lang="en-US"/>
        </a:p>
      </dgm:t>
    </dgm:pt>
    <dgm:pt modelId="{3EEF4664-715C-4D72-90D2-8D5D920F1BEE}">
      <dgm:prSet/>
      <dgm:spPr/>
      <dgm:t>
        <a:bodyPr/>
        <a:lstStyle/>
        <a:p>
          <a:r>
            <a:rPr lang="en-US" dirty="0" err="1"/>
            <a:t>Melakukan</a:t>
          </a:r>
          <a:r>
            <a:rPr lang="en-US" dirty="0"/>
            <a:t> </a:t>
          </a:r>
          <a:r>
            <a:rPr lang="en-US" dirty="0" err="1"/>
            <a:t>rangsangan</a:t>
          </a:r>
          <a:r>
            <a:rPr lang="en-US" dirty="0"/>
            <a:t>  </a:t>
          </a:r>
          <a:r>
            <a:rPr lang="en-US" dirty="0" err="1"/>
            <a:t>berlebihan</a:t>
          </a:r>
          <a:endParaRPr lang="en-US" dirty="0"/>
        </a:p>
      </dgm:t>
    </dgm:pt>
    <dgm:pt modelId="{0025EBD8-ACF8-48DD-A2A2-B8EF03E1BD61}" type="parTrans" cxnId="{E6ABC60E-06D0-4ACA-B756-A272A19AB206}">
      <dgm:prSet/>
      <dgm:spPr/>
      <dgm:t>
        <a:bodyPr/>
        <a:lstStyle/>
        <a:p>
          <a:endParaRPr lang="en-US"/>
        </a:p>
      </dgm:t>
    </dgm:pt>
    <dgm:pt modelId="{BF028EA5-5412-49A9-B9B0-AD261B87A333}" type="sibTrans" cxnId="{E6ABC60E-06D0-4ACA-B756-A272A19AB206}">
      <dgm:prSet/>
      <dgm:spPr/>
      <dgm:t>
        <a:bodyPr/>
        <a:lstStyle/>
        <a:p>
          <a:endParaRPr lang="en-US"/>
        </a:p>
      </dgm:t>
    </dgm:pt>
    <dgm:pt modelId="{C1A148D3-FBE5-491B-93A7-49CA9393A28F}">
      <dgm:prSet/>
      <dgm:spPr/>
      <dgm:t>
        <a:bodyPr/>
        <a:lstStyle/>
        <a:p>
          <a:r>
            <a:rPr lang="en-US" dirty="0" err="1"/>
            <a:t>Mengisap</a:t>
          </a:r>
          <a:r>
            <a:rPr lang="en-US" dirty="0"/>
            <a:t> </a:t>
          </a:r>
          <a:r>
            <a:rPr lang="en-US" dirty="0" err="1"/>
            <a:t>lendir</a:t>
          </a:r>
          <a:r>
            <a:rPr lang="en-US" dirty="0"/>
            <a:t> </a:t>
          </a:r>
          <a:r>
            <a:rPr lang="en-US" dirty="0" err="1"/>
            <a:t>terlalu</a:t>
          </a:r>
          <a:r>
            <a:rPr lang="en-US" dirty="0"/>
            <a:t> lama</a:t>
          </a:r>
        </a:p>
      </dgm:t>
    </dgm:pt>
    <dgm:pt modelId="{AE6C3800-7C44-4306-BF2D-7D1647DC9E99}" type="parTrans" cxnId="{94BB02DC-62DF-402A-A1B0-81A36655384D}">
      <dgm:prSet/>
      <dgm:spPr/>
      <dgm:t>
        <a:bodyPr/>
        <a:lstStyle/>
        <a:p>
          <a:endParaRPr lang="en-US"/>
        </a:p>
      </dgm:t>
    </dgm:pt>
    <dgm:pt modelId="{8D861E6C-BAD8-4807-8230-C296ACBF4A90}" type="sibTrans" cxnId="{94BB02DC-62DF-402A-A1B0-81A36655384D}">
      <dgm:prSet/>
      <dgm:spPr/>
      <dgm:t>
        <a:bodyPr/>
        <a:lstStyle/>
        <a:p>
          <a:endParaRPr lang="en-US"/>
        </a:p>
      </dgm:t>
    </dgm:pt>
    <dgm:pt modelId="{F7F45D79-7FF5-424E-AD4C-A3143C2E7D26}">
      <dgm:prSet/>
      <dgm:spPr/>
      <dgm:t>
        <a:bodyPr/>
        <a:lstStyle/>
        <a:p>
          <a:r>
            <a:rPr lang="en-US" dirty="0" err="1"/>
            <a:t>Membiarkan</a:t>
          </a:r>
          <a:r>
            <a:rPr lang="en-US" dirty="0"/>
            <a:t> </a:t>
          </a:r>
          <a:r>
            <a:rPr lang="en-US" dirty="0" err="1"/>
            <a:t>bayi</a:t>
          </a:r>
          <a:r>
            <a:rPr lang="en-US" dirty="0"/>
            <a:t> </a:t>
          </a:r>
          <a:r>
            <a:rPr lang="en-US" dirty="0" err="1"/>
            <a:t>basah</a:t>
          </a:r>
          <a:r>
            <a:rPr lang="en-US" dirty="0"/>
            <a:t> </a:t>
          </a:r>
          <a:r>
            <a:rPr lang="en-US" dirty="0" err="1"/>
            <a:t>atau</a:t>
          </a:r>
          <a:r>
            <a:rPr lang="en-US" dirty="0"/>
            <a:t> </a:t>
          </a:r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diselimuti</a:t>
          </a:r>
          <a:endParaRPr lang="en-US" dirty="0"/>
        </a:p>
      </dgm:t>
    </dgm:pt>
    <dgm:pt modelId="{598B85C9-185D-403A-8AA8-C109C0ADF810}" type="parTrans" cxnId="{BE409897-AEBC-4450-9963-76D0B30CB4D6}">
      <dgm:prSet/>
      <dgm:spPr/>
      <dgm:t>
        <a:bodyPr/>
        <a:lstStyle/>
        <a:p>
          <a:endParaRPr lang="en-US"/>
        </a:p>
      </dgm:t>
    </dgm:pt>
    <dgm:pt modelId="{FCBAA862-FCB6-4C62-AA39-53B336012EDC}" type="sibTrans" cxnId="{BE409897-AEBC-4450-9963-76D0B30CB4D6}">
      <dgm:prSet/>
      <dgm:spPr/>
      <dgm:t>
        <a:bodyPr/>
        <a:lstStyle/>
        <a:p>
          <a:endParaRPr lang="en-US"/>
        </a:p>
      </dgm:t>
    </dgm:pt>
    <dgm:pt modelId="{782C4380-B540-4274-B0CB-C84C2083BE98}">
      <dgm:prSet/>
      <dgm:spPr/>
      <dgm:t>
        <a:bodyPr/>
        <a:lstStyle/>
        <a:p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menghadirkan</a:t>
          </a:r>
          <a:r>
            <a:rPr lang="en-US" dirty="0"/>
            <a:t> orang yang </a:t>
          </a:r>
          <a:r>
            <a:rPr lang="en-US" dirty="0" err="1"/>
            <a:t>berarti</a:t>
          </a:r>
          <a:r>
            <a:rPr lang="en-US" dirty="0"/>
            <a:t> </a:t>
          </a:r>
          <a:r>
            <a:rPr lang="en-US" dirty="0" err="1"/>
            <a:t>bagi</a:t>
          </a:r>
          <a:r>
            <a:rPr lang="en-US" dirty="0"/>
            <a:t> </a:t>
          </a:r>
          <a:r>
            <a:rPr lang="en-US" dirty="0" err="1"/>
            <a:t>ibu</a:t>
          </a:r>
          <a:endParaRPr lang="en-US" dirty="0"/>
        </a:p>
      </dgm:t>
    </dgm:pt>
    <dgm:pt modelId="{4BF53F7B-5A69-49CB-B093-8C5DAA148355}" type="parTrans" cxnId="{47BB3F8B-907A-4898-8E6A-1659439F89C0}">
      <dgm:prSet/>
      <dgm:spPr/>
      <dgm:t>
        <a:bodyPr/>
        <a:lstStyle/>
        <a:p>
          <a:endParaRPr lang="en-US"/>
        </a:p>
      </dgm:t>
    </dgm:pt>
    <dgm:pt modelId="{574DAD22-FF92-4A85-9FDA-B8749054E3B8}" type="sibTrans" cxnId="{47BB3F8B-907A-4898-8E6A-1659439F89C0}">
      <dgm:prSet/>
      <dgm:spPr/>
      <dgm:t>
        <a:bodyPr/>
        <a:lstStyle/>
        <a:p>
          <a:endParaRPr lang="en-US"/>
        </a:p>
      </dgm:t>
    </dgm:pt>
    <dgm:pt modelId="{58EB608F-DDF5-482A-9EE7-004C2E1FE214}">
      <dgm:prSet/>
      <dgm:spPr/>
      <dgm:t>
        <a:bodyPr/>
        <a:lstStyle/>
        <a:p>
          <a:r>
            <a:rPr lang="en-US" dirty="0" err="1"/>
            <a:t>Posisi</a:t>
          </a:r>
          <a:r>
            <a:rPr lang="en-US" dirty="0"/>
            <a:t> </a:t>
          </a:r>
          <a:r>
            <a:rPr lang="en-US" dirty="0" err="1"/>
            <a:t>litotomi</a:t>
          </a:r>
          <a:r>
            <a:rPr lang="en-US" dirty="0"/>
            <a:t> </a:t>
          </a:r>
          <a:r>
            <a:rPr lang="en-US" dirty="0" err="1"/>
            <a:t>atau</a:t>
          </a:r>
          <a:r>
            <a:rPr lang="en-US" dirty="0"/>
            <a:t> </a:t>
          </a:r>
          <a:r>
            <a:rPr lang="en-US" dirty="0" err="1"/>
            <a:t>terlentang</a:t>
          </a:r>
          <a:r>
            <a:rPr lang="en-US" dirty="0"/>
            <a:t> </a:t>
          </a:r>
          <a:r>
            <a:rPr lang="en-US" dirty="0" err="1"/>
            <a:t>saat</a:t>
          </a:r>
          <a:r>
            <a:rPr lang="en-US" dirty="0"/>
            <a:t> </a:t>
          </a:r>
          <a:r>
            <a:rPr lang="en-US" dirty="0" err="1"/>
            <a:t>melahirkan</a:t>
          </a:r>
          <a:r>
            <a:rPr lang="en-US" dirty="0"/>
            <a:t> </a:t>
          </a:r>
          <a:r>
            <a:rPr lang="en-US" dirty="0" err="1"/>
            <a:t>bayi</a:t>
          </a:r>
          <a:endParaRPr lang="en-US" dirty="0"/>
        </a:p>
      </dgm:t>
    </dgm:pt>
    <dgm:pt modelId="{87636258-1238-4F82-98F6-F519BE371962}" type="parTrans" cxnId="{75A72C7C-6A36-4552-B88B-E1BC8F814C62}">
      <dgm:prSet/>
      <dgm:spPr/>
      <dgm:t>
        <a:bodyPr/>
        <a:lstStyle/>
        <a:p>
          <a:endParaRPr lang="en-US"/>
        </a:p>
      </dgm:t>
    </dgm:pt>
    <dgm:pt modelId="{0EBB2516-FDDE-4EC0-B809-7B6BD463915A}" type="sibTrans" cxnId="{75A72C7C-6A36-4552-B88B-E1BC8F814C62}">
      <dgm:prSet/>
      <dgm:spPr/>
      <dgm:t>
        <a:bodyPr/>
        <a:lstStyle/>
        <a:p>
          <a:endParaRPr lang="en-US"/>
        </a:p>
      </dgm:t>
    </dgm:pt>
    <dgm:pt modelId="{98DA2FAD-DAE6-440F-A2AD-146350EFAFF0}" type="pres">
      <dgm:prSet presAssocID="{7862C85F-532C-4AD4-A0AA-52FCDF9134FC}" presName="Name0" presStyleCnt="0">
        <dgm:presLayoutVars>
          <dgm:dir/>
          <dgm:resizeHandles val="exact"/>
        </dgm:presLayoutVars>
      </dgm:prSet>
      <dgm:spPr/>
    </dgm:pt>
    <dgm:pt modelId="{D06EB3B2-C52E-4FB8-8741-FF8C8E3762A8}" type="pres">
      <dgm:prSet presAssocID="{864D8B49-9915-4B94-A3B8-509D7C4F7BCA}" presName="composite" presStyleCnt="0"/>
      <dgm:spPr/>
    </dgm:pt>
    <dgm:pt modelId="{14A243A7-AF12-4E0E-8174-E98FAF537881}" type="pres">
      <dgm:prSet presAssocID="{864D8B49-9915-4B94-A3B8-509D7C4F7BCA}" presName="rect1" presStyleLbl="trAlignAcc1" presStyleIdx="0" presStyleCnt="11">
        <dgm:presLayoutVars>
          <dgm:bulletEnabled val="1"/>
        </dgm:presLayoutVars>
      </dgm:prSet>
      <dgm:spPr/>
    </dgm:pt>
    <dgm:pt modelId="{78FDF12C-C7D1-49EC-B6F1-4781652EF067}" type="pres">
      <dgm:prSet presAssocID="{864D8B49-9915-4B94-A3B8-509D7C4F7BCA}" presName="rect2" presStyleLbl="fgImgPlace1" presStyleIdx="0" presStyleCnt="11"/>
      <dgm:spPr/>
    </dgm:pt>
    <dgm:pt modelId="{9329675D-5BBE-45BA-8226-3F12F690873E}" type="pres">
      <dgm:prSet presAssocID="{522B945D-6366-49D8-A91A-276BEAA6B145}" presName="sibTrans" presStyleCnt="0"/>
      <dgm:spPr/>
    </dgm:pt>
    <dgm:pt modelId="{4109D1C4-C4E4-466D-87F8-EAC9BD007A41}" type="pres">
      <dgm:prSet presAssocID="{5CA2220C-A57A-4FCB-9BE4-9A6BEFB76DB3}" presName="composite" presStyleCnt="0"/>
      <dgm:spPr/>
    </dgm:pt>
    <dgm:pt modelId="{CC73BA22-D543-4E3A-ADB3-40C634E66899}" type="pres">
      <dgm:prSet presAssocID="{5CA2220C-A57A-4FCB-9BE4-9A6BEFB76DB3}" presName="rect1" presStyleLbl="trAlignAcc1" presStyleIdx="1" presStyleCnt="11">
        <dgm:presLayoutVars>
          <dgm:bulletEnabled val="1"/>
        </dgm:presLayoutVars>
      </dgm:prSet>
      <dgm:spPr/>
    </dgm:pt>
    <dgm:pt modelId="{8F144CEC-35F4-48C1-A000-2A2B877F4BF4}" type="pres">
      <dgm:prSet presAssocID="{5CA2220C-A57A-4FCB-9BE4-9A6BEFB76DB3}" presName="rect2" presStyleLbl="fgImgPlace1" presStyleIdx="1" presStyleCnt="11"/>
      <dgm:spPr/>
    </dgm:pt>
    <dgm:pt modelId="{787B24E1-7E66-468E-9C01-07F8D0AF55AB}" type="pres">
      <dgm:prSet presAssocID="{A61AE403-5408-4CB3-9B7B-9FBA0BAEE395}" presName="sibTrans" presStyleCnt="0"/>
      <dgm:spPr/>
    </dgm:pt>
    <dgm:pt modelId="{4D0B09E7-3E7B-4B12-A1C2-C80A18B73080}" type="pres">
      <dgm:prSet presAssocID="{88E36826-2070-4DEC-8028-8EB4CB61944F}" presName="composite" presStyleCnt="0"/>
      <dgm:spPr/>
    </dgm:pt>
    <dgm:pt modelId="{7A4DC1BC-6F78-483F-9E91-083ABB614256}" type="pres">
      <dgm:prSet presAssocID="{88E36826-2070-4DEC-8028-8EB4CB61944F}" presName="rect1" presStyleLbl="trAlignAcc1" presStyleIdx="2" presStyleCnt="11">
        <dgm:presLayoutVars>
          <dgm:bulletEnabled val="1"/>
        </dgm:presLayoutVars>
      </dgm:prSet>
      <dgm:spPr/>
    </dgm:pt>
    <dgm:pt modelId="{3F26FBCC-9F64-4994-BE18-208E52EB525A}" type="pres">
      <dgm:prSet presAssocID="{88E36826-2070-4DEC-8028-8EB4CB61944F}" presName="rect2" presStyleLbl="fgImgPlace1" presStyleIdx="2" presStyleCnt="11"/>
      <dgm:spPr/>
    </dgm:pt>
    <dgm:pt modelId="{84C57546-4F77-4C59-A4F5-813107346325}" type="pres">
      <dgm:prSet presAssocID="{4F2D9EC2-2BA4-4DD3-80C9-B3C7591F83F3}" presName="sibTrans" presStyleCnt="0"/>
      <dgm:spPr/>
    </dgm:pt>
    <dgm:pt modelId="{830C06AD-66E9-41FE-9E78-60E0D8131FFA}" type="pres">
      <dgm:prSet presAssocID="{68DE73B9-742E-423B-AA03-92EC670E3027}" presName="composite" presStyleCnt="0"/>
      <dgm:spPr/>
    </dgm:pt>
    <dgm:pt modelId="{6DD2D803-7090-4F26-9CF7-D8F56F7F4A16}" type="pres">
      <dgm:prSet presAssocID="{68DE73B9-742E-423B-AA03-92EC670E3027}" presName="rect1" presStyleLbl="trAlignAcc1" presStyleIdx="3" presStyleCnt="11">
        <dgm:presLayoutVars>
          <dgm:bulletEnabled val="1"/>
        </dgm:presLayoutVars>
      </dgm:prSet>
      <dgm:spPr/>
    </dgm:pt>
    <dgm:pt modelId="{63E0941B-225A-43DA-8A6C-673EDFE6F468}" type="pres">
      <dgm:prSet presAssocID="{68DE73B9-742E-423B-AA03-92EC670E3027}" presName="rect2" presStyleLbl="fgImgPlace1" presStyleIdx="3" presStyleCnt="11"/>
      <dgm:spPr/>
    </dgm:pt>
    <dgm:pt modelId="{7ABE4395-2868-4C77-A8D4-F43ABF57F367}" type="pres">
      <dgm:prSet presAssocID="{679A287A-9545-4ABB-9734-21E1CC428CC0}" presName="sibTrans" presStyleCnt="0"/>
      <dgm:spPr/>
    </dgm:pt>
    <dgm:pt modelId="{064B0767-377E-4E9E-A4AD-B1791523EAF0}" type="pres">
      <dgm:prSet presAssocID="{B12FFC66-21F6-4B47-9AE7-6927E182CFB7}" presName="composite" presStyleCnt="0"/>
      <dgm:spPr/>
    </dgm:pt>
    <dgm:pt modelId="{BF9EB2CB-0093-4150-BB1B-41522C498CDC}" type="pres">
      <dgm:prSet presAssocID="{B12FFC66-21F6-4B47-9AE7-6927E182CFB7}" presName="rect1" presStyleLbl="trAlignAcc1" presStyleIdx="4" presStyleCnt="11">
        <dgm:presLayoutVars>
          <dgm:bulletEnabled val="1"/>
        </dgm:presLayoutVars>
      </dgm:prSet>
      <dgm:spPr/>
    </dgm:pt>
    <dgm:pt modelId="{8AB82457-065B-4282-A6CC-A7C435999163}" type="pres">
      <dgm:prSet presAssocID="{B12FFC66-21F6-4B47-9AE7-6927E182CFB7}" presName="rect2" presStyleLbl="fgImgPlace1" presStyleIdx="4" presStyleCnt="11"/>
      <dgm:spPr/>
    </dgm:pt>
    <dgm:pt modelId="{F7E3BD44-6468-4AC1-908D-D9D233DA0BE0}" type="pres">
      <dgm:prSet presAssocID="{DC1A1FA0-EF2F-422F-BEEA-9F8C35EC7208}" presName="sibTrans" presStyleCnt="0"/>
      <dgm:spPr/>
    </dgm:pt>
    <dgm:pt modelId="{FC4FA830-A5B0-44EB-BB53-CAF36CF26BF1}" type="pres">
      <dgm:prSet presAssocID="{AE963E83-DD59-4CE1-8B16-A0F8A22EDA42}" presName="composite" presStyleCnt="0"/>
      <dgm:spPr/>
    </dgm:pt>
    <dgm:pt modelId="{C631BB35-EAAD-425C-9E9A-C6B3A4D8D1B8}" type="pres">
      <dgm:prSet presAssocID="{AE963E83-DD59-4CE1-8B16-A0F8A22EDA42}" presName="rect1" presStyleLbl="trAlignAcc1" presStyleIdx="5" presStyleCnt="11">
        <dgm:presLayoutVars>
          <dgm:bulletEnabled val="1"/>
        </dgm:presLayoutVars>
      </dgm:prSet>
      <dgm:spPr/>
    </dgm:pt>
    <dgm:pt modelId="{60AA09C5-AD4B-46DA-B5DA-9BC936E00994}" type="pres">
      <dgm:prSet presAssocID="{AE963E83-DD59-4CE1-8B16-A0F8A22EDA42}" presName="rect2" presStyleLbl="fgImgPlace1" presStyleIdx="5" presStyleCnt="11"/>
      <dgm:spPr/>
    </dgm:pt>
    <dgm:pt modelId="{18732187-F352-4A92-BF45-98C3D7782B20}" type="pres">
      <dgm:prSet presAssocID="{69FBDC1B-88F6-4F95-B6FA-011168F65D0F}" presName="sibTrans" presStyleCnt="0"/>
      <dgm:spPr/>
    </dgm:pt>
    <dgm:pt modelId="{E24F2279-C023-47FE-94C1-815C2EF24F9A}" type="pres">
      <dgm:prSet presAssocID="{3EEF4664-715C-4D72-90D2-8D5D920F1BEE}" presName="composite" presStyleCnt="0"/>
      <dgm:spPr/>
    </dgm:pt>
    <dgm:pt modelId="{02623EE0-23A7-4FBF-AAFA-9441AC63553C}" type="pres">
      <dgm:prSet presAssocID="{3EEF4664-715C-4D72-90D2-8D5D920F1BEE}" presName="rect1" presStyleLbl="trAlignAcc1" presStyleIdx="6" presStyleCnt="11">
        <dgm:presLayoutVars>
          <dgm:bulletEnabled val="1"/>
        </dgm:presLayoutVars>
      </dgm:prSet>
      <dgm:spPr/>
    </dgm:pt>
    <dgm:pt modelId="{4E16AB5D-2E89-4FDB-972C-CDAFC58244B6}" type="pres">
      <dgm:prSet presAssocID="{3EEF4664-715C-4D72-90D2-8D5D920F1BEE}" presName="rect2" presStyleLbl="fgImgPlace1" presStyleIdx="6" presStyleCnt="11"/>
      <dgm:spPr/>
    </dgm:pt>
    <dgm:pt modelId="{25DECAC4-7FC7-442E-B0E7-2C8F82A56C2B}" type="pres">
      <dgm:prSet presAssocID="{BF028EA5-5412-49A9-B9B0-AD261B87A333}" presName="sibTrans" presStyleCnt="0"/>
      <dgm:spPr/>
    </dgm:pt>
    <dgm:pt modelId="{A608BAE9-9DCF-4344-A3FE-3B997545547C}" type="pres">
      <dgm:prSet presAssocID="{C1A148D3-FBE5-491B-93A7-49CA9393A28F}" presName="composite" presStyleCnt="0"/>
      <dgm:spPr/>
    </dgm:pt>
    <dgm:pt modelId="{F5635C5E-EB75-4AEC-BF2D-D254339736B7}" type="pres">
      <dgm:prSet presAssocID="{C1A148D3-FBE5-491B-93A7-49CA9393A28F}" presName="rect1" presStyleLbl="trAlignAcc1" presStyleIdx="7" presStyleCnt="11">
        <dgm:presLayoutVars>
          <dgm:bulletEnabled val="1"/>
        </dgm:presLayoutVars>
      </dgm:prSet>
      <dgm:spPr/>
    </dgm:pt>
    <dgm:pt modelId="{434E1D69-C974-4CFD-99A0-11BAEA60B8CB}" type="pres">
      <dgm:prSet presAssocID="{C1A148D3-FBE5-491B-93A7-49CA9393A28F}" presName="rect2" presStyleLbl="fgImgPlace1" presStyleIdx="7" presStyleCnt="11"/>
      <dgm:spPr/>
    </dgm:pt>
    <dgm:pt modelId="{CC9EB339-27E8-4271-9BA6-482CBD176687}" type="pres">
      <dgm:prSet presAssocID="{8D861E6C-BAD8-4807-8230-C296ACBF4A90}" presName="sibTrans" presStyleCnt="0"/>
      <dgm:spPr/>
    </dgm:pt>
    <dgm:pt modelId="{08F0154C-427C-4659-9692-1105A2CA0143}" type="pres">
      <dgm:prSet presAssocID="{F7F45D79-7FF5-424E-AD4C-A3143C2E7D26}" presName="composite" presStyleCnt="0"/>
      <dgm:spPr/>
    </dgm:pt>
    <dgm:pt modelId="{C081DDE0-9872-4230-A329-C571859FC4D4}" type="pres">
      <dgm:prSet presAssocID="{F7F45D79-7FF5-424E-AD4C-A3143C2E7D26}" presName="rect1" presStyleLbl="trAlignAcc1" presStyleIdx="8" presStyleCnt="11">
        <dgm:presLayoutVars>
          <dgm:bulletEnabled val="1"/>
        </dgm:presLayoutVars>
      </dgm:prSet>
      <dgm:spPr/>
    </dgm:pt>
    <dgm:pt modelId="{5F4B23B8-7FC2-45FD-87A3-83D88E47FCC5}" type="pres">
      <dgm:prSet presAssocID="{F7F45D79-7FF5-424E-AD4C-A3143C2E7D26}" presName="rect2" presStyleLbl="fgImgPlace1" presStyleIdx="8" presStyleCnt="11"/>
      <dgm:spPr/>
    </dgm:pt>
    <dgm:pt modelId="{BB025D83-34BE-4BD2-BEEC-9817E11C412F}" type="pres">
      <dgm:prSet presAssocID="{FCBAA862-FCB6-4C62-AA39-53B336012EDC}" presName="sibTrans" presStyleCnt="0"/>
      <dgm:spPr/>
    </dgm:pt>
    <dgm:pt modelId="{A28CF5FA-6D50-4DEB-A133-C60A9EC0288F}" type="pres">
      <dgm:prSet presAssocID="{782C4380-B540-4274-B0CB-C84C2083BE98}" presName="composite" presStyleCnt="0"/>
      <dgm:spPr/>
    </dgm:pt>
    <dgm:pt modelId="{81C9DDEE-BDF9-4AFB-92DD-7F4D0BC58796}" type="pres">
      <dgm:prSet presAssocID="{782C4380-B540-4274-B0CB-C84C2083BE98}" presName="rect1" presStyleLbl="trAlignAcc1" presStyleIdx="9" presStyleCnt="11">
        <dgm:presLayoutVars>
          <dgm:bulletEnabled val="1"/>
        </dgm:presLayoutVars>
      </dgm:prSet>
      <dgm:spPr/>
    </dgm:pt>
    <dgm:pt modelId="{72152833-881C-4A89-A182-84FC81DA4E03}" type="pres">
      <dgm:prSet presAssocID="{782C4380-B540-4274-B0CB-C84C2083BE98}" presName="rect2" presStyleLbl="fgImgPlace1" presStyleIdx="9" presStyleCnt="11"/>
      <dgm:spPr/>
    </dgm:pt>
    <dgm:pt modelId="{2EE88F6B-C721-4A29-8E2A-4B75DC243919}" type="pres">
      <dgm:prSet presAssocID="{574DAD22-FF92-4A85-9FDA-B8749054E3B8}" presName="sibTrans" presStyleCnt="0"/>
      <dgm:spPr/>
    </dgm:pt>
    <dgm:pt modelId="{D2AC8A90-3836-43DF-BA72-5B9AC102CE6E}" type="pres">
      <dgm:prSet presAssocID="{58EB608F-DDF5-482A-9EE7-004C2E1FE214}" presName="composite" presStyleCnt="0"/>
      <dgm:spPr/>
    </dgm:pt>
    <dgm:pt modelId="{984441BB-EB07-464B-81F3-68D6E44B515F}" type="pres">
      <dgm:prSet presAssocID="{58EB608F-DDF5-482A-9EE7-004C2E1FE214}" presName="rect1" presStyleLbl="trAlignAcc1" presStyleIdx="10" presStyleCnt="11">
        <dgm:presLayoutVars>
          <dgm:bulletEnabled val="1"/>
        </dgm:presLayoutVars>
      </dgm:prSet>
      <dgm:spPr/>
    </dgm:pt>
    <dgm:pt modelId="{4AF50DD4-E057-495A-BC6B-AA0C7DD5D6AE}" type="pres">
      <dgm:prSet presAssocID="{58EB608F-DDF5-482A-9EE7-004C2E1FE214}" presName="rect2" presStyleLbl="fgImgPlace1" presStyleIdx="10" presStyleCnt="11"/>
      <dgm:spPr/>
    </dgm:pt>
  </dgm:ptLst>
  <dgm:cxnLst>
    <dgm:cxn modelId="{E6ABC60E-06D0-4ACA-B756-A272A19AB206}" srcId="{7862C85F-532C-4AD4-A0AA-52FCDF9134FC}" destId="{3EEF4664-715C-4D72-90D2-8D5D920F1BEE}" srcOrd="6" destOrd="0" parTransId="{0025EBD8-ACF8-48DD-A2A2-B8EF03E1BD61}" sibTransId="{BF028EA5-5412-49A9-B9B0-AD261B87A333}"/>
    <dgm:cxn modelId="{C731C111-BC59-45CA-82ED-5EFA71A9DBDC}" type="presOf" srcId="{3EEF4664-715C-4D72-90D2-8D5D920F1BEE}" destId="{02623EE0-23A7-4FBF-AAFA-9441AC63553C}" srcOrd="0" destOrd="0" presId="urn:microsoft.com/office/officeart/2008/layout/PictureStrips"/>
    <dgm:cxn modelId="{70D1731F-24D4-4961-B1DB-65E7B2EF83BC}" type="presOf" srcId="{68DE73B9-742E-423B-AA03-92EC670E3027}" destId="{6DD2D803-7090-4F26-9CF7-D8F56F7F4A16}" srcOrd="0" destOrd="0" presId="urn:microsoft.com/office/officeart/2008/layout/PictureStrips"/>
    <dgm:cxn modelId="{5479C523-6F39-465E-B735-73F110ABBAD7}" type="presOf" srcId="{88E36826-2070-4DEC-8028-8EB4CB61944F}" destId="{7A4DC1BC-6F78-483F-9E91-083ABB614256}" srcOrd="0" destOrd="0" presId="urn:microsoft.com/office/officeart/2008/layout/PictureStrips"/>
    <dgm:cxn modelId="{0A081332-97A2-4D10-819F-FB1E06CC267D}" srcId="{7862C85F-532C-4AD4-A0AA-52FCDF9134FC}" destId="{68DE73B9-742E-423B-AA03-92EC670E3027}" srcOrd="3" destOrd="0" parTransId="{81DDF7B2-EDEE-49E9-BA60-C83676F3B93B}" sibTransId="{679A287A-9545-4ABB-9734-21E1CC428CC0}"/>
    <dgm:cxn modelId="{A10F5A3F-EDB7-4F6A-8086-F397B286E2D4}" type="presOf" srcId="{864D8B49-9915-4B94-A3B8-509D7C4F7BCA}" destId="{14A243A7-AF12-4E0E-8174-E98FAF537881}" srcOrd="0" destOrd="0" presId="urn:microsoft.com/office/officeart/2008/layout/PictureStrips"/>
    <dgm:cxn modelId="{1055255E-40AE-4CCB-9455-8849FC517CED}" type="presOf" srcId="{B12FFC66-21F6-4B47-9AE7-6927E182CFB7}" destId="{BF9EB2CB-0093-4150-BB1B-41522C498CDC}" srcOrd="0" destOrd="0" presId="urn:microsoft.com/office/officeart/2008/layout/PictureStrips"/>
    <dgm:cxn modelId="{81201760-41BF-4E2C-A88F-8197766FBA23}" type="presOf" srcId="{AE963E83-DD59-4CE1-8B16-A0F8A22EDA42}" destId="{C631BB35-EAAD-425C-9E9A-C6B3A4D8D1B8}" srcOrd="0" destOrd="0" presId="urn:microsoft.com/office/officeart/2008/layout/PictureStrips"/>
    <dgm:cxn modelId="{62E9C562-D32A-4595-B677-DAA0629E68A6}" srcId="{7862C85F-532C-4AD4-A0AA-52FCDF9134FC}" destId="{88E36826-2070-4DEC-8028-8EB4CB61944F}" srcOrd="2" destOrd="0" parTransId="{FE5C7187-1ABC-4F45-86FC-88DB848C0DE4}" sibTransId="{4F2D9EC2-2BA4-4DD3-80C9-B3C7591F83F3}"/>
    <dgm:cxn modelId="{26AA3263-8F39-4417-A10A-69ACDF66DD9D}" srcId="{7862C85F-532C-4AD4-A0AA-52FCDF9134FC}" destId="{5CA2220C-A57A-4FCB-9BE4-9A6BEFB76DB3}" srcOrd="1" destOrd="0" parTransId="{A8842E54-7A6A-4909-B9F1-0E2669B16D9D}" sibTransId="{A61AE403-5408-4CB3-9B7B-9FBA0BAEE395}"/>
    <dgm:cxn modelId="{0CD66A71-A62F-47F5-9826-E7BA4F8A849D}" srcId="{7862C85F-532C-4AD4-A0AA-52FCDF9134FC}" destId="{AE963E83-DD59-4CE1-8B16-A0F8A22EDA42}" srcOrd="5" destOrd="0" parTransId="{3BD2F291-AA16-46FA-8FCA-74C53DF02865}" sibTransId="{69FBDC1B-88F6-4F95-B6FA-011168F65D0F}"/>
    <dgm:cxn modelId="{2F73FF53-B424-4EF5-8420-1D060FDFDEAF}" type="presOf" srcId="{5CA2220C-A57A-4FCB-9BE4-9A6BEFB76DB3}" destId="{CC73BA22-D543-4E3A-ADB3-40C634E66899}" srcOrd="0" destOrd="0" presId="urn:microsoft.com/office/officeart/2008/layout/PictureStrips"/>
    <dgm:cxn modelId="{75A72C7C-6A36-4552-B88B-E1BC8F814C62}" srcId="{7862C85F-532C-4AD4-A0AA-52FCDF9134FC}" destId="{58EB608F-DDF5-482A-9EE7-004C2E1FE214}" srcOrd="10" destOrd="0" parTransId="{87636258-1238-4F82-98F6-F519BE371962}" sibTransId="{0EBB2516-FDDE-4EC0-B809-7B6BD463915A}"/>
    <dgm:cxn modelId="{7BC29F86-A130-4C6C-9675-26DD1959A89C}" type="presOf" srcId="{58EB608F-DDF5-482A-9EE7-004C2E1FE214}" destId="{984441BB-EB07-464B-81F3-68D6E44B515F}" srcOrd="0" destOrd="0" presId="urn:microsoft.com/office/officeart/2008/layout/PictureStrips"/>
    <dgm:cxn modelId="{47BB3F8B-907A-4898-8E6A-1659439F89C0}" srcId="{7862C85F-532C-4AD4-A0AA-52FCDF9134FC}" destId="{782C4380-B540-4274-B0CB-C84C2083BE98}" srcOrd="9" destOrd="0" parTransId="{4BF53F7B-5A69-49CB-B093-8C5DAA148355}" sibTransId="{574DAD22-FF92-4A85-9FDA-B8749054E3B8}"/>
    <dgm:cxn modelId="{064A7993-7452-449B-B410-CA14F48657B9}" srcId="{7862C85F-532C-4AD4-A0AA-52FCDF9134FC}" destId="{B12FFC66-21F6-4B47-9AE7-6927E182CFB7}" srcOrd="4" destOrd="0" parTransId="{A7354AF0-E9FC-42D1-978A-341D89478CD1}" sibTransId="{DC1A1FA0-EF2F-422F-BEEA-9F8C35EC7208}"/>
    <dgm:cxn modelId="{BE409897-AEBC-4450-9963-76D0B30CB4D6}" srcId="{7862C85F-532C-4AD4-A0AA-52FCDF9134FC}" destId="{F7F45D79-7FF5-424E-AD4C-A3143C2E7D26}" srcOrd="8" destOrd="0" parTransId="{598B85C9-185D-403A-8AA8-C109C0ADF810}" sibTransId="{FCBAA862-FCB6-4C62-AA39-53B336012EDC}"/>
    <dgm:cxn modelId="{23F92799-F2CE-43F5-A443-38C418EA9901}" type="presOf" srcId="{7862C85F-532C-4AD4-A0AA-52FCDF9134FC}" destId="{98DA2FAD-DAE6-440F-A2AD-146350EFAFF0}" srcOrd="0" destOrd="0" presId="urn:microsoft.com/office/officeart/2008/layout/PictureStrips"/>
    <dgm:cxn modelId="{4991929E-97C3-4A87-B960-3088368F06B3}" srcId="{7862C85F-532C-4AD4-A0AA-52FCDF9134FC}" destId="{864D8B49-9915-4B94-A3B8-509D7C4F7BCA}" srcOrd="0" destOrd="0" parTransId="{E9266894-1BFC-4E62-A8B2-857B78FEEEFC}" sibTransId="{522B945D-6366-49D8-A91A-276BEAA6B145}"/>
    <dgm:cxn modelId="{024CE5C3-6253-450D-A36B-304BA044F779}" type="presOf" srcId="{F7F45D79-7FF5-424E-AD4C-A3143C2E7D26}" destId="{C081DDE0-9872-4230-A329-C571859FC4D4}" srcOrd="0" destOrd="0" presId="urn:microsoft.com/office/officeart/2008/layout/PictureStrips"/>
    <dgm:cxn modelId="{AECE88D1-48C4-48C3-8A36-D4752925F132}" type="presOf" srcId="{782C4380-B540-4274-B0CB-C84C2083BE98}" destId="{81C9DDEE-BDF9-4AFB-92DD-7F4D0BC58796}" srcOrd="0" destOrd="0" presId="urn:microsoft.com/office/officeart/2008/layout/PictureStrips"/>
    <dgm:cxn modelId="{94BB02DC-62DF-402A-A1B0-81A36655384D}" srcId="{7862C85F-532C-4AD4-A0AA-52FCDF9134FC}" destId="{C1A148D3-FBE5-491B-93A7-49CA9393A28F}" srcOrd="7" destOrd="0" parTransId="{AE6C3800-7C44-4306-BF2D-7D1647DC9E99}" sibTransId="{8D861E6C-BAD8-4807-8230-C296ACBF4A90}"/>
    <dgm:cxn modelId="{19E656E9-27AD-459B-92D1-DD300FC231F5}" type="presOf" srcId="{C1A148D3-FBE5-491B-93A7-49CA9393A28F}" destId="{F5635C5E-EB75-4AEC-BF2D-D254339736B7}" srcOrd="0" destOrd="0" presId="urn:microsoft.com/office/officeart/2008/layout/PictureStrips"/>
    <dgm:cxn modelId="{6F65F330-9023-40A5-B1DD-4828C685EA8C}" type="presParOf" srcId="{98DA2FAD-DAE6-440F-A2AD-146350EFAFF0}" destId="{D06EB3B2-C52E-4FB8-8741-FF8C8E3762A8}" srcOrd="0" destOrd="0" presId="urn:microsoft.com/office/officeart/2008/layout/PictureStrips"/>
    <dgm:cxn modelId="{C8DA1C85-908A-4AEC-B01A-45A504EA4863}" type="presParOf" srcId="{D06EB3B2-C52E-4FB8-8741-FF8C8E3762A8}" destId="{14A243A7-AF12-4E0E-8174-E98FAF537881}" srcOrd="0" destOrd="0" presId="urn:microsoft.com/office/officeart/2008/layout/PictureStrips"/>
    <dgm:cxn modelId="{1A03CF9B-0F5C-41F7-8F28-D3717C2F62CE}" type="presParOf" srcId="{D06EB3B2-C52E-4FB8-8741-FF8C8E3762A8}" destId="{78FDF12C-C7D1-49EC-B6F1-4781652EF067}" srcOrd="1" destOrd="0" presId="urn:microsoft.com/office/officeart/2008/layout/PictureStrips"/>
    <dgm:cxn modelId="{53D4FF01-228A-43D5-A8C7-338C2F4CF623}" type="presParOf" srcId="{98DA2FAD-DAE6-440F-A2AD-146350EFAFF0}" destId="{9329675D-5BBE-45BA-8226-3F12F690873E}" srcOrd="1" destOrd="0" presId="urn:microsoft.com/office/officeart/2008/layout/PictureStrips"/>
    <dgm:cxn modelId="{AE70CCDA-76CE-4A26-9DB9-0114B5A9C70A}" type="presParOf" srcId="{98DA2FAD-DAE6-440F-A2AD-146350EFAFF0}" destId="{4109D1C4-C4E4-466D-87F8-EAC9BD007A41}" srcOrd="2" destOrd="0" presId="urn:microsoft.com/office/officeart/2008/layout/PictureStrips"/>
    <dgm:cxn modelId="{32B5D9F0-1388-4254-9C58-F2CDD0E4E890}" type="presParOf" srcId="{4109D1C4-C4E4-466D-87F8-EAC9BD007A41}" destId="{CC73BA22-D543-4E3A-ADB3-40C634E66899}" srcOrd="0" destOrd="0" presId="urn:microsoft.com/office/officeart/2008/layout/PictureStrips"/>
    <dgm:cxn modelId="{182DCA26-ABF7-4502-BCC0-2D31ECBDB6A0}" type="presParOf" srcId="{4109D1C4-C4E4-466D-87F8-EAC9BD007A41}" destId="{8F144CEC-35F4-48C1-A000-2A2B877F4BF4}" srcOrd="1" destOrd="0" presId="urn:microsoft.com/office/officeart/2008/layout/PictureStrips"/>
    <dgm:cxn modelId="{6D05E155-0225-46A9-AB5B-654EE90C5F0B}" type="presParOf" srcId="{98DA2FAD-DAE6-440F-A2AD-146350EFAFF0}" destId="{787B24E1-7E66-468E-9C01-07F8D0AF55AB}" srcOrd="3" destOrd="0" presId="urn:microsoft.com/office/officeart/2008/layout/PictureStrips"/>
    <dgm:cxn modelId="{A9D523AF-22D4-4D13-9B84-CE3A1C0F7C9D}" type="presParOf" srcId="{98DA2FAD-DAE6-440F-A2AD-146350EFAFF0}" destId="{4D0B09E7-3E7B-4B12-A1C2-C80A18B73080}" srcOrd="4" destOrd="0" presId="urn:microsoft.com/office/officeart/2008/layout/PictureStrips"/>
    <dgm:cxn modelId="{5FBB60B7-3DB5-41EE-A1BE-5E5DE0C0C76A}" type="presParOf" srcId="{4D0B09E7-3E7B-4B12-A1C2-C80A18B73080}" destId="{7A4DC1BC-6F78-483F-9E91-083ABB614256}" srcOrd="0" destOrd="0" presId="urn:microsoft.com/office/officeart/2008/layout/PictureStrips"/>
    <dgm:cxn modelId="{89CE8273-92DD-4F79-B1C0-2F38F144D019}" type="presParOf" srcId="{4D0B09E7-3E7B-4B12-A1C2-C80A18B73080}" destId="{3F26FBCC-9F64-4994-BE18-208E52EB525A}" srcOrd="1" destOrd="0" presId="urn:microsoft.com/office/officeart/2008/layout/PictureStrips"/>
    <dgm:cxn modelId="{67EE8699-3C23-47A6-84AF-521F80FE7877}" type="presParOf" srcId="{98DA2FAD-DAE6-440F-A2AD-146350EFAFF0}" destId="{84C57546-4F77-4C59-A4F5-813107346325}" srcOrd="5" destOrd="0" presId="urn:microsoft.com/office/officeart/2008/layout/PictureStrips"/>
    <dgm:cxn modelId="{F758207B-2AAE-4058-A83B-B44D310FC75D}" type="presParOf" srcId="{98DA2FAD-DAE6-440F-A2AD-146350EFAFF0}" destId="{830C06AD-66E9-41FE-9E78-60E0D8131FFA}" srcOrd="6" destOrd="0" presId="urn:microsoft.com/office/officeart/2008/layout/PictureStrips"/>
    <dgm:cxn modelId="{F18598D1-DD67-4F36-86A8-6ED33288C270}" type="presParOf" srcId="{830C06AD-66E9-41FE-9E78-60E0D8131FFA}" destId="{6DD2D803-7090-4F26-9CF7-D8F56F7F4A16}" srcOrd="0" destOrd="0" presId="urn:microsoft.com/office/officeart/2008/layout/PictureStrips"/>
    <dgm:cxn modelId="{C9937B94-21C9-4AE6-8FD0-E3B71787F0C5}" type="presParOf" srcId="{830C06AD-66E9-41FE-9E78-60E0D8131FFA}" destId="{63E0941B-225A-43DA-8A6C-673EDFE6F468}" srcOrd="1" destOrd="0" presId="urn:microsoft.com/office/officeart/2008/layout/PictureStrips"/>
    <dgm:cxn modelId="{103DD4A1-FC49-413A-9490-432EE508F068}" type="presParOf" srcId="{98DA2FAD-DAE6-440F-A2AD-146350EFAFF0}" destId="{7ABE4395-2868-4C77-A8D4-F43ABF57F367}" srcOrd="7" destOrd="0" presId="urn:microsoft.com/office/officeart/2008/layout/PictureStrips"/>
    <dgm:cxn modelId="{B40C6344-6110-460A-A350-446BE68BB754}" type="presParOf" srcId="{98DA2FAD-DAE6-440F-A2AD-146350EFAFF0}" destId="{064B0767-377E-4E9E-A4AD-B1791523EAF0}" srcOrd="8" destOrd="0" presId="urn:microsoft.com/office/officeart/2008/layout/PictureStrips"/>
    <dgm:cxn modelId="{D4DF98FD-B893-4F93-83CF-4B23A284A5D3}" type="presParOf" srcId="{064B0767-377E-4E9E-A4AD-B1791523EAF0}" destId="{BF9EB2CB-0093-4150-BB1B-41522C498CDC}" srcOrd="0" destOrd="0" presId="urn:microsoft.com/office/officeart/2008/layout/PictureStrips"/>
    <dgm:cxn modelId="{6A1E5DAF-E883-48B5-B9F8-C26E4B3DA34E}" type="presParOf" srcId="{064B0767-377E-4E9E-A4AD-B1791523EAF0}" destId="{8AB82457-065B-4282-A6CC-A7C435999163}" srcOrd="1" destOrd="0" presId="urn:microsoft.com/office/officeart/2008/layout/PictureStrips"/>
    <dgm:cxn modelId="{87D79770-741B-4B08-A143-60AC8DF18D10}" type="presParOf" srcId="{98DA2FAD-DAE6-440F-A2AD-146350EFAFF0}" destId="{F7E3BD44-6468-4AC1-908D-D9D233DA0BE0}" srcOrd="9" destOrd="0" presId="urn:microsoft.com/office/officeart/2008/layout/PictureStrips"/>
    <dgm:cxn modelId="{2B4621DC-B460-4156-98A2-7CDACF138E3A}" type="presParOf" srcId="{98DA2FAD-DAE6-440F-A2AD-146350EFAFF0}" destId="{FC4FA830-A5B0-44EB-BB53-CAF36CF26BF1}" srcOrd="10" destOrd="0" presId="urn:microsoft.com/office/officeart/2008/layout/PictureStrips"/>
    <dgm:cxn modelId="{CFDD06A0-B60C-4B11-B9D6-9A149DA51363}" type="presParOf" srcId="{FC4FA830-A5B0-44EB-BB53-CAF36CF26BF1}" destId="{C631BB35-EAAD-425C-9E9A-C6B3A4D8D1B8}" srcOrd="0" destOrd="0" presId="urn:microsoft.com/office/officeart/2008/layout/PictureStrips"/>
    <dgm:cxn modelId="{59765C99-C943-4597-ACAA-66D5E560C17A}" type="presParOf" srcId="{FC4FA830-A5B0-44EB-BB53-CAF36CF26BF1}" destId="{60AA09C5-AD4B-46DA-B5DA-9BC936E00994}" srcOrd="1" destOrd="0" presId="urn:microsoft.com/office/officeart/2008/layout/PictureStrips"/>
    <dgm:cxn modelId="{768CB885-1783-4D40-937C-2C0143DC45FA}" type="presParOf" srcId="{98DA2FAD-DAE6-440F-A2AD-146350EFAFF0}" destId="{18732187-F352-4A92-BF45-98C3D7782B20}" srcOrd="11" destOrd="0" presId="urn:microsoft.com/office/officeart/2008/layout/PictureStrips"/>
    <dgm:cxn modelId="{07F58404-6437-4367-AC27-E65C4DB52C10}" type="presParOf" srcId="{98DA2FAD-DAE6-440F-A2AD-146350EFAFF0}" destId="{E24F2279-C023-47FE-94C1-815C2EF24F9A}" srcOrd="12" destOrd="0" presId="urn:microsoft.com/office/officeart/2008/layout/PictureStrips"/>
    <dgm:cxn modelId="{49AD1C12-D4C5-4ABC-AFBB-D2C545E85F7E}" type="presParOf" srcId="{E24F2279-C023-47FE-94C1-815C2EF24F9A}" destId="{02623EE0-23A7-4FBF-AAFA-9441AC63553C}" srcOrd="0" destOrd="0" presId="urn:microsoft.com/office/officeart/2008/layout/PictureStrips"/>
    <dgm:cxn modelId="{3FADCCE1-E8D7-4D2E-98BB-5ABD365025AE}" type="presParOf" srcId="{E24F2279-C023-47FE-94C1-815C2EF24F9A}" destId="{4E16AB5D-2E89-4FDB-972C-CDAFC58244B6}" srcOrd="1" destOrd="0" presId="urn:microsoft.com/office/officeart/2008/layout/PictureStrips"/>
    <dgm:cxn modelId="{7E1FA52D-D27A-4618-A28F-55BDDBEC34C4}" type="presParOf" srcId="{98DA2FAD-DAE6-440F-A2AD-146350EFAFF0}" destId="{25DECAC4-7FC7-442E-B0E7-2C8F82A56C2B}" srcOrd="13" destOrd="0" presId="urn:microsoft.com/office/officeart/2008/layout/PictureStrips"/>
    <dgm:cxn modelId="{95B3576A-DD99-4606-A410-7E04F3B449F7}" type="presParOf" srcId="{98DA2FAD-DAE6-440F-A2AD-146350EFAFF0}" destId="{A608BAE9-9DCF-4344-A3FE-3B997545547C}" srcOrd="14" destOrd="0" presId="urn:microsoft.com/office/officeart/2008/layout/PictureStrips"/>
    <dgm:cxn modelId="{0385D5A6-329B-4984-9AD4-5B5795AB2360}" type="presParOf" srcId="{A608BAE9-9DCF-4344-A3FE-3B997545547C}" destId="{F5635C5E-EB75-4AEC-BF2D-D254339736B7}" srcOrd="0" destOrd="0" presId="urn:microsoft.com/office/officeart/2008/layout/PictureStrips"/>
    <dgm:cxn modelId="{0445A4E6-E52D-474C-85DC-09C76952E017}" type="presParOf" srcId="{A608BAE9-9DCF-4344-A3FE-3B997545547C}" destId="{434E1D69-C974-4CFD-99A0-11BAEA60B8CB}" srcOrd="1" destOrd="0" presId="urn:microsoft.com/office/officeart/2008/layout/PictureStrips"/>
    <dgm:cxn modelId="{F55E82B1-4B89-4A7F-9A72-558C903000E7}" type="presParOf" srcId="{98DA2FAD-DAE6-440F-A2AD-146350EFAFF0}" destId="{CC9EB339-27E8-4271-9BA6-482CBD176687}" srcOrd="15" destOrd="0" presId="urn:microsoft.com/office/officeart/2008/layout/PictureStrips"/>
    <dgm:cxn modelId="{20D03DEF-5A21-4556-9019-6F452CD5C092}" type="presParOf" srcId="{98DA2FAD-DAE6-440F-A2AD-146350EFAFF0}" destId="{08F0154C-427C-4659-9692-1105A2CA0143}" srcOrd="16" destOrd="0" presId="urn:microsoft.com/office/officeart/2008/layout/PictureStrips"/>
    <dgm:cxn modelId="{0EC98349-7471-4310-AFF8-D7D5888C9819}" type="presParOf" srcId="{08F0154C-427C-4659-9692-1105A2CA0143}" destId="{C081DDE0-9872-4230-A329-C571859FC4D4}" srcOrd="0" destOrd="0" presId="urn:microsoft.com/office/officeart/2008/layout/PictureStrips"/>
    <dgm:cxn modelId="{6BE2BF92-FFD9-4EDC-BADB-934790929105}" type="presParOf" srcId="{08F0154C-427C-4659-9692-1105A2CA0143}" destId="{5F4B23B8-7FC2-45FD-87A3-83D88E47FCC5}" srcOrd="1" destOrd="0" presId="urn:microsoft.com/office/officeart/2008/layout/PictureStrips"/>
    <dgm:cxn modelId="{DC8CDE4B-00C6-44C9-AB69-D1FEC4817868}" type="presParOf" srcId="{98DA2FAD-DAE6-440F-A2AD-146350EFAFF0}" destId="{BB025D83-34BE-4BD2-BEEC-9817E11C412F}" srcOrd="17" destOrd="0" presId="urn:microsoft.com/office/officeart/2008/layout/PictureStrips"/>
    <dgm:cxn modelId="{DB7500EE-5E0E-443F-98D8-2F0923FCDF21}" type="presParOf" srcId="{98DA2FAD-DAE6-440F-A2AD-146350EFAFF0}" destId="{A28CF5FA-6D50-4DEB-A133-C60A9EC0288F}" srcOrd="18" destOrd="0" presId="urn:microsoft.com/office/officeart/2008/layout/PictureStrips"/>
    <dgm:cxn modelId="{07C2C9C4-C1F4-44DC-95F7-10CD188F4337}" type="presParOf" srcId="{A28CF5FA-6D50-4DEB-A133-C60A9EC0288F}" destId="{81C9DDEE-BDF9-4AFB-92DD-7F4D0BC58796}" srcOrd="0" destOrd="0" presId="urn:microsoft.com/office/officeart/2008/layout/PictureStrips"/>
    <dgm:cxn modelId="{EA081E30-6561-4E84-A5E9-0455BF8285E1}" type="presParOf" srcId="{A28CF5FA-6D50-4DEB-A133-C60A9EC0288F}" destId="{72152833-881C-4A89-A182-84FC81DA4E03}" srcOrd="1" destOrd="0" presId="urn:microsoft.com/office/officeart/2008/layout/PictureStrips"/>
    <dgm:cxn modelId="{8E67BB67-9540-4DB0-8B17-69768A8D349E}" type="presParOf" srcId="{98DA2FAD-DAE6-440F-A2AD-146350EFAFF0}" destId="{2EE88F6B-C721-4A29-8E2A-4B75DC243919}" srcOrd="19" destOrd="0" presId="urn:microsoft.com/office/officeart/2008/layout/PictureStrips"/>
    <dgm:cxn modelId="{2EBFC9AB-D053-4422-9081-A8E95FC9BDB5}" type="presParOf" srcId="{98DA2FAD-DAE6-440F-A2AD-146350EFAFF0}" destId="{D2AC8A90-3836-43DF-BA72-5B9AC102CE6E}" srcOrd="20" destOrd="0" presId="urn:microsoft.com/office/officeart/2008/layout/PictureStrips"/>
    <dgm:cxn modelId="{9394C673-C4A2-4D64-B3E9-BA15C0402C82}" type="presParOf" srcId="{D2AC8A90-3836-43DF-BA72-5B9AC102CE6E}" destId="{984441BB-EB07-464B-81F3-68D6E44B515F}" srcOrd="0" destOrd="0" presId="urn:microsoft.com/office/officeart/2008/layout/PictureStrips"/>
    <dgm:cxn modelId="{5E959F73-1729-417A-8A1C-B3E035104D65}" type="presParOf" srcId="{D2AC8A90-3836-43DF-BA72-5B9AC102CE6E}" destId="{4AF50DD4-E057-495A-BC6B-AA0C7DD5D6AE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04BB9F-2155-42D4-803A-17DDC3FB8A55}">
      <dsp:nvSpPr>
        <dsp:cNvPr id="0" name=""/>
        <dsp:cNvSpPr/>
      </dsp:nvSpPr>
      <dsp:spPr>
        <a:xfrm>
          <a:off x="-5562379" y="-852036"/>
          <a:ext cx="6626381" cy="6626381"/>
        </a:xfrm>
        <a:prstGeom prst="blockArc">
          <a:avLst>
            <a:gd name="adj1" fmla="val 18900000"/>
            <a:gd name="adj2" fmla="val 2700000"/>
            <a:gd name="adj3" fmla="val 326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ABA5D6-B93A-4F2D-8847-F0F52A121BB8}">
      <dsp:nvSpPr>
        <dsp:cNvPr id="0" name=""/>
        <dsp:cNvSpPr/>
      </dsp:nvSpPr>
      <dsp:spPr>
        <a:xfrm>
          <a:off x="345299" y="223768"/>
          <a:ext cx="7118499" cy="44733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076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Kehadiran pendamping yang terus-menerus, </a:t>
          </a:r>
          <a:r>
            <a:rPr lang="en-US" sz="1300" u="sng" kern="12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sentuhan</a:t>
          </a:r>
          <a:r>
            <a:rPr lang="en-US" sz="1300" kern="12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yang nyaman dan dorongan dari orang yang mendukung;</a:t>
          </a:r>
          <a:endParaRPr lang="en-US" sz="1300" kern="1200"/>
        </a:p>
      </dsp:txBody>
      <dsp:txXfrm>
        <a:off x="345299" y="223768"/>
        <a:ext cx="7118499" cy="447339"/>
      </dsp:txXfrm>
    </dsp:sp>
    <dsp:sp modelId="{D04D3B4B-E5E1-4BDF-AED1-73129EF50697}">
      <dsp:nvSpPr>
        <dsp:cNvPr id="0" name=""/>
        <dsp:cNvSpPr/>
      </dsp:nvSpPr>
      <dsp:spPr>
        <a:xfrm>
          <a:off x="65712" y="167850"/>
          <a:ext cx="559174" cy="5591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AB7F3E-4906-4ABF-BB2A-6588A1ABE7F9}">
      <dsp:nvSpPr>
        <dsp:cNvPr id="0" name=""/>
        <dsp:cNvSpPr/>
      </dsp:nvSpPr>
      <dsp:spPr>
        <a:xfrm>
          <a:off x="750405" y="895170"/>
          <a:ext cx="6713393" cy="44733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076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u="sng" kern="12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Perubahan</a:t>
          </a:r>
          <a:r>
            <a:rPr lang="en-US" sz="1300" kern="12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posisi dan pergerakan;</a:t>
          </a:r>
          <a:endParaRPr lang="en-ID" sz="1300" kern="1200" dirty="0"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750405" y="895170"/>
        <a:ext cx="6713393" cy="447339"/>
      </dsp:txXfrm>
    </dsp:sp>
    <dsp:sp modelId="{7761D1CD-D0EB-4C86-85A0-2473B27364BA}">
      <dsp:nvSpPr>
        <dsp:cNvPr id="0" name=""/>
        <dsp:cNvSpPr/>
      </dsp:nvSpPr>
      <dsp:spPr>
        <a:xfrm>
          <a:off x="470818" y="839253"/>
          <a:ext cx="559174" cy="5591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4050BD-DBE8-4385-AC34-B7606D2F9C2C}">
      <dsp:nvSpPr>
        <dsp:cNvPr id="0" name=""/>
        <dsp:cNvSpPr/>
      </dsp:nvSpPr>
      <dsp:spPr>
        <a:xfrm>
          <a:off x="972401" y="1566081"/>
          <a:ext cx="6491397" cy="44733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076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u="sng" kern="12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Sentuhan</a:t>
          </a:r>
          <a:r>
            <a:rPr lang="en-US" sz="1300" kern="12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dan </a:t>
          </a:r>
          <a:r>
            <a:rPr lang="en-US" sz="1300" u="sng" kern="12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masase</a:t>
          </a:r>
          <a:r>
            <a:rPr lang="en-US" sz="1300" kern="12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en-ID" sz="1300" kern="1200" dirty="0"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972401" y="1566081"/>
        <a:ext cx="6491397" cy="447339"/>
      </dsp:txXfrm>
    </dsp:sp>
    <dsp:sp modelId="{82B28269-7B2A-4134-A0A6-DEFE434637DD}">
      <dsp:nvSpPr>
        <dsp:cNvPr id="0" name=""/>
        <dsp:cNvSpPr/>
      </dsp:nvSpPr>
      <dsp:spPr>
        <a:xfrm>
          <a:off x="692814" y="1510164"/>
          <a:ext cx="559174" cy="5591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484F20-9356-40D2-9CD3-F97AB9DBF9AD}">
      <dsp:nvSpPr>
        <dsp:cNvPr id="0" name=""/>
        <dsp:cNvSpPr/>
      </dsp:nvSpPr>
      <dsp:spPr>
        <a:xfrm>
          <a:off x="1043283" y="2237484"/>
          <a:ext cx="6420516" cy="44733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076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i="1" kern="12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Counterpressure</a:t>
          </a:r>
          <a:r>
            <a:rPr lang="en-US" sz="1300" kern="12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(mengurangi tegangan pada </a:t>
          </a:r>
          <a:r>
            <a:rPr lang="en-US" sz="1300" i="1" u="sng" kern="12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ligamen</a:t>
          </a:r>
          <a:r>
            <a:rPr lang="en-US" sz="1300" i="1" kern="12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sacroiliaca</a:t>
          </a:r>
          <a:r>
            <a:rPr lang="en-US" sz="1300" kern="12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);</a:t>
          </a:r>
          <a:endParaRPr lang="en-ID" sz="1300" kern="1200" dirty="0"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1043283" y="2237484"/>
        <a:ext cx="6420516" cy="447339"/>
      </dsp:txXfrm>
    </dsp:sp>
    <dsp:sp modelId="{B25BFE54-D1AB-4283-9913-9FE06393A80F}">
      <dsp:nvSpPr>
        <dsp:cNvPr id="0" name=""/>
        <dsp:cNvSpPr/>
      </dsp:nvSpPr>
      <dsp:spPr>
        <a:xfrm>
          <a:off x="763696" y="2181566"/>
          <a:ext cx="559174" cy="5591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E05E76-606B-4261-B948-02C779F421BC}">
      <dsp:nvSpPr>
        <dsp:cNvPr id="0" name=""/>
        <dsp:cNvSpPr/>
      </dsp:nvSpPr>
      <dsp:spPr>
        <a:xfrm>
          <a:off x="972401" y="2908887"/>
          <a:ext cx="6491397" cy="44733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076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Pijatan</a:t>
          </a:r>
          <a:r>
            <a:rPr lang="en-US" sz="13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3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ganda</a:t>
          </a:r>
          <a:r>
            <a:rPr lang="en-US" sz="13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pada </a:t>
          </a:r>
          <a:r>
            <a:rPr lang="en-US" sz="1300" u="sng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panggul</a:t>
          </a:r>
          <a:r>
            <a:rPr lang="en-US" sz="13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en-ID" sz="1300" kern="1200" dirty="0"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972401" y="2908887"/>
        <a:ext cx="6491397" cy="447339"/>
      </dsp:txXfrm>
    </dsp:sp>
    <dsp:sp modelId="{7D113D01-5398-4F3C-87D9-42D6F54B2698}">
      <dsp:nvSpPr>
        <dsp:cNvPr id="0" name=""/>
        <dsp:cNvSpPr/>
      </dsp:nvSpPr>
      <dsp:spPr>
        <a:xfrm>
          <a:off x="692814" y="2852969"/>
          <a:ext cx="559174" cy="5591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958A3C-957B-43F0-9824-69F384B10369}">
      <dsp:nvSpPr>
        <dsp:cNvPr id="0" name=""/>
        <dsp:cNvSpPr/>
      </dsp:nvSpPr>
      <dsp:spPr>
        <a:xfrm>
          <a:off x="750405" y="3579797"/>
          <a:ext cx="6713393" cy="44733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076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Penekanan pada lutut;</a:t>
          </a:r>
          <a:endParaRPr lang="en-ID" sz="1300" u="sng" kern="1200" dirty="0"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750405" y="3579797"/>
        <a:ext cx="6713393" cy="447339"/>
      </dsp:txXfrm>
    </dsp:sp>
    <dsp:sp modelId="{7453EC11-0142-4DE5-A965-1196B70392DB}">
      <dsp:nvSpPr>
        <dsp:cNvPr id="0" name=""/>
        <dsp:cNvSpPr/>
      </dsp:nvSpPr>
      <dsp:spPr>
        <a:xfrm>
          <a:off x="470818" y="3523880"/>
          <a:ext cx="559174" cy="5591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7751D0-578D-4591-A063-476BA694ACD9}">
      <dsp:nvSpPr>
        <dsp:cNvPr id="0" name=""/>
        <dsp:cNvSpPr/>
      </dsp:nvSpPr>
      <dsp:spPr>
        <a:xfrm>
          <a:off x="345299" y="4251200"/>
          <a:ext cx="7118499" cy="44733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076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u="sng" kern="12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Kompres</a:t>
          </a:r>
          <a:r>
            <a:rPr lang="en-US" sz="1300" u="sng" kern="12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hangat dan dingin;</a:t>
          </a:r>
          <a:endParaRPr lang="en-ID" sz="1300" u="sng" kern="1200" dirty="0"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345299" y="4251200"/>
        <a:ext cx="7118499" cy="447339"/>
      </dsp:txXfrm>
    </dsp:sp>
    <dsp:sp modelId="{3FAE65CE-8A31-498C-B6EC-0750BE31866B}">
      <dsp:nvSpPr>
        <dsp:cNvPr id="0" name=""/>
        <dsp:cNvSpPr/>
      </dsp:nvSpPr>
      <dsp:spPr>
        <a:xfrm>
          <a:off x="65712" y="4195283"/>
          <a:ext cx="559174" cy="5591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4D076C-9797-451F-BDB3-A7EA6A428D2C}">
      <dsp:nvSpPr>
        <dsp:cNvPr id="0" name=""/>
        <dsp:cNvSpPr/>
      </dsp:nvSpPr>
      <dsp:spPr>
        <a:xfrm>
          <a:off x="0" y="0"/>
          <a:ext cx="960782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EA888E-1B51-44BF-A9C1-4D44B32ABC63}">
      <dsp:nvSpPr>
        <dsp:cNvPr id="0" name=""/>
        <dsp:cNvSpPr/>
      </dsp:nvSpPr>
      <dsp:spPr>
        <a:xfrm>
          <a:off x="0" y="0"/>
          <a:ext cx="3715217" cy="43513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800" kern="1200" dirty="0"/>
        </a:p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 err="1"/>
            <a:t>Deteksi</a:t>
          </a:r>
          <a:r>
            <a:rPr lang="en-US" sz="3600" b="1" kern="1200" dirty="0"/>
            <a:t> Dini </a:t>
          </a:r>
          <a:r>
            <a:rPr lang="en-US" sz="3600" b="1" kern="1200" dirty="0" err="1"/>
            <a:t>Penyulit</a:t>
          </a:r>
          <a:r>
            <a:rPr lang="en-US" sz="3600" b="1" kern="1200" dirty="0"/>
            <a:t> Kala II</a:t>
          </a:r>
        </a:p>
      </dsp:txBody>
      <dsp:txXfrm>
        <a:off x="0" y="0"/>
        <a:ext cx="3715217" cy="4351338"/>
      </dsp:txXfrm>
    </dsp:sp>
    <dsp:sp modelId="{A3C7C5E6-3855-413E-A6AD-8873F05DE3AE}">
      <dsp:nvSpPr>
        <dsp:cNvPr id="0" name=""/>
        <dsp:cNvSpPr/>
      </dsp:nvSpPr>
      <dsp:spPr>
        <a:xfrm>
          <a:off x="3825557" y="20609"/>
          <a:ext cx="5774453" cy="412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kern="1200" dirty="0"/>
            <a:t>Syok</a:t>
          </a:r>
          <a:endParaRPr lang="en-US" sz="1800" kern="1200" dirty="0"/>
        </a:p>
      </dsp:txBody>
      <dsp:txXfrm>
        <a:off x="3825557" y="20609"/>
        <a:ext cx="5774453" cy="412187"/>
      </dsp:txXfrm>
    </dsp:sp>
    <dsp:sp modelId="{10DD6569-A237-41C9-A77E-6BC0D3087A95}">
      <dsp:nvSpPr>
        <dsp:cNvPr id="0" name=""/>
        <dsp:cNvSpPr/>
      </dsp:nvSpPr>
      <dsp:spPr>
        <a:xfrm>
          <a:off x="3715217" y="432796"/>
          <a:ext cx="588479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1500B4-EF5F-401D-9515-1939DD12CA48}">
      <dsp:nvSpPr>
        <dsp:cNvPr id="0" name=""/>
        <dsp:cNvSpPr/>
      </dsp:nvSpPr>
      <dsp:spPr>
        <a:xfrm>
          <a:off x="3825557" y="453406"/>
          <a:ext cx="5774453" cy="412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D</a:t>
          </a:r>
          <a:r>
            <a:rPr lang="id-ID" sz="1800" kern="1200"/>
            <a:t>ehidrasi</a:t>
          </a:r>
          <a:endParaRPr lang="id-ID" sz="1800" kern="1200" dirty="0"/>
        </a:p>
      </dsp:txBody>
      <dsp:txXfrm>
        <a:off x="3825557" y="453406"/>
        <a:ext cx="5774453" cy="412187"/>
      </dsp:txXfrm>
    </dsp:sp>
    <dsp:sp modelId="{A953E159-5EF4-4888-B4F8-BB92D0881E6C}">
      <dsp:nvSpPr>
        <dsp:cNvPr id="0" name=""/>
        <dsp:cNvSpPr/>
      </dsp:nvSpPr>
      <dsp:spPr>
        <a:xfrm>
          <a:off x="3715217" y="865593"/>
          <a:ext cx="588479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360507-078A-4978-A677-A2D653018CF2}">
      <dsp:nvSpPr>
        <dsp:cNvPr id="0" name=""/>
        <dsp:cNvSpPr/>
      </dsp:nvSpPr>
      <dsp:spPr>
        <a:xfrm>
          <a:off x="3825557" y="886202"/>
          <a:ext cx="5774453" cy="412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kern="1200"/>
            <a:t>Infeksi</a:t>
          </a:r>
          <a:endParaRPr lang="id-ID" sz="1800" kern="1200" dirty="0"/>
        </a:p>
      </dsp:txBody>
      <dsp:txXfrm>
        <a:off x="3825557" y="886202"/>
        <a:ext cx="5774453" cy="412187"/>
      </dsp:txXfrm>
    </dsp:sp>
    <dsp:sp modelId="{D903EBDB-88FC-453B-A5A7-231DEBC48431}">
      <dsp:nvSpPr>
        <dsp:cNvPr id="0" name=""/>
        <dsp:cNvSpPr/>
      </dsp:nvSpPr>
      <dsp:spPr>
        <a:xfrm>
          <a:off x="3715217" y="1298389"/>
          <a:ext cx="588479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196985-B8DF-48A3-ADAC-30057EA9865C}">
      <dsp:nvSpPr>
        <dsp:cNvPr id="0" name=""/>
        <dsp:cNvSpPr/>
      </dsp:nvSpPr>
      <dsp:spPr>
        <a:xfrm>
          <a:off x="3825557" y="1318999"/>
          <a:ext cx="5774453" cy="412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</a:t>
          </a:r>
          <a:r>
            <a:rPr lang="id-ID" sz="1800" kern="1200"/>
            <a:t>reeklampsia/eklampsia</a:t>
          </a:r>
          <a:endParaRPr lang="id-ID" sz="1800" kern="1200" dirty="0"/>
        </a:p>
      </dsp:txBody>
      <dsp:txXfrm>
        <a:off x="3825557" y="1318999"/>
        <a:ext cx="5774453" cy="412187"/>
      </dsp:txXfrm>
    </dsp:sp>
    <dsp:sp modelId="{A4481E0F-F0B7-4998-9B66-01DF2C6D1D3B}">
      <dsp:nvSpPr>
        <dsp:cNvPr id="0" name=""/>
        <dsp:cNvSpPr/>
      </dsp:nvSpPr>
      <dsp:spPr>
        <a:xfrm>
          <a:off x="3715217" y="1731186"/>
          <a:ext cx="588479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CA2BB8-DAC3-42B1-9496-D31E11F7401B}">
      <dsp:nvSpPr>
        <dsp:cNvPr id="0" name=""/>
        <dsp:cNvSpPr/>
      </dsp:nvSpPr>
      <dsp:spPr>
        <a:xfrm>
          <a:off x="3825557" y="1751795"/>
          <a:ext cx="5774453" cy="412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kern="1200"/>
            <a:t>Inersia uteri</a:t>
          </a:r>
          <a:endParaRPr lang="id-ID" sz="1800" kern="1200" dirty="0"/>
        </a:p>
      </dsp:txBody>
      <dsp:txXfrm>
        <a:off x="3825557" y="1751795"/>
        <a:ext cx="5774453" cy="412187"/>
      </dsp:txXfrm>
    </dsp:sp>
    <dsp:sp modelId="{20414F43-610D-4447-ABA3-975EA5A95C93}">
      <dsp:nvSpPr>
        <dsp:cNvPr id="0" name=""/>
        <dsp:cNvSpPr/>
      </dsp:nvSpPr>
      <dsp:spPr>
        <a:xfrm>
          <a:off x="3715217" y="2163983"/>
          <a:ext cx="588479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71FCDD-82C2-47DD-AECC-F6DC7996745A}">
      <dsp:nvSpPr>
        <dsp:cNvPr id="0" name=""/>
        <dsp:cNvSpPr/>
      </dsp:nvSpPr>
      <dsp:spPr>
        <a:xfrm>
          <a:off x="3825557" y="2184592"/>
          <a:ext cx="5774453" cy="412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kern="1200"/>
            <a:t>Gawat janin</a:t>
          </a:r>
          <a:endParaRPr lang="id-ID" sz="1800" kern="1200" dirty="0"/>
        </a:p>
      </dsp:txBody>
      <dsp:txXfrm>
        <a:off x="3825557" y="2184592"/>
        <a:ext cx="5774453" cy="412187"/>
      </dsp:txXfrm>
    </dsp:sp>
    <dsp:sp modelId="{B61D42C9-3204-4F41-9E45-E7F997B12A44}">
      <dsp:nvSpPr>
        <dsp:cNvPr id="0" name=""/>
        <dsp:cNvSpPr/>
      </dsp:nvSpPr>
      <dsp:spPr>
        <a:xfrm>
          <a:off x="3715217" y="2596779"/>
          <a:ext cx="588479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FE553E-72F8-4828-87B2-69AC52D08C3A}">
      <dsp:nvSpPr>
        <dsp:cNvPr id="0" name=""/>
        <dsp:cNvSpPr/>
      </dsp:nvSpPr>
      <dsp:spPr>
        <a:xfrm>
          <a:off x="3825557" y="2617389"/>
          <a:ext cx="5774453" cy="412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kern="1200"/>
            <a:t>Penurunan kepala terhenti</a:t>
          </a:r>
          <a:endParaRPr lang="id-ID" sz="1800" kern="1200" dirty="0"/>
        </a:p>
      </dsp:txBody>
      <dsp:txXfrm>
        <a:off x="3825557" y="2617389"/>
        <a:ext cx="5774453" cy="412187"/>
      </dsp:txXfrm>
    </dsp:sp>
    <dsp:sp modelId="{88A713EA-60BE-4A02-B4F8-91B556ED025A}">
      <dsp:nvSpPr>
        <dsp:cNvPr id="0" name=""/>
        <dsp:cNvSpPr/>
      </dsp:nvSpPr>
      <dsp:spPr>
        <a:xfrm>
          <a:off x="3715217" y="3029576"/>
          <a:ext cx="588479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744E79-1080-475E-9B90-B100BC103B2D}">
      <dsp:nvSpPr>
        <dsp:cNvPr id="0" name=""/>
        <dsp:cNvSpPr/>
      </dsp:nvSpPr>
      <dsp:spPr>
        <a:xfrm>
          <a:off x="3825557" y="3050185"/>
          <a:ext cx="5774453" cy="412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kern="1200"/>
            <a:t>Adanya gejala dan tanda distosia</a:t>
          </a:r>
          <a:r>
            <a:rPr lang="en-US" sz="1800" kern="1200"/>
            <a:t> </a:t>
          </a:r>
          <a:r>
            <a:rPr lang="id-ID" sz="1800" kern="1200"/>
            <a:t>bahu</a:t>
          </a:r>
          <a:endParaRPr lang="id-ID" sz="1800" kern="1200" dirty="0"/>
        </a:p>
      </dsp:txBody>
      <dsp:txXfrm>
        <a:off x="3825557" y="3050185"/>
        <a:ext cx="5774453" cy="412187"/>
      </dsp:txXfrm>
    </dsp:sp>
    <dsp:sp modelId="{A6011A88-00F2-45DC-8551-9C824616F30F}">
      <dsp:nvSpPr>
        <dsp:cNvPr id="0" name=""/>
        <dsp:cNvSpPr/>
      </dsp:nvSpPr>
      <dsp:spPr>
        <a:xfrm>
          <a:off x="3715217" y="3462373"/>
          <a:ext cx="588479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6B6BAC-4A89-40A4-8A43-86432CC8B6EA}">
      <dsp:nvSpPr>
        <dsp:cNvPr id="0" name=""/>
        <dsp:cNvSpPr/>
      </dsp:nvSpPr>
      <dsp:spPr>
        <a:xfrm>
          <a:off x="3825557" y="3482982"/>
          <a:ext cx="5774453" cy="412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kern="1200"/>
            <a:t>Pewarnaan mekonium pada cairan ketuban</a:t>
          </a:r>
          <a:endParaRPr lang="id-ID" sz="1800" kern="1200" dirty="0"/>
        </a:p>
      </dsp:txBody>
      <dsp:txXfrm>
        <a:off x="3825557" y="3482982"/>
        <a:ext cx="5774453" cy="412187"/>
      </dsp:txXfrm>
    </dsp:sp>
    <dsp:sp modelId="{AD255B63-D612-4931-9140-4FF91A235582}">
      <dsp:nvSpPr>
        <dsp:cNvPr id="0" name=""/>
        <dsp:cNvSpPr/>
      </dsp:nvSpPr>
      <dsp:spPr>
        <a:xfrm>
          <a:off x="3715217" y="3895169"/>
          <a:ext cx="588479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C745E8-17A2-4D1C-926C-3C5263DA96EE}">
      <dsp:nvSpPr>
        <dsp:cNvPr id="0" name=""/>
        <dsp:cNvSpPr/>
      </dsp:nvSpPr>
      <dsp:spPr>
        <a:xfrm>
          <a:off x="3825557" y="3915779"/>
          <a:ext cx="5774453" cy="412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kern="1200"/>
            <a:t>Kehamilan ganda/kembar</a:t>
          </a:r>
          <a:endParaRPr lang="id-ID" sz="1800" kern="1200" dirty="0"/>
        </a:p>
      </dsp:txBody>
      <dsp:txXfrm>
        <a:off x="3825557" y="3915779"/>
        <a:ext cx="5774453" cy="412187"/>
      </dsp:txXfrm>
    </dsp:sp>
    <dsp:sp modelId="{8D7AEFA5-91A2-4B9E-B929-623EB27F2381}">
      <dsp:nvSpPr>
        <dsp:cNvPr id="0" name=""/>
        <dsp:cNvSpPr/>
      </dsp:nvSpPr>
      <dsp:spPr>
        <a:xfrm>
          <a:off x="3715217" y="4327966"/>
          <a:ext cx="588479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A243A7-AF12-4E0E-8174-E98FAF537881}">
      <dsp:nvSpPr>
        <dsp:cNvPr id="0" name=""/>
        <dsp:cNvSpPr/>
      </dsp:nvSpPr>
      <dsp:spPr>
        <a:xfrm>
          <a:off x="104415" y="848405"/>
          <a:ext cx="2383815" cy="74494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4574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Katerisasi rutin</a:t>
          </a:r>
          <a:endParaRPr lang="en-US" sz="1500" kern="1200" dirty="0"/>
        </a:p>
      </dsp:txBody>
      <dsp:txXfrm>
        <a:off x="104415" y="848405"/>
        <a:ext cx="2383815" cy="744942"/>
      </dsp:txXfrm>
    </dsp:sp>
    <dsp:sp modelId="{78FDF12C-C7D1-49EC-B6F1-4781652EF067}">
      <dsp:nvSpPr>
        <dsp:cNvPr id="0" name=""/>
        <dsp:cNvSpPr/>
      </dsp:nvSpPr>
      <dsp:spPr>
        <a:xfrm>
          <a:off x="5090" y="740802"/>
          <a:ext cx="521459" cy="782189"/>
        </a:xfrm>
        <a:prstGeom prst="rect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73BA22-D543-4E3A-ADB3-40C634E66899}">
      <dsp:nvSpPr>
        <dsp:cNvPr id="0" name=""/>
        <dsp:cNvSpPr/>
      </dsp:nvSpPr>
      <dsp:spPr>
        <a:xfrm>
          <a:off x="2751685" y="848405"/>
          <a:ext cx="2383815" cy="74494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4574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Menekan</a:t>
          </a:r>
          <a:r>
            <a:rPr lang="en-US" sz="1500" kern="1200" dirty="0"/>
            <a:t> fundus </a:t>
          </a:r>
          <a:r>
            <a:rPr lang="en-US" sz="1500" kern="1200" dirty="0" err="1"/>
            <a:t>dengan</a:t>
          </a:r>
          <a:r>
            <a:rPr lang="en-US" sz="1500" kern="1200" dirty="0"/>
            <a:t> </a:t>
          </a:r>
          <a:r>
            <a:rPr lang="en-US" sz="1500" kern="1200" dirty="0" err="1"/>
            <a:t>tangan</a:t>
          </a:r>
          <a:endParaRPr lang="en-US" sz="1500" kern="1200" dirty="0"/>
        </a:p>
      </dsp:txBody>
      <dsp:txXfrm>
        <a:off x="2751685" y="848405"/>
        <a:ext cx="2383815" cy="744942"/>
      </dsp:txXfrm>
    </dsp:sp>
    <dsp:sp modelId="{8F144CEC-35F4-48C1-A000-2A2B877F4BF4}">
      <dsp:nvSpPr>
        <dsp:cNvPr id="0" name=""/>
        <dsp:cNvSpPr/>
      </dsp:nvSpPr>
      <dsp:spPr>
        <a:xfrm>
          <a:off x="2652360" y="740802"/>
          <a:ext cx="521459" cy="782189"/>
        </a:xfrm>
        <a:prstGeom prst="rect">
          <a:avLst/>
        </a:prstGeom>
        <a:solidFill>
          <a:schemeClr val="accent3">
            <a:tint val="50000"/>
            <a:hueOff val="207424"/>
            <a:satOff val="10000"/>
            <a:lumOff val="1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4DC1BC-6F78-483F-9E91-083ABB614256}">
      <dsp:nvSpPr>
        <dsp:cNvPr id="0" name=""/>
        <dsp:cNvSpPr/>
      </dsp:nvSpPr>
      <dsp:spPr>
        <a:xfrm>
          <a:off x="5398955" y="848405"/>
          <a:ext cx="2383815" cy="74494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4574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Mengedan</a:t>
          </a:r>
          <a:r>
            <a:rPr lang="en-US" sz="1500" kern="1200" dirty="0"/>
            <a:t> </a:t>
          </a:r>
          <a:r>
            <a:rPr lang="en-US" sz="1500" kern="1200" dirty="0" err="1"/>
            <a:t>dengan</a:t>
          </a:r>
          <a:r>
            <a:rPr lang="en-US" sz="1500" kern="1200" dirty="0"/>
            <a:t> </a:t>
          </a:r>
          <a:r>
            <a:rPr lang="en-US" sz="1500" kern="1200" dirty="0" err="1"/>
            <a:t>posisi</a:t>
          </a:r>
          <a:r>
            <a:rPr lang="en-US" sz="1500" kern="1200" dirty="0"/>
            <a:t> </a:t>
          </a:r>
          <a:r>
            <a:rPr lang="en-US" sz="1500" kern="1200" dirty="0" err="1"/>
            <a:t>terlentang</a:t>
          </a:r>
          <a:endParaRPr lang="en-US" sz="1500" kern="1200" dirty="0"/>
        </a:p>
      </dsp:txBody>
      <dsp:txXfrm>
        <a:off x="5398955" y="848405"/>
        <a:ext cx="2383815" cy="744942"/>
      </dsp:txXfrm>
    </dsp:sp>
    <dsp:sp modelId="{3F26FBCC-9F64-4994-BE18-208E52EB525A}">
      <dsp:nvSpPr>
        <dsp:cNvPr id="0" name=""/>
        <dsp:cNvSpPr/>
      </dsp:nvSpPr>
      <dsp:spPr>
        <a:xfrm>
          <a:off x="5299630" y="740802"/>
          <a:ext cx="521459" cy="782189"/>
        </a:xfrm>
        <a:prstGeom prst="rect">
          <a:avLst/>
        </a:prstGeom>
        <a:solidFill>
          <a:schemeClr val="accent3">
            <a:tint val="50000"/>
            <a:hueOff val="414847"/>
            <a:satOff val="20000"/>
            <a:lumOff val="3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D2D803-7090-4F26-9CF7-D8F56F7F4A16}">
      <dsp:nvSpPr>
        <dsp:cNvPr id="0" name=""/>
        <dsp:cNvSpPr/>
      </dsp:nvSpPr>
      <dsp:spPr>
        <a:xfrm>
          <a:off x="104415" y="1786205"/>
          <a:ext cx="2383815" cy="74494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4574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Mengedan</a:t>
          </a:r>
          <a:r>
            <a:rPr lang="en-US" sz="1500" kern="1200" dirty="0"/>
            <a:t> </a:t>
          </a:r>
          <a:r>
            <a:rPr lang="en-US" sz="1500" kern="1200" dirty="0" err="1"/>
            <a:t>dengan</a:t>
          </a:r>
          <a:r>
            <a:rPr lang="en-US" sz="1500" kern="1200" dirty="0"/>
            <a:t> </a:t>
          </a:r>
          <a:r>
            <a:rPr lang="en-US" sz="1500" kern="1200" dirty="0" err="1"/>
            <a:t>menahan</a:t>
          </a:r>
          <a:r>
            <a:rPr lang="en-US" sz="1500" kern="1200" dirty="0"/>
            <a:t> </a:t>
          </a:r>
          <a:r>
            <a:rPr lang="en-US" sz="1500" kern="1200" dirty="0" err="1"/>
            <a:t>nafas</a:t>
          </a:r>
          <a:r>
            <a:rPr lang="en-US" sz="1500" kern="1200" dirty="0"/>
            <a:t> </a:t>
          </a:r>
          <a:r>
            <a:rPr lang="en-US" sz="1500" kern="1200" dirty="0" err="1"/>
            <a:t>panjang</a:t>
          </a:r>
          <a:endParaRPr lang="en-US" sz="1500" kern="1200" dirty="0"/>
        </a:p>
      </dsp:txBody>
      <dsp:txXfrm>
        <a:off x="104415" y="1786205"/>
        <a:ext cx="2383815" cy="744942"/>
      </dsp:txXfrm>
    </dsp:sp>
    <dsp:sp modelId="{63E0941B-225A-43DA-8A6C-673EDFE6F468}">
      <dsp:nvSpPr>
        <dsp:cNvPr id="0" name=""/>
        <dsp:cNvSpPr/>
      </dsp:nvSpPr>
      <dsp:spPr>
        <a:xfrm>
          <a:off x="5090" y="1678602"/>
          <a:ext cx="521459" cy="782189"/>
        </a:xfrm>
        <a:prstGeom prst="rect">
          <a:avLst/>
        </a:prstGeom>
        <a:solidFill>
          <a:schemeClr val="accent3">
            <a:tint val="50000"/>
            <a:hueOff val="622271"/>
            <a:satOff val="30000"/>
            <a:lumOff val="5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9EB2CB-0093-4150-BB1B-41522C498CDC}">
      <dsp:nvSpPr>
        <dsp:cNvPr id="0" name=""/>
        <dsp:cNvSpPr/>
      </dsp:nvSpPr>
      <dsp:spPr>
        <a:xfrm>
          <a:off x="2751685" y="1786205"/>
          <a:ext cx="2383815" cy="74494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4574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Episiotomi</a:t>
          </a:r>
          <a:r>
            <a:rPr lang="en-US" sz="1500" kern="1200" dirty="0"/>
            <a:t> </a:t>
          </a:r>
          <a:r>
            <a:rPr lang="en-US" sz="1500" kern="1200" dirty="0" err="1"/>
            <a:t>sebagai</a:t>
          </a:r>
          <a:r>
            <a:rPr lang="en-US" sz="1500" kern="1200" dirty="0"/>
            <a:t> </a:t>
          </a:r>
          <a:r>
            <a:rPr lang="en-US" sz="1500" kern="1200" dirty="0" err="1"/>
            <a:t>tindakan</a:t>
          </a:r>
          <a:r>
            <a:rPr lang="en-US" sz="1500" kern="1200" dirty="0"/>
            <a:t> </a:t>
          </a:r>
          <a:r>
            <a:rPr lang="en-US" sz="1500" kern="1200" dirty="0" err="1"/>
            <a:t>rutin</a:t>
          </a:r>
          <a:endParaRPr lang="en-US" sz="1500" kern="1200" dirty="0"/>
        </a:p>
      </dsp:txBody>
      <dsp:txXfrm>
        <a:off x="2751685" y="1786205"/>
        <a:ext cx="2383815" cy="744942"/>
      </dsp:txXfrm>
    </dsp:sp>
    <dsp:sp modelId="{8AB82457-065B-4282-A6CC-A7C435999163}">
      <dsp:nvSpPr>
        <dsp:cNvPr id="0" name=""/>
        <dsp:cNvSpPr/>
      </dsp:nvSpPr>
      <dsp:spPr>
        <a:xfrm>
          <a:off x="2652360" y="1678602"/>
          <a:ext cx="521459" cy="782189"/>
        </a:xfrm>
        <a:prstGeom prst="rect">
          <a:avLst/>
        </a:prstGeom>
        <a:solidFill>
          <a:schemeClr val="accent3">
            <a:tint val="50000"/>
            <a:hueOff val="829694"/>
            <a:satOff val="40000"/>
            <a:lumOff val="7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31BB35-EAAD-425C-9E9A-C6B3A4D8D1B8}">
      <dsp:nvSpPr>
        <dsp:cNvPr id="0" name=""/>
        <dsp:cNvSpPr/>
      </dsp:nvSpPr>
      <dsp:spPr>
        <a:xfrm>
          <a:off x="5398955" y="1786205"/>
          <a:ext cx="2383815" cy="74494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4574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Memutar</a:t>
          </a:r>
          <a:r>
            <a:rPr lang="en-US" sz="1500" kern="1200" dirty="0"/>
            <a:t> </a:t>
          </a:r>
          <a:r>
            <a:rPr lang="en-US" sz="1500" kern="1200" dirty="0" err="1"/>
            <a:t>leher</a:t>
          </a:r>
          <a:r>
            <a:rPr lang="en-US" sz="1500" kern="1200" dirty="0"/>
            <a:t> </a:t>
          </a:r>
          <a:r>
            <a:rPr lang="en-US" sz="1500" kern="1200" dirty="0" err="1"/>
            <a:t>bayi</a:t>
          </a:r>
          <a:endParaRPr lang="en-US" sz="1500" kern="1200" dirty="0"/>
        </a:p>
      </dsp:txBody>
      <dsp:txXfrm>
        <a:off x="5398955" y="1786205"/>
        <a:ext cx="2383815" cy="744942"/>
      </dsp:txXfrm>
    </dsp:sp>
    <dsp:sp modelId="{60AA09C5-AD4B-46DA-B5DA-9BC936E00994}">
      <dsp:nvSpPr>
        <dsp:cNvPr id="0" name=""/>
        <dsp:cNvSpPr/>
      </dsp:nvSpPr>
      <dsp:spPr>
        <a:xfrm>
          <a:off x="5299630" y="1678602"/>
          <a:ext cx="521459" cy="782189"/>
        </a:xfrm>
        <a:prstGeom prst="rect">
          <a:avLst/>
        </a:prstGeom>
        <a:solidFill>
          <a:schemeClr val="accent3">
            <a:tint val="50000"/>
            <a:hueOff val="1037118"/>
            <a:satOff val="50000"/>
            <a:lumOff val="9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623EE0-23A7-4FBF-AAFA-9441AC63553C}">
      <dsp:nvSpPr>
        <dsp:cNvPr id="0" name=""/>
        <dsp:cNvSpPr/>
      </dsp:nvSpPr>
      <dsp:spPr>
        <a:xfrm>
          <a:off x="104415" y="2724005"/>
          <a:ext cx="2383815" cy="74494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4574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Melakukan</a:t>
          </a:r>
          <a:r>
            <a:rPr lang="en-US" sz="1500" kern="1200" dirty="0"/>
            <a:t> </a:t>
          </a:r>
          <a:r>
            <a:rPr lang="en-US" sz="1500" kern="1200" dirty="0" err="1"/>
            <a:t>rangsangan</a:t>
          </a:r>
          <a:r>
            <a:rPr lang="en-US" sz="1500" kern="1200" dirty="0"/>
            <a:t>  </a:t>
          </a:r>
          <a:r>
            <a:rPr lang="en-US" sz="1500" kern="1200" dirty="0" err="1"/>
            <a:t>berlebihan</a:t>
          </a:r>
          <a:endParaRPr lang="en-US" sz="1500" kern="1200" dirty="0"/>
        </a:p>
      </dsp:txBody>
      <dsp:txXfrm>
        <a:off x="104415" y="2724005"/>
        <a:ext cx="2383815" cy="744942"/>
      </dsp:txXfrm>
    </dsp:sp>
    <dsp:sp modelId="{4E16AB5D-2E89-4FDB-972C-CDAFC58244B6}">
      <dsp:nvSpPr>
        <dsp:cNvPr id="0" name=""/>
        <dsp:cNvSpPr/>
      </dsp:nvSpPr>
      <dsp:spPr>
        <a:xfrm>
          <a:off x="5090" y="2616402"/>
          <a:ext cx="521459" cy="782189"/>
        </a:xfrm>
        <a:prstGeom prst="rect">
          <a:avLst/>
        </a:prstGeom>
        <a:solidFill>
          <a:schemeClr val="accent3">
            <a:tint val="50000"/>
            <a:hueOff val="1244542"/>
            <a:satOff val="60000"/>
            <a:lumOff val="11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635C5E-EB75-4AEC-BF2D-D254339736B7}">
      <dsp:nvSpPr>
        <dsp:cNvPr id="0" name=""/>
        <dsp:cNvSpPr/>
      </dsp:nvSpPr>
      <dsp:spPr>
        <a:xfrm>
          <a:off x="2751685" y="2724005"/>
          <a:ext cx="2383815" cy="74494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4574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Mengisap</a:t>
          </a:r>
          <a:r>
            <a:rPr lang="en-US" sz="1500" kern="1200" dirty="0"/>
            <a:t> </a:t>
          </a:r>
          <a:r>
            <a:rPr lang="en-US" sz="1500" kern="1200" dirty="0" err="1"/>
            <a:t>lendir</a:t>
          </a:r>
          <a:r>
            <a:rPr lang="en-US" sz="1500" kern="1200" dirty="0"/>
            <a:t> </a:t>
          </a:r>
          <a:r>
            <a:rPr lang="en-US" sz="1500" kern="1200" dirty="0" err="1"/>
            <a:t>terlalu</a:t>
          </a:r>
          <a:r>
            <a:rPr lang="en-US" sz="1500" kern="1200" dirty="0"/>
            <a:t> lama</a:t>
          </a:r>
        </a:p>
      </dsp:txBody>
      <dsp:txXfrm>
        <a:off x="2751685" y="2724005"/>
        <a:ext cx="2383815" cy="744942"/>
      </dsp:txXfrm>
    </dsp:sp>
    <dsp:sp modelId="{434E1D69-C974-4CFD-99A0-11BAEA60B8CB}">
      <dsp:nvSpPr>
        <dsp:cNvPr id="0" name=""/>
        <dsp:cNvSpPr/>
      </dsp:nvSpPr>
      <dsp:spPr>
        <a:xfrm>
          <a:off x="2652360" y="2616402"/>
          <a:ext cx="521459" cy="782189"/>
        </a:xfrm>
        <a:prstGeom prst="rect">
          <a:avLst/>
        </a:prstGeom>
        <a:solidFill>
          <a:schemeClr val="accent3">
            <a:tint val="50000"/>
            <a:hueOff val="1451965"/>
            <a:satOff val="70000"/>
            <a:lumOff val="13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81DDE0-9872-4230-A329-C571859FC4D4}">
      <dsp:nvSpPr>
        <dsp:cNvPr id="0" name=""/>
        <dsp:cNvSpPr/>
      </dsp:nvSpPr>
      <dsp:spPr>
        <a:xfrm>
          <a:off x="5398955" y="2724005"/>
          <a:ext cx="2383815" cy="74494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4574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Membiarkan</a:t>
          </a:r>
          <a:r>
            <a:rPr lang="en-US" sz="1500" kern="1200" dirty="0"/>
            <a:t> </a:t>
          </a:r>
          <a:r>
            <a:rPr lang="en-US" sz="1500" kern="1200" dirty="0" err="1"/>
            <a:t>bayi</a:t>
          </a:r>
          <a:r>
            <a:rPr lang="en-US" sz="1500" kern="1200" dirty="0"/>
            <a:t> </a:t>
          </a:r>
          <a:r>
            <a:rPr lang="en-US" sz="1500" kern="1200" dirty="0" err="1"/>
            <a:t>basah</a:t>
          </a:r>
          <a:r>
            <a:rPr lang="en-US" sz="1500" kern="1200" dirty="0"/>
            <a:t> </a:t>
          </a:r>
          <a:r>
            <a:rPr lang="en-US" sz="1500" kern="1200" dirty="0" err="1"/>
            <a:t>atau</a:t>
          </a:r>
          <a:r>
            <a:rPr lang="en-US" sz="1500" kern="1200" dirty="0"/>
            <a:t> </a:t>
          </a:r>
          <a:r>
            <a:rPr lang="en-US" sz="1500" kern="1200" dirty="0" err="1"/>
            <a:t>tidak</a:t>
          </a:r>
          <a:r>
            <a:rPr lang="en-US" sz="1500" kern="1200" dirty="0"/>
            <a:t> </a:t>
          </a:r>
          <a:r>
            <a:rPr lang="en-US" sz="1500" kern="1200" dirty="0" err="1"/>
            <a:t>diselimuti</a:t>
          </a:r>
          <a:endParaRPr lang="en-US" sz="1500" kern="1200" dirty="0"/>
        </a:p>
      </dsp:txBody>
      <dsp:txXfrm>
        <a:off x="5398955" y="2724005"/>
        <a:ext cx="2383815" cy="744942"/>
      </dsp:txXfrm>
    </dsp:sp>
    <dsp:sp modelId="{5F4B23B8-7FC2-45FD-87A3-83D88E47FCC5}">
      <dsp:nvSpPr>
        <dsp:cNvPr id="0" name=""/>
        <dsp:cNvSpPr/>
      </dsp:nvSpPr>
      <dsp:spPr>
        <a:xfrm>
          <a:off x="5299630" y="2616402"/>
          <a:ext cx="521459" cy="782189"/>
        </a:xfrm>
        <a:prstGeom prst="rect">
          <a:avLst/>
        </a:prstGeom>
        <a:solidFill>
          <a:schemeClr val="accent3">
            <a:tint val="50000"/>
            <a:hueOff val="1659389"/>
            <a:satOff val="80000"/>
            <a:lumOff val="15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C9DDEE-BDF9-4AFB-92DD-7F4D0BC58796}">
      <dsp:nvSpPr>
        <dsp:cNvPr id="0" name=""/>
        <dsp:cNvSpPr/>
      </dsp:nvSpPr>
      <dsp:spPr>
        <a:xfrm>
          <a:off x="1428050" y="3661804"/>
          <a:ext cx="2383815" cy="74494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4574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Tidak</a:t>
          </a:r>
          <a:r>
            <a:rPr lang="en-US" sz="1500" kern="1200" dirty="0"/>
            <a:t> </a:t>
          </a:r>
          <a:r>
            <a:rPr lang="en-US" sz="1500" kern="1200" dirty="0" err="1"/>
            <a:t>menghadirkan</a:t>
          </a:r>
          <a:r>
            <a:rPr lang="en-US" sz="1500" kern="1200" dirty="0"/>
            <a:t> orang yang </a:t>
          </a:r>
          <a:r>
            <a:rPr lang="en-US" sz="1500" kern="1200" dirty="0" err="1"/>
            <a:t>berarti</a:t>
          </a:r>
          <a:r>
            <a:rPr lang="en-US" sz="1500" kern="1200" dirty="0"/>
            <a:t> </a:t>
          </a:r>
          <a:r>
            <a:rPr lang="en-US" sz="1500" kern="1200" dirty="0" err="1"/>
            <a:t>bagi</a:t>
          </a:r>
          <a:r>
            <a:rPr lang="en-US" sz="1500" kern="1200" dirty="0"/>
            <a:t> </a:t>
          </a:r>
          <a:r>
            <a:rPr lang="en-US" sz="1500" kern="1200" dirty="0" err="1"/>
            <a:t>ibu</a:t>
          </a:r>
          <a:endParaRPr lang="en-US" sz="1500" kern="1200" dirty="0"/>
        </a:p>
      </dsp:txBody>
      <dsp:txXfrm>
        <a:off x="1428050" y="3661804"/>
        <a:ext cx="2383815" cy="744942"/>
      </dsp:txXfrm>
    </dsp:sp>
    <dsp:sp modelId="{72152833-881C-4A89-A182-84FC81DA4E03}">
      <dsp:nvSpPr>
        <dsp:cNvPr id="0" name=""/>
        <dsp:cNvSpPr/>
      </dsp:nvSpPr>
      <dsp:spPr>
        <a:xfrm>
          <a:off x="1328725" y="3554202"/>
          <a:ext cx="521459" cy="782189"/>
        </a:xfrm>
        <a:prstGeom prst="rect">
          <a:avLst/>
        </a:prstGeom>
        <a:solidFill>
          <a:schemeClr val="accent3">
            <a:tint val="50000"/>
            <a:hueOff val="1866812"/>
            <a:satOff val="90000"/>
            <a:lumOff val="17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4441BB-EB07-464B-81F3-68D6E44B515F}">
      <dsp:nvSpPr>
        <dsp:cNvPr id="0" name=""/>
        <dsp:cNvSpPr/>
      </dsp:nvSpPr>
      <dsp:spPr>
        <a:xfrm>
          <a:off x="4075320" y="3661804"/>
          <a:ext cx="2383815" cy="74494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4574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Posisi</a:t>
          </a:r>
          <a:r>
            <a:rPr lang="en-US" sz="1500" kern="1200" dirty="0"/>
            <a:t> </a:t>
          </a:r>
          <a:r>
            <a:rPr lang="en-US" sz="1500" kern="1200" dirty="0" err="1"/>
            <a:t>litotomi</a:t>
          </a:r>
          <a:r>
            <a:rPr lang="en-US" sz="1500" kern="1200" dirty="0"/>
            <a:t> </a:t>
          </a:r>
          <a:r>
            <a:rPr lang="en-US" sz="1500" kern="1200" dirty="0" err="1"/>
            <a:t>atau</a:t>
          </a:r>
          <a:r>
            <a:rPr lang="en-US" sz="1500" kern="1200" dirty="0"/>
            <a:t> </a:t>
          </a:r>
          <a:r>
            <a:rPr lang="en-US" sz="1500" kern="1200" dirty="0" err="1"/>
            <a:t>terlentang</a:t>
          </a:r>
          <a:r>
            <a:rPr lang="en-US" sz="1500" kern="1200" dirty="0"/>
            <a:t> </a:t>
          </a:r>
          <a:r>
            <a:rPr lang="en-US" sz="1500" kern="1200" dirty="0" err="1"/>
            <a:t>saat</a:t>
          </a:r>
          <a:r>
            <a:rPr lang="en-US" sz="1500" kern="1200" dirty="0"/>
            <a:t> </a:t>
          </a:r>
          <a:r>
            <a:rPr lang="en-US" sz="1500" kern="1200" dirty="0" err="1"/>
            <a:t>melahirkan</a:t>
          </a:r>
          <a:r>
            <a:rPr lang="en-US" sz="1500" kern="1200" dirty="0"/>
            <a:t> </a:t>
          </a:r>
          <a:r>
            <a:rPr lang="en-US" sz="1500" kern="1200" dirty="0" err="1"/>
            <a:t>bayi</a:t>
          </a:r>
          <a:endParaRPr lang="en-US" sz="1500" kern="1200" dirty="0"/>
        </a:p>
      </dsp:txBody>
      <dsp:txXfrm>
        <a:off x="4075320" y="3661804"/>
        <a:ext cx="2383815" cy="744942"/>
      </dsp:txXfrm>
    </dsp:sp>
    <dsp:sp modelId="{4AF50DD4-E057-495A-BC6B-AA0C7DD5D6AE}">
      <dsp:nvSpPr>
        <dsp:cNvPr id="0" name=""/>
        <dsp:cNvSpPr/>
      </dsp:nvSpPr>
      <dsp:spPr>
        <a:xfrm>
          <a:off x="3975995" y="3554202"/>
          <a:ext cx="521459" cy="782189"/>
        </a:xfrm>
        <a:prstGeom prst="rect">
          <a:avLst/>
        </a:prstGeom>
        <a:solidFill>
          <a:schemeClr val="accent3">
            <a:tint val="50000"/>
            <a:hueOff val="2074236"/>
            <a:satOff val="100000"/>
            <a:lumOff val="19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F6B589-1CD4-4E1D-804D-8DA7499461B4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FCF01B-1E76-44E5-956E-DD4392F2F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332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307244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376C2-059A-BB94-A972-94A9D02DBB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19C6BB-F471-FEE0-AF89-1A2727214E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110F13-33C4-BBB7-9678-28B9A9F12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9A18-95E1-425C-A801-747FF43CC495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80DEEE-02C7-347B-890F-897CAF449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E92276-CCE6-5726-1C92-6B0CD5BB2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E034B-C17B-4B71-A58D-52B2006BD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489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DC3F1-7430-D56C-12E5-33A4E3F88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BF28BF-8B44-C1BC-FD8C-C24BF80B7E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F6E501-2989-18EC-A1D5-1D6BA59AD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9A18-95E1-425C-A801-747FF43CC495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D7276F-5AA2-BE95-7D03-E0ABFF2BB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889B44-F7DF-1A5C-B03E-3833A6C27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E034B-C17B-4B71-A58D-52B2006BD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559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551901-547C-5A3C-4DCD-49BAAF7153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D7B2B1-257D-7676-BB49-984B8A545D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9DC64E-2B21-F5D6-CCFD-BBC25EC77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9A18-95E1-425C-A801-747FF43CC495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D9B8E-ADB2-6E13-456C-E3682FBB7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F4C9CC-4F2D-CF17-EFA4-CA806BD19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E034B-C17B-4B71-A58D-52B2006BD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816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74200" y="481049"/>
            <a:ext cx="10443600" cy="763600"/>
          </a:xfrm>
          <a:prstGeom prst="rect">
            <a:avLst/>
          </a:prstGeom>
          <a:effectLst>
            <a:outerShdw dist="19050" dir="2052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b="1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ubTitle" idx="1"/>
          </p:nvPr>
        </p:nvSpPr>
        <p:spPr>
          <a:xfrm>
            <a:off x="951000" y="1740849"/>
            <a:ext cx="10290000" cy="43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33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33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33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33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33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33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33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33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33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3868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>
            <a:spLocks noGrp="1"/>
          </p:cNvSpPr>
          <p:nvPr>
            <p:ph type="title"/>
          </p:nvPr>
        </p:nvSpPr>
        <p:spPr>
          <a:xfrm>
            <a:off x="949400" y="481185"/>
            <a:ext cx="1029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6010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E4718-FB0B-D172-8B56-EBC65B086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1A9FB-8FCA-ED3C-18FE-154B07C7E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C50A69-CC1B-78E6-D043-1470E48A4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9A18-95E1-425C-A801-747FF43CC495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044636-FD99-23FB-FBA1-AEBE2E182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43A24-B94D-2ADC-0D5C-70B66D62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E034B-C17B-4B71-A58D-52B2006BD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139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001C1-C964-FFF2-D3E9-B9AB9912A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61A0C8-7603-9798-9759-850954771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EF77C-956F-CB9D-74A0-93AE8CFBA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9A18-95E1-425C-A801-747FF43CC495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352354-EC18-E451-3CAE-B366A6326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C1379D-8614-8E30-A9AC-EA576595C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E034B-C17B-4B71-A58D-52B2006BD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434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68477-91F3-5F14-549B-A76CA1460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6F268-7034-1CD6-A970-C7163CA77A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4FE9F7-B059-979B-AF14-426E8DD52D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32570E-D9FC-5B46-F635-2DE979010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9A18-95E1-425C-A801-747FF43CC495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6B75E6-DAFB-1AE8-3477-CF86C1BE6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EDA948-FBD2-3E32-B88D-2A23F9076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E034B-C17B-4B71-A58D-52B2006BD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443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237EE-86C5-D835-9588-6B9370727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9285CC-2EE5-389E-C2EF-B3FE04171F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20ABC8-5DCB-BF33-340E-9D31B50769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3737E8-459B-4742-5E5E-CABAD13A11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D5586D-BD07-A006-62E2-2591860E89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1A90FD-1E26-D4D4-97D5-37E57BF8E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9A18-95E1-425C-A801-747FF43CC495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DC1887-1EF3-C3A7-A3F5-EB4DF8415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7992EC-EDD8-8725-5274-DCCB4ECB3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E034B-C17B-4B71-A58D-52B2006BD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822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3F6E3-E5F3-F206-A66E-388AC0A16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CE7A46-3927-D73D-7679-F545471F1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9A18-95E1-425C-A801-747FF43CC495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14888E-76E8-ADB6-4DEC-D8B7BE2F8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1EF3CC-AC0F-9F37-D214-AE294AD38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E034B-C17B-4B71-A58D-52B2006BD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986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1F90A1-BF0F-0F04-B217-0138674AE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9A18-95E1-425C-A801-747FF43CC495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94E357-00A1-22D2-4CA7-01D6386C8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7D20FA-0A4F-1EFA-058C-1BFFF9340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E034B-C17B-4B71-A58D-52B2006BD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487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1870E-BB16-7EA0-6492-E4AA3A05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A84E10-3BCD-BE46-DD64-AF43F2810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F63AB5-A5C8-BD03-79AE-A858E6E625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A7E83C-CC72-5A9C-82EC-6EDE322F4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9A18-95E1-425C-A801-747FF43CC495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36A42E-8E97-F95E-A868-6CE4A5796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A257DC-0C86-86D0-335D-F12428F21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E034B-C17B-4B71-A58D-52B2006BD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546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C0718-5E0F-91FE-9072-55AD80391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C65928-AB93-1104-1426-DC5324BE4D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0A5B79-427B-5D2A-48C5-980B538721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DFA5CF-0033-3BAE-A406-972C6E294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9A18-95E1-425C-A801-747FF43CC495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51F976-16E1-B602-7635-797609583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E9BE09-44E1-9483-05C9-14D9D4F4F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E034B-C17B-4B71-A58D-52B2006BD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999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DC98C5-8669-C698-A20C-BE4D1662E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0D5566-9742-3D43-C872-0B3D822442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64747A-A56C-F336-1AA3-39C0F13AAA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29A18-95E1-425C-A801-747FF43CC495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2D2FF4-FDA9-E9CD-2723-E7632F0081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2B983F-C21E-E87C-D997-E0D22ADDF4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E034B-C17B-4B71-A58D-52B2006BD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13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usa.web.id/tag/psikologis/" TargetMode="External"/><Relationship Id="rId2" Type="http://schemas.openxmlformats.org/officeDocument/2006/relationships/hyperlink" Target="https://www.lusa.web.id/tag/emosional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lusa.web.id/tag/kelahiran/" TargetMode="External"/><Relationship Id="rId4" Type="http://schemas.openxmlformats.org/officeDocument/2006/relationships/hyperlink" Target="https://www.lusa.web.id/tag/persalinan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usa.web.id/tag/proses/" TargetMode="External"/><Relationship Id="rId2" Type="http://schemas.openxmlformats.org/officeDocument/2006/relationships/hyperlink" Target="https://www.lusa.web.id/tag/sakit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lusa.web.id/tag/perineum/" TargetMode="External"/><Relationship Id="rId4" Type="http://schemas.openxmlformats.org/officeDocument/2006/relationships/hyperlink" Target="https://www.lusa.web.id/tag/pernafasan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usa.web.id/tag/kelahiran/" TargetMode="External"/><Relationship Id="rId7" Type="http://schemas.openxmlformats.org/officeDocument/2006/relationships/hyperlink" Target="https://www.lusa.web.id/tag/panggul/" TargetMode="External"/><Relationship Id="rId2" Type="http://schemas.openxmlformats.org/officeDocument/2006/relationships/hyperlink" Target="https://lusa.afkar.id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usa.web.id/tag/sakit/" TargetMode="External"/><Relationship Id="rId5" Type="http://schemas.openxmlformats.org/officeDocument/2006/relationships/hyperlink" Target="https://www.lusa.web.id/tag/perineum/" TargetMode="External"/><Relationship Id="rId4" Type="http://schemas.openxmlformats.org/officeDocument/2006/relationships/hyperlink" Target="https://www.lusa.web.id/tag/kepala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usa.web.id/tag/pernafasan/" TargetMode="External"/><Relationship Id="rId2" Type="http://schemas.openxmlformats.org/officeDocument/2006/relationships/hyperlink" Target="https://www.lusa.web.id/category/soal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usa.web.id/tag/sentuhan/" TargetMode="External"/><Relationship Id="rId5" Type="http://schemas.openxmlformats.org/officeDocument/2006/relationships/hyperlink" Target="https://www.lusa.web.id/tag/proses/" TargetMode="External"/><Relationship Id="rId4" Type="http://schemas.openxmlformats.org/officeDocument/2006/relationships/hyperlink" Target="https://www.lusa.web.id/tag/istirahat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FAF99-1863-F496-C790-604701F44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3200400"/>
            <a:ext cx="10820400" cy="1676400"/>
          </a:xfrm>
        </p:spPr>
        <p:txBody>
          <a:bodyPr>
            <a:normAutofit fontScale="92500"/>
          </a:bodyPr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b="1" dirty="0"/>
              <a:t>Video </a:t>
            </a:r>
            <a:r>
              <a:rPr lang="en-US" b="1" dirty="0" err="1"/>
              <a:t>ini</a:t>
            </a:r>
            <a:r>
              <a:rPr lang="en-US" b="1" dirty="0"/>
              <a:t> </a:t>
            </a:r>
            <a:r>
              <a:rPr lang="en-US" b="1" dirty="0" err="1"/>
              <a:t>dibuat</a:t>
            </a:r>
            <a:r>
              <a:rPr lang="en-US" b="1" dirty="0"/>
              <a:t> </a:t>
            </a:r>
            <a:r>
              <a:rPr lang="en-US" b="1" dirty="0" err="1"/>
              <a:t>sebagai</a:t>
            </a:r>
            <a:r>
              <a:rPr lang="en-US" b="1" dirty="0"/>
              <a:t> </a:t>
            </a:r>
            <a:r>
              <a:rPr lang="en-US" b="1" dirty="0" err="1"/>
              <a:t>luaran</a:t>
            </a:r>
            <a:r>
              <a:rPr lang="en-US" b="1" dirty="0"/>
              <a:t> Program </a:t>
            </a:r>
            <a:r>
              <a:rPr lang="en-US" b="1" dirty="0" err="1"/>
              <a:t>Bantuan</a:t>
            </a:r>
            <a:r>
              <a:rPr lang="en-US" b="1" dirty="0"/>
              <a:t> </a:t>
            </a:r>
            <a:r>
              <a:rPr lang="en-US" b="1" dirty="0" err="1"/>
              <a:t>Inovasi</a:t>
            </a:r>
            <a:r>
              <a:rPr lang="en-US" b="1" dirty="0"/>
              <a:t> Modul Digital (IMD)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b="1" dirty="0" err="1"/>
              <a:t>Kementrian</a:t>
            </a:r>
            <a:r>
              <a:rPr lang="en-US" b="1" dirty="0"/>
              <a:t> Pendidikan, </a:t>
            </a:r>
            <a:r>
              <a:rPr lang="en-US" b="1" dirty="0" err="1"/>
              <a:t>Kebudayaan</a:t>
            </a:r>
            <a:r>
              <a:rPr lang="en-US" b="1" dirty="0"/>
              <a:t>, </a:t>
            </a:r>
            <a:r>
              <a:rPr lang="en-US" b="1" dirty="0" err="1"/>
              <a:t>Riset</a:t>
            </a:r>
            <a:r>
              <a:rPr lang="en-US" b="1" dirty="0"/>
              <a:t>, dan </a:t>
            </a:r>
            <a:r>
              <a:rPr lang="en-US" b="1" dirty="0" err="1"/>
              <a:t>Teknologi</a:t>
            </a:r>
            <a:endParaRPr lang="en-US" b="1" dirty="0"/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b="1" dirty="0" err="1"/>
              <a:t>Tahun</a:t>
            </a:r>
            <a:r>
              <a:rPr lang="en-US" b="1" dirty="0"/>
              <a:t> 2022</a:t>
            </a:r>
          </a:p>
        </p:txBody>
      </p:sp>
      <p:pic>
        <p:nvPicPr>
          <p:cNvPr id="15363" name="Picture 4">
            <a:extLst>
              <a:ext uri="{FF2B5EF4-FFF2-40B4-BE49-F238E27FC236}">
                <a16:creationId xmlns:a16="http://schemas.microsoft.com/office/drawing/2014/main" id="{81CB43D5-756D-9E70-08C0-F6CAEC195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138" y="1447800"/>
            <a:ext cx="23717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6410" y="1504310"/>
            <a:ext cx="4056129" cy="1398728"/>
          </a:xfrm>
          <a:solidFill>
            <a:srgbClr val="00B050"/>
          </a:solidFill>
        </p:spPr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</a:rPr>
              <a:t>TANDA DAN GEJALA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6410" y="3262795"/>
            <a:ext cx="5412100" cy="3416300"/>
          </a:xfrm>
        </p:spPr>
        <p:txBody>
          <a:bodyPr>
            <a:normAutofit/>
          </a:bodyPr>
          <a:lstStyle/>
          <a:p>
            <a:r>
              <a:rPr lang="en-US" sz="2000" dirty="0" err="1"/>
              <a:t>Adanya</a:t>
            </a:r>
            <a:r>
              <a:rPr lang="en-US" sz="2000" dirty="0"/>
              <a:t> </a:t>
            </a:r>
            <a:r>
              <a:rPr lang="en-US" sz="2000" dirty="0" err="1"/>
              <a:t>dorongan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meneran</a:t>
            </a:r>
            <a:endParaRPr lang="en-US" sz="2000" dirty="0"/>
          </a:p>
          <a:p>
            <a:r>
              <a:rPr lang="en-US" sz="2000" dirty="0"/>
              <a:t>Perineum </a:t>
            </a:r>
            <a:r>
              <a:rPr lang="en-US" sz="2000" dirty="0" err="1"/>
              <a:t>menonjol</a:t>
            </a:r>
            <a:endParaRPr lang="en-US" sz="2000" dirty="0"/>
          </a:p>
          <a:p>
            <a:r>
              <a:rPr lang="en-US" sz="2000" dirty="0"/>
              <a:t>Vulva vagina </a:t>
            </a:r>
            <a:r>
              <a:rPr lang="en-US" sz="2000" dirty="0" err="1"/>
              <a:t>membuka</a:t>
            </a:r>
            <a:r>
              <a:rPr lang="en-US" sz="2000" dirty="0"/>
              <a:t> </a:t>
            </a:r>
          </a:p>
          <a:p>
            <a:r>
              <a:rPr lang="en-US" sz="2000" dirty="0" err="1"/>
              <a:t>Adanya</a:t>
            </a:r>
            <a:r>
              <a:rPr lang="en-US" sz="2000" dirty="0"/>
              <a:t> </a:t>
            </a:r>
            <a:r>
              <a:rPr lang="en-US" sz="2000" dirty="0" err="1"/>
              <a:t>tekanan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sphincter anus</a:t>
            </a:r>
          </a:p>
          <a:p>
            <a:r>
              <a:rPr lang="en-US" sz="2000" dirty="0" err="1"/>
              <a:t>Jumlah</a:t>
            </a:r>
            <a:r>
              <a:rPr lang="en-US" sz="2000" dirty="0"/>
              <a:t> </a:t>
            </a:r>
            <a:r>
              <a:rPr lang="en-US" sz="2000" dirty="0" err="1"/>
              <a:t>pengeluaran</a:t>
            </a:r>
            <a:r>
              <a:rPr lang="en-US" sz="2000" dirty="0"/>
              <a:t> air </a:t>
            </a:r>
            <a:r>
              <a:rPr lang="en-US" sz="2000" dirty="0" err="1"/>
              <a:t>ketuban</a:t>
            </a:r>
            <a:r>
              <a:rPr lang="en-US" sz="2000" dirty="0"/>
              <a:t> </a:t>
            </a:r>
            <a:r>
              <a:rPr lang="en-US" sz="2000" dirty="0" err="1"/>
              <a:t>meningkat</a:t>
            </a:r>
            <a:endParaRPr lang="en-US" sz="2000" dirty="0"/>
          </a:p>
          <a:p>
            <a:r>
              <a:rPr lang="en-US" sz="2000" dirty="0" err="1"/>
              <a:t>Meningkatnya</a:t>
            </a:r>
            <a:r>
              <a:rPr lang="en-US" sz="2000" dirty="0"/>
              <a:t> </a:t>
            </a:r>
            <a:r>
              <a:rPr lang="en-US" sz="2000" dirty="0" err="1"/>
              <a:t>pengeluaran</a:t>
            </a:r>
            <a:r>
              <a:rPr lang="en-US" sz="2000" dirty="0"/>
              <a:t> </a:t>
            </a:r>
            <a:r>
              <a:rPr lang="en-US" sz="2000" dirty="0" err="1"/>
              <a:t>darah</a:t>
            </a:r>
            <a:endParaRPr lang="en-US" sz="2000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gray">
          <a:xfrm>
            <a:off x="6489288" y="1504310"/>
            <a:ext cx="4056129" cy="1398728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b="1" dirty="0">
                <a:solidFill>
                  <a:schemeClr val="bg1"/>
                </a:solidFill>
              </a:rPr>
              <a:t>DIAGNOSIS PASTI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388510" y="3441700"/>
            <a:ext cx="5412100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/>
              <a:t>Telah</a:t>
            </a:r>
            <a:r>
              <a:rPr lang="en-US" sz="2000" dirty="0"/>
              <a:t> </a:t>
            </a:r>
            <a:r>
              <a:rPr lang="en-US" sz="2000" dirty="0" err="1"/>
              <a:t>terjadi</a:t>
            </a:r>
            <a:r>
              <a:rPr lang="en-US" sz="2000" dirty="0"/>
              <a:t> </a:t>
            </a:r>
            <a:r>
              <a:rPr lang="en-US" sz="2000" dirty="0" err="1"/>
              <a:t>pembukaan</a:t>
            </a:r>
            <a:r>
              <a:rPr lang="en-US" sz="2000" dirty="0"/>
              <a:t> </a:t>
            </a:r>
            <a:r>
              <a:rPr lang="en-US" sz="2000" dirty="0" err="1"/>
              <a:t>lengkap</a:t>
            </a:r>
            <a:endParaRPr lang="en-US" sz="2000" dirty="0"/>
          </a:p>
          <a:p>
            <a:r>
              <a:rPr lang="en-US" sz="2000" dirty="0" err="1"/>
              <a:t>Tampak</a:t>
            </a:r>
            <a:r>
              <a:rPr lang="en-US" sz="2000" dirty="0"/>
              <a:t> </a:t>
            </a:r>
            <a:r>
              <a:rPr lang="en-US" sz="2000" dirty="0" err="1"/>
              <a:t>bagian</a:t>
            </a:r>
            <a:r>
              <a:rPr lang="en-US" sz="2000" dirty="0"/>
              <a:t> </a:t>
            </a:r>
            <a:r>
              <a:rPr lang="en-US" sz="2000" dirty="0" err="1"/>
              <a:t>kepala</a:t>
            </a:r>
            <a:r>
              <a:rPr lang="en-US" sz="2000" dirty="0"/>
              <a:t> </a:t>
            </a:r>
            <a:r>
              <a:rPr lang="en-US" sz="2000" dirty="0" err="1"/>
              <a:t>janin</a:t>
            </a:r>
            <a:r>
              <a:rPr lang="en-US" sz="2000" dirty="0"/>
              <a:t> </a:t>
            </a:r>
            <a:r>
              <a:rPr lang="en-US" sz="2000" dirty="0" err="1"/>
              <a:t>melalui</a:t>
            </a:r>
            <a:r>
              <a:rPr lang="en-US" sz="2000" dirty="0"/>
              <a:t> </a:t>
            </a:r>
            <a:r>
              <a:rPr lang="en-US" sz="2000" dirty="0" err="1"/>
              <a:t>bukaan</a:t>
            </a:r>
            <a:r>
              <a:rPr lang="en-US" sz="2000" dirty="0"/>
              <a:t> </a:t>
            </a:r>
            <a:r>
              <a:rPr lang="en-US" sz="2000" dirty="0" err="1"/>
              <a:t>introitus</a:t>
            </a:r>
            <a:r>
              <a:rPr lang="en-US" sz="2000" dirty="0"/>
              <a:t> vagina</a:t>
            </a:r>
          </a:p>
        </p:txBody>
      </p:sp>
    </p:spTree>
    <p:extLst>
      <p:ext uri="{BB962C8B-B14F-4D97-AF65-F5344CB8AC3E}">
        <p14:creationId xmlns:p14="http://schemas.microsoft.com/office/powerpoint/2010/main" val="1858494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508" y="2228046"/>
            <a:ext cx="3894718" cy="1600200"/>
          </a:xfrm>
        </p:spPr>
        <p:txBody>
          <a:bodyPr>
            <a:normAutofit/>
          </a:bodyPr>
          <a:lstStyle/>
          <a:p>
            <a:r>
              <a:rPr lang="en-US" sz="2800" b="1" dirty="0"/>
              <a:t>ALUR PENATALAKSANAAN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27AE40E-C3FC-400F-9590-7B4C18B1321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60174" y="1084251"/>
            <a:ext cx="5156567" cy="513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660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810" y="846947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 err="1"/>
              <a:t>Asuhan</a:t>
            </a:r>
            <a:r>
              <a:rPr lang="en-US" sz="3200" b="1" dirty="0"/>
              <a:t> </a:t>
            </a:r>
            <a:r>
              <a:rPr lang="en-US" sz="3200" b="1" dirty="0" err="1"/>
              <a:t>Pada</a:t>
            </a:r>
            <a:r>
              <a:rPr lang="en-US" sz="3200" b="1" dirty="0"/>
              <a:t> </a:t>
            </a:r>
            <a:r>
              <a:rPr lang="en-US" sz="3200" b="1" dirty="0" err="1"/>
              <a:t>Persalinan</a:t>
            </a:r>
            <a:r>
              <a:rPr lang="en-US" sz="3200" b="1" dirty="0"/>
              <a:t> Kala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5689" y="1931971"/>
            <a:ext cx="5150311" cy="34163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b="1" dirty="0" err="1"/>
              <a:t>Memberikan</a:t>
            </a:r>
            <a:r>
              <a:rPr lang="en-US" sz="1800" b="1" dirty="0"/>
              <a:t> </a:t>
            </a:r>
            <a:r>
              <a:rPr lang="en-US" sz="1800" b="1" dirty="0" err="1"/>
              <a:t>informasi</a:t>
            </a:r>
            <a:r>
              <a:rPr lang="en-US" sz="1800" b="1" dirty="0"/>
              <a:t> yang </a:t>
            </a:r>
            <a:r>
              <a:rPr lang="en-US" sz="1800" b="1" dirty="0" err="1"/>
              <a:t>jujur</a:t>
            </a:r>
            <a:r>
              <a:rPr lang="en-US" sz="1800" b="1" dirty="0"/>
              <a:t> </a:t>
            </a:r>
            <a:r>
              <a:rPr lang="en-US" sz="1800" b="1" dirty="0" err="1"/>
              <a:t>dan</a:t>
            </a:r>
            <a:r>
              <a:rPr lang="en-US" sz="1800" b="1" dirty="0"/>
              <a:t> </a:t>
            </a:r>
            <a:r>
              <a:rPr lang="en-US" sz="1800" b="1" dirty="0" err="1"/>
              <a:t>akurat</a:t>
            </a:r>
            <a:r>
              <a:rPr lang="en-US" sz="1800" dirty="0"/>
              <a:t> </a:t>
            </a:r>
            <a:r>
              <a:rPr lang="en-US" sz="1800" dirty="0" err="1"/>
              <a:t>serta</a:t>
            </a:r>
            <a:r>
              <a:rPr lang="en-US" sz="1800" dirty="0"/>
              <a:t> </a:t>
            </a:r>
            <a:r>
              <a:rPr lang="en-US" sz="1800" dirty="0" err="1"/>
              <a:t>dukungan</a:t>
            </a:r>
            <a:r>
              <a:rPr lang="en-US" sz="1800" dirty="0"/>
              <a:t> </a:t>
            </a:r>
            <a:r>
              <a:rPr lang="en-US" sz="1800" dirty="0" err="1"/>
              <a:t>pada</a:t>
            </a:r>
            <a:r>
              <a:rPr lang="en-US" sz="1800" dirty="0"/>
              <a:t> </a:t>
            </a:r>
            <a:r>
              <a:rPr lang="en-US" sz="1800" dirty="0" err="1"/>
              <a:t>ibu</a:t>
            </a:r>
            <a:r>
              <a:rPr lang="en-US" sz="1800" dirty="0"/>
              <a:t> </a:t>
            </a:r>
            <a:r>
              <a:rPr lang="en-US" sz="1800" dirty="0" err="1"/>
              <a:t>bersalin</a:t>
            </a:r>
            <a:r>
              <a:rPr lang="en-US" sz="1800" dirty="0"/>
              <a:t> </a:t>
            </a:r>
            <a:r>
              <a:rPr lang="en-US" sz="1800" dirty="0" err="1"/>
              <a:t>secara</a:t>
            </a:r>
            <a:r>
              <a:rPr lang="en-US" sz="1800" dirty="0"/>
              <a:t> </a:t>
            </a:r>
            <a:r>
              <a:rPr lang="en-US" sz="1800" dirty="0" err="1"/>
              <a:t>kontinu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memastikan</a:t>
            </a:r>
            <a:r>
              <a:rPr lang="en-US" sz="1800" dirty="0"/>
              <a:t> </a:t>
            </a:r>
            <a:r>
              <a:rPr lang="en-US" sz="1800" dirty="0" err="1"/>
              <a:t>ia</a:t>
            </a:r>
            <a:r>
              <a:rPr lang="en-US" sz="1800" dirty="0"/>
              <a:t> </a:t>
            </a:r>
            <a:r>
              <a:rPr lang="en-US" sz="1800" dirty="0" err="1"/>
              <a:t>mempunyai</a:t>
            </a:r>
            <a:r>
              <a:rPr lang="en-US" sz="1800" dirty="0"/>
              <a:t> </a:t>
            </a:r>
            <a:r>
              <a:rPr lang="en-US" sz="1800" dirty="0" err="1"/>
              <a:t>otonomi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membuat</a:t>
            </a:r>
            <a:r>
              <a:rPr lang="en-US" sz="1800" dirty="0"/>
              <a:t> informed choice.</a:t>
            </a:r>
          </a:p>
          <a:p>
            <a:pPr>
              <a:lnSpc>
                <a:spcPct val="100000"/>
              </a:lnSpc>
            </a:pPr>
            <a:r>
              <a:rPr lang="en-US" sz="1800" b="1" dirty="0" err="1"/>
              <a:t>Memantau</a:t>
            </a:r>
            <a:r>
              <a:rPr lang="en-US" sz="1800" b="1" dirty="0"/>
              <a:t> </a:t>
            </a:r>
            <a:r>
              <a:rPr lang="en-US" sz="1800" b="1" dirty="0" err="1"/>
              <a:t>denyut</a:t>
            </a:r>
            <a:r>
              <a:rPr lang="en-US" sz="1800" b="1" dirty="0"/>
              <a:t> </a:t>
            </a:r>
            <a:r>
              <a:rPr lang="en-US" sz="1800" b="1" dirty="0" err="1"/>
              <a:t>jantung</a:t>
            </a:r>
            <a:r>
              <a:rPr lang="en-US" sz="1800" b="1" dirty="0"/>
              <a:t> </a:t>
            </a:r>
            <a:r>
              <a:rPr lang="en-US" sz="1800" b="1" dirty="0" err="1"/>
              <a:t>janin</a:t>
            </a:r>
            <a:r>
              <a:rPr lang="en-US" sz="1800" dirty="0"/>
              <a:t> </a:t>
            </a:r>
            <a:r>
              <a:rPr lang="en-US" sz="1800" dirty="0" err="1"/>
              <a:t>setiap</a:t>
            </a:r>
            <a:r>
              <a:rPr lang="en-US" sz="1800" dirty="0"/>
              <a:t> 5 </a:t>
            </a:r>
            <a:r>
              <a:rPr lang="en-US" sz="1800" dirty="0" err="1"/>
              <a:t>menit</a:t>
            </a:r>
            <a:r>
              <a:rPr lang="en-US" sz="1800" dirty="0"/>
              <a:t>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setiap</a:t>
            </a:r>
            <a:r>
              <a:rPr lang="en-US" sz="1800" dirty="0"/>
              <a:t> </a:t>
            </a:r>
            <a:r>
              <a:rPr lang="en-US" sz="1800" dirty="0" err="1"/>
              <a:t>setelah</a:t>
            </a:r>
            <a:r>
              <a:rPr lang="en-US" sz="1800" dirty="0"/>
              <a:t> </a:t>
            </a:r>
            <a:r>
              <a:rPr lang="en-US" sz="1800" dirty="0" err="1"/>
              <a:t>kontraksi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mendeteksi</a:t>
            </a:r>
            <a:r>
              <a:rPr lang="en-US" sz="1800" dirty="0"/>
              <a:t> </a:t>
            </a:r>
            <a:r>
              <a:rPr lang="en-US" sz="1800" dirty="0" err="1"/>
              <a:t>abnormalitas</a:t>
            </a:r>
            <a:r>
              <a:rPr lang="en-US" sz="1800" dirty="0"/>
              <a:t> </a:t>
            </a:r>
            <a:r>
              <a:rPr lang="en-US" sz="1800" dirty="0" err="1"/>
              <a:t>pada</a:t>
            </a:r>
            <a:r>
              <a:rPr lang="en-US" sz="1800" dirty="0"/>
              <a:t> </a:t>
            </a:r>
            <a:r>
              <a:rPr lang="en-US" sz="1800" dirty="0" err="1"/>
              <a:t>denyut</a:t>
            </a:r>
            <a:r>
              <a:rPr lang="en-US" sz="1800" dirty="0"/>
              <a:t> </a:t>
            </a:r>
            <a:r>
              <a:rPr lang="en-US" sz="1800" dirty="0" err="1"/>
              <a:t>jantung</a:t>
            </a:r>
            <a:r>
              <a:rPr lang="en-US" sz="1800" dirty="0"/>
              <a:t> </a:t>
            </a:r>
            <a:r>
              <a:rPr lang="en-US" sz="1800" dirty="0" err="1"/>
              <a:t>janin</a:t>
            </a:r>
            <a:r>
              <a:rPr lang="en-US" sz="1800" dirty="0"/>
              <a:t>/ </a:t>
            </a:r>
            <a:r>
              <a:rPr lang="en-US" sz="1800" dirty="0" err="1"/>
              <a:t>pada</a:t>
            </a:r>
            <a:r>
              <a:rPr lang="en-US" sz="1800" dirty="0"/>
              <a:t> </a:t>
            </a:r>
            <a:r>
              <a:rPr lang="en-US" sz="1800" dirty="0" err="1"/>
              <a:t>kondisi</a:t>
            </a:r>
            <a:r>
              <a:rPr lang="en-US" sz="1800" dirty="0"/>
              <a:t> </a:t>
            </a:r>
            <a:r>
              <a:rPr lang="en-US" sz="1800" dirty="0" err="1"/>
              <a:t>risiko</a:t>
            </a:r>
            <a:r>
              <a:rPr lang="en-US" sz="1800" dirty="0"/>
              <a:t> </a:t>
            </a:r>
            <a:r>
              <a:rPr lang="en-US" sz="1800" dirty="0" err="1"/>
              <a:t>tinggi</a:t>
            </a:r>
            <a:r>
              <a:rPr lang="en-US" sz="1800" dirty="0"/>
              <a:t>, </a:t>
            </a:r>
            <a:r>
              <a:rPr lang="en-US" sz="1800" dirty="0" err="1"/>
              <a:t>perlu</a:t>
            </a:r>
            <a:r>
              <a:rPr lang="en-US" sz="1800" dirty="0"/>
              <a:t> </a:t>
            </a:r>
            <a:r>
              <a:rPr lang="en-US" sz="1800" dirty="0" err="1"/>
              <a:t>dilakukan</a:t>
            </a:r>
            <a:r>
              <a:rPr lang="en-US" sz="1800" dirty="0"/>
              <a:t> monitoring </a:t>
            </a:r>
            <a:r>
              <a:rPr lang="en-US" sz="1800" dirty="0" err="1"/>
              <a:t>menggunakan</a:t>
            </a:r>
            <a:r>
              <a:rPr lang="en-US" sz="1800" dirty="0"/>
              <a:t> </a:t>
            </a:r>
            <a:r>
              <a:rPr lang="en-US" sz="1800" dirty="0" err="1"/>
              <a:t>kardiotokografi</a:t>
            </a:r>
            <a:r>
              <a:rPr lang="en-US" sz="1800" dirty="0"/>
              <a:t> </a:t>
            </a:r>
            <a:r>
              <a:rPr lang="en-US" sz="1800" dirty="0" err="1"/>
              <a:t>apabila</a:t>
            </a:r>
            <a:r>
              <a:rPr lang="en-US" sz="1800" dirty="0"/>
              <a:t> </a:t>
            </a:r>
            <a:r>
              <a:rPr lang="en-US" sz="1800" dirty="0" err="1"/>
              <a:t>ada</a:t>
            </a:r>
            <a:r>
              <a:rPr lang="en-US" sz="1800" dirty="0"/>
              <a:t>.</a:t>
            </a:r>
          </a:p>
          <a:p>
            <a:pPr>
              <a:lnSpc>
                <a:spcPct val="100000"/>
              </a:lnSpc>
            </a:pPr>
            <a:r>
              <a:rPr lang="en-US" sz="1800" b="1" dirty="0" err="1"/>
              <a:t>Memonitor</a:t>
            </a:r>
            <a:r>
              <a:rPr lang="en-US" sz="1800" b="1" dirty="0"/>
              <a:t> </a:t>
            </a:r>
            <a:r>
              <a:rPr lang="en-US" sz="1800" b="1" dirty="0" err="1"/>
              <a:t>denyut</a:t>
            </a:r>
            <a:r>
              <a:rPr lang="en-US" sz="1800" b="1" dirty="0"/>
              <a:t> </a:t>
            </a:r>
            <a:r>
              <a:rPr lang="en-US" sz="1800" b="1" dirty="0" err="1"/>
              <a:t>nadi</a:t>
            </a:r>
            <a:r>
              <a:rPr lang="en-US" sz="1800" b="1" dirty="0"/>
              <a:t> </a:t>
            </a:r>
            <a:r>
              <a:rPr lang="en-US" sz="1800" b="1" dirty="0" err="1"/>
              <a:t>dan</a:t>
            </a:r>
            <a:r>
              <a:rPr lang="en-US" sz="1800" b="1" dirty="0"/>
              <a:t> </a:t>
            </a:r>
            <a:r>
              <a:rPr lang="en-US" sz="1800" b="1" dirty="0" err="1"/>
              <a:t>tekanan</a:t>
            </a:r>
            <a:r>
              <a:rPr lang="en-US" sz="1800" b="1" dirty="0"/>
              <a:t> </a:t>
            </a:r>
            <a:r>
              <a:rPr lang="en-US" sz="1800" b="1" dirty="0" err="1"/>
              <a:t>darah</a:t>
            </a:r>
            <a:r>
              <a:rPr lang="en-US" sz="1800" dirty="0"/>
              <a:t>,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lebih</a:t>
            </a:r>
            <a:r>
              <a:rPr lang="en-US" sz="1800" dirty="0"/>
              <a:t> </a:t>
            </a:r>
            <a:r>
              <a:rPr lang="en-US" sz="1800" dirty="0" err="1"/>
              <a:t>sering</a:t>
            </a:r>
            <a:r>
              <a:rPr lang="en-US" sz="1800" dirty="0"/>
              <a:t> </a:t>
            </a:r>
            <a:r>
              <a:rPr lang="en-US" sz="1800" dirty="0" err="1"/>
              <a:t>apabila</a:t>
            </a:r>
            <a:r>
              <a:rPr lang="en-US" sz="1800" dirty="0"/>
              <a:t> </a:t>
            </a:r>
            <a:r>
              <a:rPr lang="en-US" sz="1800" dirty="0" err="1"/>
              <a:t>ada</a:t>
            </a:r>
            <a:r>
              <a:rPr lang="en-US" sz="1800" dirty="0"/>
              <a:t> </a:t>
            </a:r>
            <a:r>
              <a:rPr lang="en-US" sz="1800" dirty="0" err="1"/>
              <a:t>hipertensi</a:t>
            </a:r>
            <a:r>
              <a:rPr lang="en-US" sz="1800" dirty="0"/>
              <a:t>, pre </a:t>
            </a:r>
            <a:r>
              <a:rPr lang="en-US" sz="1800" dirty="0" err="1"/>
              <a:t>eklamsia</a:t>
            </a:r>
            <a:r>
              <a:rPr lang="en-US" sz="1800" dirty="0"/>
              <a:t>, anemia,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penyakit</a:t>
            </a:r>
            <a:r>
              <a:rPr lang="en-US" sz="1800" dirty="0"/>
              <a:t> </a:t>
            </a:r>
            <a:r>
              <a:rPr lang="en-US" sz="1800" dirty="0" err="1"/>
              <a:t>jantung</a:t>
            </a:r>
            <a:r>
              <a:rPr lang="en-US" sz="1800" dirty="0"/>
              <a:t>.</a:t>
            </a:r>
          </a:p>
          <a:p>
            <a:pPr>
              <a:lnSpc>
                <a:spcPct val="100000"/>
              </a:lnSpc>
            </a:pPr>
            <a:r>
              <a:rPr lang="en-US" sz="1800" b="1" dirty="0" err="1"/>
              <a:t>Hadirkan</a:t>
            </a:r>
            <a:r>
              <a:rPr lang="en-US" sz="1800" b="1" dirty="0"/>
              <a:t> </a:t>
            </a:r>
            <a:r>
              <a:rPr lang="en-US" sz="1800" b="1" dirty="0" err="1"/>
              <a:t>pendamping</a:t>
            </a:r>
            <a:r>
              <a:rPr lang="en-US" sz="1800" b="1" dirty="0"/>
              <a:t> </a:t>
            </a:r>
            <a:r>
              <a:rPr lang="en-US" sz="1800" b="1" dirty="0" err="1"/>
              <a:t>persalinan</a:t>
            </a:r>
            <a:r>
              <a:rPr lang="en-US" sz="1800" b="1" dirty="0"/>
              <a:t>, </a:t>
            </a:r>
            <a:r>
              <a:rPr lang="en-US" sz="1800" dirty="0" err="1"/>
              <a:t>secara</a:t>
            </a:r>
            <a:r>
              <a:rPr lang="en-US" sz="1800" dirty="0"/>
              <a:t> </a:t>
            </a:r>
            <a:r>
              <a:rPr lang="en-US" sz="1800" dirty="0" err="1"/>
              <a:t>terus</a:t>
            </a:r>
            <a:r>
              <a:rPr lang="en-US" sz="1800" dirty="0"/>
              <a:t> </a:t>
            </a:r>
            <a:r>
              <a:rPr lang="en-US" sz="1800" dirty="0" err="1"/>
              <a:t>menerus</a:t>
            </a:r>
            <a:r>
              <a:rPr lang="en-US" sz="1800" dirty="0"/>
              <a:t> </a:t>
            </a:r>
            <a:r>
              <a:rPr lang="en-US" sz="1800" dirty="0" err="1"/>
              <a:t>selama</a:t>
            </a:r>
            <a:r>
              <a:rPr lang="en-US" sz="1800" dirty="0"/>
              <a:t> proses </a:t>
            </a:r>
            <a:r>
              <a:rPr lang="en-US" sz="1800" dirty="0" err="1"/>
              <a:t>persalinan</a:t>
            </a:r>
            <a:r>
              <a:rPr lang="en-US" sz="1800" dirty="0"/>
              <a:t>.</a:t>
            </a:r>
            <a:endParaRPr lang="en-US" sz="1800" b="1" dirty="0"/>
          </a:p>
        </p:txBody>
      </p:sp>
      <p:sp>
        <p:nvSpPr>
          <p:cNvPr id="4" name="Rectangle 3"/>
          <p:cNvSpPr/>
          <p:nvPr/>
        </p:nvSpPr>
        <p:spPr>
          <a:xfrm>
            <a:off x="6702769" y="1931971"/>
            <a:ext cx="475852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err="1"/>
              <a:t>Pengurangan</a:t>
            </a:r>
            <a:r>
              <a:rPr lang="en-US" b="1" dirty="0"/>
              <a:t> </a:t>
            </a:r>
            <a:r>
              <a:rPr lang="en-US" b="1" dirty="0" err="1"/>
              <a:t>nyeri</a:t>
            </a:r>
            <a:r>
              <a:rPr lang="en-US" b="1" dirty="0"/>
              <a:t>, </a:t>
            </a:r>
            <a:r>
              <a:rPr lang="en-US" dirty="0" err="1"/>
              <a:t>berikan</a:t>
            </a:r>
            <a:r>
              <a:rPr lang="en-US" dirty="0"/>
              <a:t> </a:t>
            </a:r>
            <a:r>
              <a:rPr lang="en-US" dirty="0" err="1"/>
              <a:t>pengurangan</a:t>
            </a:r>
            <a:r>
              <a:rPr lang="en-US" dirty="0"/>
              <a:t> </a:t>
            </a:r>
            <a:r>
              <a:rPr lang="en-US" dirty="0" err="1"/>
              <a:t>nyeri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filosofi</a:t>
            </a:r>
            <a:r>
              <a:rPr lang="en-US" dirty="0"/>
              <a:t> </a:t>
            </a:r>
            <a:r>
              <a:rPr lang="en-US" dirty="0" err="1"/>
              <a:t>bidan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teknik</a:t>
            </a:r>
            <a:r>
              <a:rPr lang="en-US" dirty="0"/>
              <a:t> non </a:t>
            </a:r>
            <a:r>
              <a:rPr lang="en-US" dirty="0" err="1"/>
              <a:t>farmakolgis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keinginan</a:t>
            </a:r>
            <a:r>
              <a:rPr lang="en-US" dirty="0"/>
              <a:t> </a:t>
            </a:r>
            <a:r>
              <a:rPr lang="en-US" dirty="0" err="1"/>
              <a:t>ibu</a:t>
            </a:r>
            <a:endParaRPr lang="en-US" b="1" dirty="0"/>
          </a:p>
          <a:p>
            <a:pPr algn="just"/>
            <a:r>
              <a:rPr lang="en-US" b="1" dirty="0" err="1"/>
              <a:t>Penerimaan</a:t>
            </a:r>
            <a:r>
              <a:rPr lang="en-US" b="1" dirty="0"/>
              <a:t> </a:t>
            </a:r>
            <a:r>
              <a:rPr lang="en-US" b="1" dirty="0" err="1"/>
              <a:t>atas</a:t>
            </a:r>
            <a:r>
              <a:rPr lang="en-US" b="1" dirty="0"/>
              <a:t> </a:t>
            </a:r>
            <a:r>
              <a:rPr lang="en-US" b="1" dirty="0" err="1"/>
              <a:t>sikap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perilakunya</a:t>
            </a:r>
            <a:r>
              <a:rPr lang="en-US" b="1" dirty="0"/>
              <a:t>, </a:t>
            </a:r>
            <a:r>
              <a:rPr lang="en-US" dirty="0" err="1"/>
              <a:t>ibu</a:t>
            </a:r>
            <a:r>
              <a:rPr lang="en-US" dirty="0"/>
              <a:t>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merasakan</a:t>
            </a:r>
            <a:r>
              <a:rPr lang="en-US" dirty="0"/>
              <a:t> </a:t>
            </a:r>
            <a:r>
              <a:rPr lang="en-US" dirty="0" err="1"/>
              <a:t>keletihan</a:t>
            </a:r>
            <a:r>
              <a:rPr lang="en-US" dirty="0"/>
              <a:t>, </a:t>
            </a:r>
            <a:r>
              <a:rPr lang="en-US" dirty="0" err="1"/>
              <a:t>berteriak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kurang</a:t>
            </a:r>
            <a:r>
              <a:rPr lang="en-US" dirty="0"/>
              <a:t> </a:t>
            </a:r>
            <a:r>
              <a:rPr lang="en-US" dirty="0" err="1"/>
              <a:t>kooperatif</a:t>
            </a:r>
            <a:r>
              <a:rPr lang="en-US" dirty="0"/>
              <a:t>. </a:t>
            </a:r>
            <a:r>
              <a:rPr lang="en-US" dirty="0" err="1"/>
              <a:t>Bidan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menerima</a:t>
            </a:r>
            <a:r>
              <a:rPr lang="en-US" dirty="0"/>
              <a:t> </a:t>
            </a:r>
            <a:r>
              <a:rPr lang="en-US" dirty="0" err="1"/>
              <a:t>sikap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 yang </a:t>
            </a:r>
            <a:r>
              <a:rPr lang="en-US" dirty="0" err="1"/>
              <a:t>ditunjukkan</a:t>
            </a:r>
            <a:r>
              <a:rPr lang="en-US" dirty="0"/>
              <a:t> </a:t>
            </a:r>
            <a:r>
              <a:rPr lang="en-US" dirty="0" err="1"/>
              <a:t>ibu</a:t>
            </a:r>
            <a:r>
              <a:rPr lang="en-US" dirty="0"/>
              <a:t> </a:t>
            </a:r>
            <a:r>
              <a:rPr lang="en-US" dirty="0" err="1"/>
              <a:t>bersalin</a:t>
            </a:r>
            <a:r>
              <a:rPr lang="en-US" dirty="0"/>
              <a:t>.</a:t>
            </a:r>
            <a:endParaRPr lang="en-US" b="1" dirty="0"/>
          </a:p>
          <a:p>
            <a:pPr algn="just"/>
            <a:r>
              <a:rPr lang="en-US" b="1" dirty="0" err="1"/>
              <a:t>Pemenuhan</a:t>
            </a:r>
            <a:r>
              <a:rPr lang="en-US" b="1" dirty="0"/>
              <a:t> </a:t>
            </a:r>
            <a:r>
              <a:rPr lang="en-US" b="1" dirty="0" err="1"/>
              <a:t>kebutuhan</a:t>
            </a:r>
            <a:r>
              <a:rPr lang="en-US" b="1" dirty="0"/>
              <a:t> </a:t>
            </a:r>
            <a:r>
              <a:rPr lang="en-US" b="1" dirty="0" err="1"/>
              <a:t>cairan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nutrisi</a:t>
            </a:r>
            <a:r>
              <a:rPr lang="en-US" b="1" dirty="0"/>
              <a:t>, </a:t>
            </a:r>
            <a:r>
              <a:rPr lang="en-US" dirty="0" err="1"/>
              <a:t>anjurkan</a:t>
            </a:r>
            <a:r>
              <a:rPr lang="en-US" dirty="0"/>
              <a:t> </a:t>
            </a:r>
            <a:r>
              <a:rPr lang="en-US" dirty="0" err="1"/>
              <a:t>keluarga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menawarkan</a:t>
            </a:r>
            <a:r>
              <a:rPr lang="en-US" dirty="0"/>
              <a:t> makan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minum</a:t>
            </a:r>
            <a:r>
              <a:rPr lang="en-US" dirty="0"/>
              <a:t> di </a:t>
            </a:r>
            <a:r>
              <a:rPr lang="en-US" dirty="0" err="1"/>
              <a:t>sela-sela</a:t>
            </a:r>
            <a:r>
              <a:rPr lang="en-US" dirty="0"/>
              <a:t> </a:t>
            </a:r>
            <a:r>
              <a:rPr lang="en-US" dirty="0" err="1"/>
              <a:t>kontraksi</a:t>
            </a:r>
            <a:endParaRPr lang="en-US" b="1" dirty="0"/>
          </a:p>
          <a:p>
            <a:pPr algn="just"/>
            <a:r>
              <a:rPr lang="en-US" b="1" dirty="0" err="1"/>
              <a:t>Pemenuhan</a:t>
            </a:r>
            <a:r>
              <a:rPr lang="en-US" b="1" dirty="0"/>
              <a:t> </a:t>
            </a:r>
            <a:r>
              <a:rPr lang="en-US" b="1" dirty="0" err="1"/>
              <a:t>kebutuhan</a:t>
            </a:r>
            <a:r>
              <a:rPr lang="en-US" b="1" dirty="0"/>
              <a:t> </a:t>
            </a:r>
            <a:r>
              <a:rPr lang="en-US" b="1" dirty="0" err="1"/>
              <a:t>eliminasi</a:t>
            </a:r>
            <a:r>
              <a:rPr lang="en-US" b="1" dirty="0"/>
              <a:t>, </a:t>
            </a:r>
            <a:r>
              <a:rPr lang="en-US" dirty="0" err="1"/>
              <a:t>pastikan</a:t>
            </a:r>
            <a:r>
              <a:rPr lang="en-US" dirty="0"/>
              <a:t> </a:t>
            </a:r>
            <a:r>
              <a:rPr lang="en-US" dirty="0" err="1"/>
              <a:t>kandung</a:t>
            </a:r>
            <a:r>
              <a:rPr lang="en-US" dirty="0"/>
              <a:t> </a:t>
            </a:r>
            <a:r>
              <a:rPr lang="en-US" dirty="0" err="1"/>
              <a:t>kemih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penuh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kandung</a:t>
            </a:r>
            <a:r>
              <a:rPr lang="en-US" dirty="0"/>
              <a:t> </a:t>
            </a:r>
            <a:r>
              <a:rPr lang="en-US" dirty="0" err="1"/>
              <a:t>kemih</a:t>
            </a:r>
            <a:r>
              <a:rPr lang="en-US" dirty="0"/>
              <a:t> yang </a:t>
            </a:r>
            <a:r>
              <a:rPr lang="en-US" dirty="0" err="1"/>
              <a:t>penuh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memngaruhi</a:t>
            </a:r>
            <a:r>
              <a:rPr lang="en-US" dirty="0"/>
              <a:t> </a:t>
            </a:r>
            <a:r>
              <a:rPr lang="en-US" dirty="0" err="1"/>
              <a:t>kontraksi</a:t>
            </a:r>
            <a:endParaRPr lang="en-US" b="1" dirty="0"/>
          </a:p>
          <a:p>
            <a:pPr algn="just"/>
            <a:r>
              <a:rPr lang="en-US" b="1" dirty="0" err="1"/>
              <a:t>Posisi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ambulasi</a:t>
            </a:r>
            <a:r>
              <a:rPr lang="en-US" b="1" dirty="0"/>
              <a:t>, </a:t>
            </a:r>
            <a:r>
              <a:rPr lang="en-US" dirty="0" err="1"/>
              <a:t>beri</a:t>
            </a:r>
            <a:r>
              <a:rPr lang="en-US" dirty="0"/>
              <a:t> </a:t>
            </a:r>
            <a:r>
              <a:rPr lang="en-US" dirty="0" err="1"/>
              <a:t>kebebasan</a:t>
            </a:r>
            <a:r>
              <a:rPr lang="en-US" dirty="0"/>
              <a:t> </a:t>
            </a:r>
            <a:r>
              <a:rPr lang="en-US" dirty="0" err="1"/>
              <a:t>ibu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memilih</a:t>
            </a:r>
            <a:r>
              <a:rPr lang="en-US" dirty="0"/>
              <a:t> </a:t>
            </a:r>
            <a:r>
              <a:rPr lang="en-US" dirty="0" err="1"/>
              <a:t>posisi</a:t>
            </a:r>
            <a:r>
              <a:rPr lang="en-US" dirty="0"/>
              <a:t> </a:t>
            </a:r>
            <a:r>
              <a:rPr lang="en-US" dirty="0" err="1"/>
              <a:t>persalinannya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409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1090682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 err="1"/>
              <a:t>Dukungan</a:t>
            </a:r>
            <a:r>
              <a:rPr lang="en-US" sz="3600" b="1" dirty="0"/>
              <a:t> </a:t>
            </a:r>
            <a:r>
              <a:rPr lang="en-US" sz="3600" b="1" dirty="0" err="1"/>
              <a:t>Fisik</a:t>
            </a:r>
            <a:r>
              <a:rPr lang="en-US" sz="3600" b="1" dirty="0"/>
              <a:t> </a:t>
            </a:r>
            <a:r>
              <a:rPr lang="en-US" sz="3600" b="1" dirty="0" err="1"/>
              <a:t>dan</a:t>
            </a:r>
            <a:r>
              <a:rPr lang="en-US" sz="3600" b="1" dirty="0"/>
              <a:t> </a:t>
            </a:r>
            <a:r>
              <a:rPr lang="en-US" sz="3600" b="1" dirty="0" err="1"/>
              <a:t>Psikologis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150" y="2583622"/>
            <a:ext cx="11061699" cy="341630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</a:pP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Dukungan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fisik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emosional</a:t>
            </a:r>
            <a:r>
              <a:rPr lang="en-US" sz="2400" u="sng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sesuai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aspek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sayang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ibu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ID" sz="24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0"/>
              </a:spcBef>
              <a:buFont typeface="+mj-lt"/>
              <a:buAutoNum type="arabicPeriod"/>
              <a:tabLst>
                <a:tab pos="609585" algn="l"/>
              </a:tabLst>
            </a:pP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Aman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sesuai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evidence based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menyumbangkan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keselamatan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jiwa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ibu</a:t>
            </a:r>
            <a:endParaRPr lang="en-ID" sz="24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0"/>
              </a:spcBef>
              <a:buFont typeface="+mj-lt"/>
              <a:buAutoNum type="arabicPeriod"/>
              <a:tabLst>
                <a:tab pos="609585" algn="l"/>
              </a:tabLst>
            </a:pP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Memungkinkan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ibu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merasa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nyaman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aman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serta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emosional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serta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merasa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didukung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didengarkan</a:t>
            </a:r>
            <a:endParaRPr lang="en-ID" sz="2400" dirty="0">
              <a:solidFill>
                <a:schemeClr val="tx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0"/>
              </a:spcBef>
              <a:buFont typeface="+mj-lt"/>
              <a:buAutoNum type="arabicPeriod"/>
              <a:tabLst>
                <a:tab pos="609585" algn="l"/>
              </a:tabLst>
            </a:pP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Menghormati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praktek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budaya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keyakinan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agama,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ibu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u="sng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keluarga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pengambil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keputusan</a:t>
            </a:r>
            <a:endParaRPr lang="en-ID" sz="24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0"/>
              </a:spcBef>
              <a:buFont typeface="+mj-lt"/>
              <a:buAutoNum type="arabicPeriod"/>
              <a:tabLst>
                <a:tab pos="609585" algn="l"/>
              </a:tabLst>
            </a:pP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Menggunakan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cara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pengobatan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sederhana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sebelum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memakai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teknologi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canggih</a:t>
            </a:r>
            <a:endParaRPr lang="en-ID" sz="24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0"/>
              </a:spcBef>
              <a:buFont typeface="+mj-lt"/>
              <a:buAutoNum type="arabicPeriod"/>
              <a:tabLst>
                <a:tab pos="609585" algn="l"/>
              </a:tabLst>
            </a:pP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Memastikan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bahwa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diberikan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adekuat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serta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dipahami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oleh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ibu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24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397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sz="24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Hasil</a:t>
            </a:r>
            <a:r>
              <a:rPr lang="en-US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penelitian</a:t>
            </a:r>
            <a:r>
              <a:rPr lang="en-US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Randomized Controlled Trial</a:t>
            </a:r>
            <a:r>
              <a:rPr lang="en-US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membuktikan</a:t>
            </a:r>
            <a:r>
              <a:rPr lang="en-US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bahwa</a:t>
            </a:r>
            <a:r>
              <a:rPr lang="en-US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dukungan</a:t>
            </a:r>
            <a:r>
              <a:rPr lang="en-US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fisik</a:t>
            </a:r>
            <a:r>
              <a:rPr lang="en-US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u="sng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emosional</a:t>
            </a:r>
            <a:r>
              <a:rPr lang="en-US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psikologis</a:t>
            </a:r>
            <a:r>
              <a:rPr lang="en-US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selama</a:t>
            </a:r>
            <a:r>
              <a:rPr lang="en-US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persalinan</a:t>
            </a:r>
            <a:r>
              <a:rPr lang="en-US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kelahiran</a:t>
            </a:r>
            <a:r>
              <a:rPr lang="en-US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sangat</a:t>
            </a:r>
            <a:r>
              <a:rPr lang="en-US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efektif</a:t>
            </a:r>
            <a:r>
              <a:rPr lang="en-US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memberikan</a:t>
            </a:r>
            <a:r>
              <a:rPr lang="en-US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pengaruh</a:t>
            </a:r>
            <a:r>
              <a:rPr lang="en-US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apabila</a:t>
            </a:r>
            <a:r>
              <a:rPr lang="en-US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dilakukan</a:t>
            </a:r>
            <a:r>
              <a:rPr lang="en-US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pendampingan</a:t>
            </a:r>
            <a:r>
              <a:rPr lang="en-US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terus-menerus</a:t>
            </a:r>
            <a:r>
              <a:rPr lang="en-US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/>
            <a:r>
              <a:rPr lang="en-US" sz="24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Pengaruh</a:t>
            </a:r>
            <a:r>
              <a:rPr lang="en-US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terjadi</a:t>
            </a:r>
            <a:r>
              <a:rPr lang="en-US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804863" indent="-341313">
              <a:buAutoNum type="arabicPeriod"/>
            </a:pPr>
            <a:r>
              <a:rPr lang="en-US" sz="24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mengurangi</a:t>
            </a:r>
            <a:r>
              <a:rPr lang="en-US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kelahiran</a:t>
            </a:r>
            <a:r>
              <a:rPr lang="en-US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tindakan</a:t>
            </a:r>
            <a:r>
              <a:rPr lang="en-US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vacum</a:t>
            </a:r>
            <a:r>
              <a:rPr lang="en-US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forceps, </a:t>
            </a:r>
            <a:r>
              <a:rPr lang="en-US" sz="24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operasi</a:t>
            </a:r>
            <a:r>
              <a:rPr lang="en-US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sesar</a:t>
            </a:r>
            <a:r>
              <a:rPr lang="en-US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804863" indent="-341313">
              <a:buAutoNum type="arabicPeriod"/>
            </a:pPr>
            <a:r>
              <a:rPr lang="en-US" sz="24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mengurangi</a:t>
            </a:r>
            <a:r>
              <a:rPr lang="en-US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kejadian</a:t>
            </a:r>
            <a:r>
              <a:rPr lang="en-US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APGAR </a:t>
            </a:r>
            <a:r>
              <a:rPr lang="en-US" sz="2400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score</a:t>
            </a:r>
            <a:r>
              <a:rPr lang="en-US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bayi</a:t>
            </a:r>
            <a:r>
              <a:rPr lang="en-US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kurang</a:t>
            </a:r>
            <a:r>
              <a:rPr lang="en-US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7, </a:t>
            </a:r>
          </a:p>
          <a:p>
            <a:pPr marL="804863" indent="-341313">
              <a:buAutoNum type="arabicPeriod"/>
            </a:pPr>
            <a:r>
              <a:rPr lang="en-US" sz="24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memperpendek</a:t>
            </a:r>
            <a:r>
              <a:rPr lang="en-US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lama </a:t>
            </a:r>
            <a:r>
              <a:rPr lang="en-US" sz="2400" u="sng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persalinan</a:t>
            </a:r>
            <a:r>
              <a:rPr lang="en-US" sz="2400" u="sng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4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4863" indent="-341313">
              <a:buAutoNum type="arabicPeriod"/>
            </a:pPr>
            <a:r>
              <a:rPr lang="en-US" sz="24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kepuasan</a:t>
            </a:r>
            <a:r>
              <a:rPr lang="en-US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ibu</a:t>
            </a:r>
            <a:r>
              <a:rPr lang="en-US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semakin</a:t>
            </a:r>
            <a:r>
              <a:rPr lang="en-US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besar</a:t>
            </a:r>
            <a:r>
              <a:rPr lang="en-US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pengalaman</a:t>
            </a:r>
            <a:r>
              <a:rPr lang="en-US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persalinan</a:t>
            </a:r>
            <a:r>
              <a:rPr lang="en-US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3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748" y="1001229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 err="1"/>
              <a:t>Kebutuhan</a:t>
            </a:r>
            <a:r>
              <a:rPr lang="en-US" sz="4000" b="1" dirty="0"/>
              <a:t> </a:t>
            </a:r>
            <a:r>
              <a:rPr lang="en-US" sz="4000" b="1" dirty="0" err="1"/>
              <a:t>Cairan</a:t>
            </a:r>
            <a:r>
              <a:rPr lang="en-US" sz="4000" b="1" dirty="0"/>
              <a:t> </a:t>
            </a:r>
            <a:r>
              <a:rPr lang="en-US" sz="4000" b="1" dirty="0" err="1"/>
              <a:t>dan</a:t>
            </a:r>
            <a:r>
              <a:rPr lang="en-US" sz="4000" b="1" dirty="0"/>
              <a:t> </a:t>
            </a:r>
            <a:r>
              <a:rPr lang="en-US" sz="4000" b="1" dirty="0" err="1"/>
              <a:t>Nutrisi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748" y="2355540"/>
            <a:ext cx="10515600" cy="4351338"/>
          </a:xfrm>
        </p:spPr>
        <p:txBody>
          <a:bodyPr>
            <a:normAutofit/>
          </a:bodyPr>
          <a:lstStyle/>
          <a:p>
            <a:pPr marL="0" indent="0" algn="just"/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Pemberian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makan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minum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selama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persalinan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penting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854075" indent="-430213" algn="just">
              <a:buAutoNum type="arabicPeriod"/>
            </a:pP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Memberikan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banyak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energi</a:t>
            </a:r>
            <a:endParaRPr lang="en-US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4075" indent="-430213" algn="just">
              <a:buAutoNum type="arabicPeriod"/>
            </a:pP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Mencegah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dehidrasi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u="sng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dehidrasi</a:t>
            </a:r>
            <a:r>
              <a:rPr lang="en-US" sz="2400" u="sng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menghambat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kontraksi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teratur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kurang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efektif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marL="0" indent="0" algn="just"/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Anjurkan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ibu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makan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minum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selama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persalinan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kelahiran</a:t>
            </a:r>
            <a:r>
              <a:rPr lang="en-US" sz="2400" u="sng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bayi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anjurkan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keluarga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selalu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menawarkan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makanan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ringan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sering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minum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ibu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selama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persalinan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/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Makanan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dianjurkan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makanan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lembut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mudah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dicerna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mengandung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energi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tinggi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cth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: jus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buah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kurma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susu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ID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096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892" y="1319282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 err="1"/>
              <a:t>Kebutuhan</a:t>
            </a:r>
            <a:r>
              <a:rPr lang="en-US" sz="4000" b="1" dirty="0"/>
              <a:t> </a:t>
            </a:r>
            <a:r>
              <a:rPr lang="en-US" sz="4000" b="1" dirty="0" err="1"/>
              <a:t>Eliminasi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3616" y="3052185"/>
            <a:ext cx="9964153" cy="3914274"/>
          </a:xfrm>
        </p:spPr>
        <p:txBody>
          <a:bodyPr>
            <a:noAutofit/>
          </a:bodyPr>
          <a:lstStyle/>
          <a:p>
            <a:pPr algn="just"/>
            <a:r>
              <a:rPr lang="en-US" sz="2400" dirty="0" err="1">
                <a:ea typeface="Times New Roman" panose="02020603050405020304" pitchFamily="18" charset="0"/>
              </a:rPr>
              <a:t>Selama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persalinan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terjadi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penekanan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pada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pleksus</a:t>
            </a:r>
            <a:r>
              <a:rPr lang="en-US" sz="2400" dirty="0">
                <a:ea typeface="Times New Roman" panose="02020603050405020304" pitchFamily="18" charset="0"/>
              </a:rPr>
              <a:t> sacrum </a:t>
            </a:r>
            <a:r>
              <a:rPr lang="en-US" sz="2400" dirty="0" err="1">
                <a:ea typeface="Times New Roman" panose="02020603050405020304" pitchFamily="18" charset="0"/>
              </a:rPr>
              <a:t>oleh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bagian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terendah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u="sng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janin</a:t>
            </a:r>
            <a:r>
              <a:rPr lang="en-US" sz="2400" u="sng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sehingga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menyebabkan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retensi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urin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maupun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sering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berkemih</a:t>
            </a:r>
            <a:r>
              <a:rPr lang="en-US" sz="2400" dirty="0">
                <a:ea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Pemenuhan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kebutuhan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eliminai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selama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persalinan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perlu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difasilitasi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agar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membantu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kemajuan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persalinan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pasien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merasa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nyaman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630208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626" y="815974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 err="1"/>
              <a:t>Pengaruh</a:t>
            </a:r>
            <a:r>
              <a:rPr lang="en-US" sz="3200" b="1" dirty="0"/>
              <a:t> </a:t>
            </a:r>
            <a:r>
              <a:rPr lang="en-US" sz="3200" b="1" dirty="0" err="1"/>
              <a:t>Kandung</a:t>
            </a:r>
            <a:r>
              <a:rPr lang="en-US" sz="3200" b="1" dirty="0"/>
              <a:t> </a:t>
            </a:r>
            <a:r>
              <a:rPr lang="en-US" sz="3200" b="1" dirty="0" err="1"/>
              <a:t>Kemih</a:t>
            </a:r>
            <a:r>
              <a:rPr lang="en-US" sz="3200" b="1" dirty="0"/>
              <a:t> </a:t>
            </a:r>
            <a:r>
              <a:rPr lang="en-US" sz="3200" b="1" dirty="0" err="1"/>
              <a:t>Penuh</a:t>
            </a:r>
            <a:r>
              <a:rPr lang="en-US" sz="3200" b="1" dirty="0"/>
              <a:t> </a:t>
            </a:r>
            <a:r>
              <a:rPr lang="en-US" sz="3200" b="1" dirty="0" err="1"/>
              <a:t>Selama</a:t>
            </a:r>
            <a:r>
              <a:rPr lang="en-US" sz="3200" b="1" dirty="0"/>
              <a:t> </a:t>
            </a:r>
            <a:r>
              <a:rPr lang="en-US" sz="3200" b="1" dirty="0" err="1"/>
              <a:t>Persalinan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774" y="2141537"/>
            <a:ext cx="10515600" cy="4351338"/>
          </a:xfrm>
        </p:spPr>
        <p:txBody>
          <a:bodyPr>
            <a:normAutofit lnSpcReduction="10000"/>
          </a:bodyPr>
          <a:lstStyle/>
          <a:p>
            <a:pPr marL="457189" indent="-457189">
              <a:lnSpc>
                <a:spcPct val="107000"/>
              </a:lnSpc>
              <a:spcAft>
                <a:spcPts val="1067"/>
              </a:spcAft>
              <a:buFont typeface="+mj-lt"/>
              <a:buAutoNum type="arabicPeriod"/>
              <a:tabLst>
                <a:tab pos="609585" algn="l"/>
              </a:tabLst>
            </a:pP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Menghambat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penurunan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bagian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terendah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janin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terutama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bila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berada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atas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spina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isciadika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ID" sz="24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189" indent="-457189">
              <a:lnSpc>
                <a:spcPct val="107000"/>
              </a:lnSpc>
              <a:spcAft>
                <a:spcPts val="1067"/>
              </a:spcAft>
              <a:buFont typeface="+mj-lt"/>
              <a:buAutoNum type="arabicPeriod"/>
              <a:tabLst>
                <a:tab pos="609585" algn="l"/>
              </a:tabLst>
            </a:pP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Menurunkan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efisiensi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kontraksi</a:t>
            </a:r>
            <a:r>
              <a:rPr lang="en-US" sz="2400" u="sng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uterus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ID" sz="24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189" indent="-457189">
              <a:lnSpc>
                <a:spcPct val="107000"/>
              </a:lnSpc>
              <a:spcAft>
                <a:spcPts val="1067"/>
              </a:spcAft>
              <a:buFont typeface="+mj-lt"/>
              <a:buAutoNum type="arabicPeriod"/>
              <a:tabLst>
                <a:tab pos="609585" algn="l"/>
              </a:tabLst>
            </a:pP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Menimbulkan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nyeri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perlu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ID" sz="24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189" indent="-457189">
              <a:lnSpc>
                <a:spcPct val="107000"/>
              </a:lnSpc>
              <a:spcAft>
                <a:spcPts val="1067"/>
              </a:spcAft>
              <a:buFont typeface="+mj-lt"/>
              <a:buAutoNum type="arabicPeriod"/>
              <a:tabLst>
                <a:tab pos="609585" algn="l"/>
              </a:tabLst>
            </a:pP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Meneteskan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urin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selama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kontraksi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kuat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kala II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ID" sz="24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189" indent="-457189">
              <a:lnSpc>
                <a:spcPct val="107000"/>
              </a:lnSpc>
              <a:spcAft>
                <a:spcPts val="1067"/>
              </a:spcAft>
              <a:buFont typeface="+mj-lt"/>
              <a:buAutoNum type="arabicPeriod"/>
              <a:tabLst>
                <a:tab pos="609585" algn="l"/>
              </a:tabLst>
            </a:pP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Memperlambat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kelahiran</a:t>
            </a:r>
            <a:r>
              <a:rPr lang="en-US" sz="2400" u="sng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plasenta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ID" sz="24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189" indent="-457189">
              <a:lnSpc>
                <a:spcPct val="107000"/>
              </a:lnSpc>
              <a:spcAft>
                <a:spcPts val="1067"/>
              </a:spcAft>
              <a:buFont typeface="+mj-lt"/>
              <a:buAutoNum type="arabicPeriod"/>
              <a:tabLst>
                <a:tab pos="609585" algn="l"/>
              </a:tabLst>
            </a:pP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Mencetuskan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perdarahan</a:t>
            </a:r>
            <a:r>
              <a:rPr lang="en-US" sz="2400" u="sng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pasca</a:t>
            </a:r>
            <a:r>
              <a:rPr lang="en-US" sz="2400" u="sng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persalinan</a:t>
            </a:r>
            <a:r>
              <a:rPr lang="en-US" sz="2400" u="sng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menghambat</a:t>
            </a:r>
            <a:r>
              <a:rPr lang="en-US" sz="24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kontraksi</a:t>
            </a:r>
            <a:r>
              <a:rPr lang="en-US" sz="2400" u="sng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uterus</a:t>
            </a:r>
            <a:endParaRPr lang="en-ID" sz="24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6490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652" y="116025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 err="1"/>
              <a:t>Posisi</a:t>
            </a:r>
            <a:r>
              <a:rPr lang="en-US" sz="4000" b="1" dirty="0"/>
              <a:t> </a:t>
            </a:r>
            <a:r>
              <a:rPr lang="en-US" sz="4000" b="1" dirty="0" err="1"/>
              <a:t>dan</a:t>
            </a:r>
            <a:r>
              <a:rPr lang="en-US" sz="4000" b="1" dirty="0"/>
              <a:t> </a:t>
            </a:r>
            <a:r>
              <a:rPr lang="en-US" sz="4000" b="1" dirty="0" err="1"/>
              <a:t>Ambulasi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0300" y="2654300"/>
            <a:ext cx="8786067" cy="3365500"/>
          </a:xfrm>
        </p:spPr>
        <p:txBody>
          <a:bodyPr>
            <a:normAutofit/>
          </a:bodyPr>
          <a:lstStyle/>
          <a:p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Selama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persalinan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pemilihan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posisi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membantu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ibu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tetap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tenang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rileks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Berikan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pilihan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posisi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persalinan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aman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nyaman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Memberikan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suasana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nyaman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Posisi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persalinan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dilakukan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>
                <a:ea typeface="Times New Roman" panose="02020603050405020304" pitchFamily="18" charset="0"/>
                <a:cs typeface="Times New Roman" panose="02020603050405020304" pitchFamily="18" charset="0"/>
              </a:rPr>
              <a:t>duduk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setengah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>
                <a:ea typeface="Times New Roman" panose="02020603050405020304" pitchFamily="18" charset="0"/>
                <a:cs typeface="Times New Roman" panose="02020603050405020304" pitchFamily="18" charset="0"/>
              </a:rPr>
              <a:t>duduk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merangkak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berjongkok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u="sng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berdiri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berbaring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miring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kekiri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17678462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70" y="681037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 err="1"/>
              <a:t>Kerugian</a:t>
            </a:r>
            <a:r>
              <a:rPr lang="en-US" sz="3600" b="1" dirty="0"/>
              <a:t> </a:t>
            </a:r>
            <a:r>
              <a:rPr lang="en-US" sz="3600" b="1" dirty="0" err="1"/>
              <a:t>Posisi</a:t>
            </a:r>
            <a:r>
              <a:rPr lang="en-US" sz="3600" b="1" dirty="0"/>
              <a:t> </a:t>
            </a:r>
            <a:r>
              <a:rPr lang="en-US" sz="3600" b="1" dirty="0" err="1"/>
              <a:t>Litotomi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5096" y="1825625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Hipotensi</a:t>
            </a:r>
            <a:r>
              <a:rPr lang="en-US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berakibat</a:t>
            </a:r>
            <a:r>
              <a:rPr lang="en-US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ibu</a:t>
            </a:r>
            <a:r>
              <a:rPr lang="en-US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US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pingsan</a:t>
            </a:r>
            <a:r>
              <a:rPr lang="en-US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hilangnya</a:t>
            </a:r>
            <a:r>
              <a:rPr lang="en-US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oksigen</a:t>
            </a:r>
            <a:r>
              <a:rPr lang="en-US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bayi</a:t>
            </a:r>
            <a:r>
              <a:rPr lang="en-US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Menambah</a:t>
            </a:r>
            <a:r>
              <a:rPr lang="en-US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rasa </a:t>
            </a:r>
            <a:r>
              <a:rPr lang="en-US" u="sng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sakit</a:t>
            </a:r>
            <a:r>
              <a:rPr lang="en-US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Memperlama</a:t>
            </a:r>
            <a:r>
              <a:rPr lang="en-US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proses</a:t>
            </a:r>
            <a:r>
              <a:rPr lang="en-US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persalinan</a:t>
            </a:r>
            <a:r>
              <a:rPr lang="en-US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Ibu</a:t>
            </a:r>
            <a:r>
              <a:rPr lang="en-US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sulit</a:t>
            </a:r>
            <a:r>
              <a:rPr lang="en-US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melakukan</a:t>
            </a:r>
            <a:r>
              <a:rPr lang="en-US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pernafasan</a:t>
            </a:r>
            <a:r>
              <a:rPr lang="en-US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Sulit</a:t>
            </a:r>
            <a:r>
              <a:rPr lang="en-US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buang</a:t>
            </a:r>
            <a:r>
              <a:rPr lang="en-US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air </a:t>
            </a:r>
            <a:r>
              <a:rPr lang="en-US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kecil</a:t>
            </a:r>
            <a:r>
              <a:rPr lang="en-US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Membatasi</a:t>
            </a:r>
            <a:r>
              <a:rPr lang="en-US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gerakan</a:t>
            </a:r>
            <a:r>
              <a:rPr lang="en-US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ibu</a:t>
            </a:r>
            <a:r>
              <a:rPr lang="en-US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Ibu</a:t>
            </a:r>
            <a:r>
              <a:rPr lang="en-US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merasa</a:t>
            </a:r>
            <a:r>
              <a:rPr lang="en-US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berdaya</a:t>
            </a:r>
            <a:r>
              <a:rPr lang="en-US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457200" indent="-457200">
              <a:buFont typeface="+mj-lt"/>
              <a:buAutoNum type="arabicPeriod"/>
            </a:pPr>
            <a:r>
              <a:rPr lang="en-US" u="sng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Proses</a:t>
            </a:r>
            <a:r>
              <a:rPr lang="en-US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meneran</a:t>
            </a:r>
            <a:r>
              <a:rPr lang="en-US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US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sulit</a:t>
            </a:r>
            <a:r>
              <a:rPr lang="en-US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Menambah</a:t>
            </a:r>
            <a:r>
              <a:rPr lang="en-US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kemungkinan</a:t>
            </a:r>
            <a:r>
              <a:rPr lang="en-US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laserasi</a:t>
            </a:r>
            <a:r>
              <a:rPr lang="en-US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perineum</a:t>
            </a:r>
            <a:r>
              <a:rPr lang="en-US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Menimbulkan</a:t>
            </a:r>
            <a:r>
              <a:rPr lang="en-US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kerusakan</a:t>
            </a:r>
            <a:r>
              <a:rPr lang="en-US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saraf</a:t>
            </a:r>
            <a:r>
              <a:rPr lang="en-US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kaki </a:t>
            </a:r>
            <a:r>
              <a:rPr lang="en-US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punggung</a:t>
            </a:r>
            <a:r>
              <a:rPr lang="en-US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024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4529" y="2283819"/>
            <a:ext cx="8825658" cy="1145181"/>
          </a:xfrm>
        </p:spPr>
        <p:txBody>
          <a:bodyPr>
            <a:normAutofit fontScale="90000"/>
          </a:bodyPr>
          <a:lstStyle/>
          <a:p>
            <a:r>
              <a:rPr lang="en-US" sz="6000" b="1" dirty="0"/>
              <a:t>ASUHAN PERSALINAN KALA II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7100" y="3542403"/>
            <a:ext cx="9144000" cy="1655762"/>
          </a:xfrm>
        </p:spPr>
        <p:txBody>
          <a:bodyPr/>
          <a:lstStyle/>
          <a:p>
            <a:r>
              <a:rPr lang="en-US" dirty="0"/>
              <a:t>YULI ASTUTI, S.S.T., M.KEB</a:t>
            </a:r>
          </a:p>
        </p:txBody>
      </p:sp>
    </p:spTree>
    <p:extLst>
      <p:ext uri="{BB962C8B-B14F-4D97-AF65-F5344CB8AC3E}">
        <p14:creationId xmlns:p14="http://schemas.microsoft.com/office/powerpoint/2010/main" val="30044779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99" y="838200"/>
            <a:ext cx="10515600" cy="1325563"/>
          </a:xfrm>
        </p:spPr>
        <p:txBody>
          <a:bodyPr/>
          <a:lstStyle/>
          <a:p>
            <a:r>
              <a:rPr lang="en-US" dirty="0" err="1"/>
              <a:t>Posisi</a:t>
            </a:r>
            <a:r>
              <a:rPr lang="en-US" dirty="0"/>
              <a:t> </a:t>
            </a:r>
            <a:r>
              <a:rPr lang="en-US" dirty="0" err="1"/>
              <a:t>Persalinan</a:t>
            </a:r>
            <a:r>
              <a:rPr lang="en-US" dirty="0"/>
              <a:t> yang </a:t>
            </a:r>
            <a:r>
              <a:rPr lang="en-US" dirty="0" err="1"/>
              <a:t>Dianjurkan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176" y="2064372"/>
            <a:ext cx="9574241" cy="34163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spcAft>
                <a:spcPts val="1067"/>
              </a:spcAft>
            </a:pPr>
            <a:r>
              <a:rPr lang="en-US" sz="20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Duduk </a:t>
            </a:r>
            <a:r>
              <a:rPr lang="en-US" sz="2000" b="1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20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setengah</a:t>
            </a:r>
            <a:r>
              <a:rPr lang="en-US" sz="20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duduk : </a:t>
            </a:r>
            <a:r>
              <a:rPr lang="en-US" sz="20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mempermudah</a:t>
            </a:r>
            <a:r>
              <a:rPr lang="en-US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sng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bidan</a:t>
            </a:r>
            <a:r>
              <a:rPr lang="en-US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membimbing</a:t>
            </a:r>
            <a:r>
              <a:rPr lang="en-US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sng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kelahiran</a:t>
            </a:r>
            <a:r>
              <a:rPr lang="en-US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sng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kepala</a:t>
            </a:r>
            <a:r>
              <a:rPr lang="en-US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bayi</a:t>
            </a:r>
            <a:r>
              <a:rPr lang="en-US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mengamati</a:t>
            </a:r>
            <a:r>
              <a:rPr lang="en-US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mensupport</a:t>
            </a:r>
            <a:r>
              <a:rPr lang="en-US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sng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perineum</a:t>
            </a:r>
            <a:r>
              <a:rPr lang="en-US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1067"/>
              </a:spcAft>
            </a:pPr>
            <a:r>
              <a:rPr lang="en-US" sz="2000" b="1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Posisi</a:t>
            </a:r>
            <a:r>
              <a:rPr lang="en-US" sz="20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merangkak</a:t>
            </a:r>
            <a:r>
              <a:rPr lang="en-US" sz="20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0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lang="en-US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persalinan</a:t>
            </a:r>
            <a:r>
              <a:rPr lang="en-US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punggung</a:t>
            </a:r>
            <a:r>
              <a:rPr lang="en-US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 yang </a:t>
            </a:r>
            <a:r>
              <a:rPr lang="en-US" sz="2000" u="sng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sakit</a:t>
            </a:r>
            <a:r>
              <a:rPr lang="en-US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membantu</a:t>
            </a:r>
            <a:r>
              <a:rPr lang="en-US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bayi</a:t>
            </a:r>
            <a:r>
              <a:rPr lang="en-US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melakukan</a:t>
            </a:r>
            <a:r>
              <a:rPr lang="en-US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rotasi</a:t>
            </a:r>
            <a:r>
              <a:rPr lang="en-US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meminimalkan</a:t>
            </a:r>
            <a:r>
              <a:rPr lang="en-US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peregangan</a:t>
            </a:r>
            <a:r>
              <a:rPr lang="en-US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sng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perineum</a:t>
            </a:r>
            <a:r>
              <a:rPr lang="en-US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1067"/>
              </a:spcAft>
            </a:pPr>
            <a:r>
              <a:rPr lang="en-US" sz="2000" b="1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Posisi</a:t>
            </a:r>
            <a:r>
              <a:rPr lang="en-US" sz="20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berjongkok</a:t>
            </a:r>
            <a:r>
              <a:rPr lang="en-US" sz="20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 b="1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berdiri</a:t>
            </a:r>
            <a:r>
              <a:rPr lang="en-US" sz="20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0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membantu</a:t>
            </a:r>
            <a:r>
              <a:rPr lang="en-US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penurunan</a:t>
            </a:r>
            <a:r>
              <a:rPr lang="en-US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sng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kepala</a:t>
            </a:r>
            <a:r>
              <a:rPr lang="en-US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bayi</a:t>
            </a:r>
            <a:r>
              <a:rPr lang="en-US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memperbesar</a:t>
            </a:r>
            <a:r>
              <a:rPr lang="en-US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ukuran</a:t>
            </a:r>
            <a:r>
              <a:rPr lang="en-US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sng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panggul</a:t>
            </a:r>
            <a:r>
              <a:rPr lang="en-US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US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menambah</a:t>
            </a:r>
            <a:r>
              <a:rPr lang="en-US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28% </a:t>
            </a:r>
            <a:r>
              <a:rPr lang="en-US" sz="20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ruang</a:t>
            </a:r>
            <a:r>
              <a:rPr lang="en-US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outletnya</a:t>
            </a:r>
            <a:r>
              <a:rPr lang="en-US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memperbesar</a:t>
            </a:r>
            <a:r>
              <a:rPr lang="en-US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dorongan</a:t>
            </a:r>
            <a:r>
              <a:rPr lang="en-US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meneran</a:t>
            </a:r>
            <a:r>
              <a:rPr lang="en-US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US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memberi</a:t>
            </a:r>
            <a:r>
              <a:rPr lang="en-US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kontribusi</a:t>
            </a:r>
            <a:r>
              <a:rPr lang="en-US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pada</a:t>
            </a:r>
            <a:r>
              <a:rPr lang="en-US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laserasi</a:t>
            </a:r>
            <a:r>
              <a:rPr lang="en-US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sng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perineum</a:t>
            </a:r>
            <a:r>
              <a:rPr lang="en-US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ID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1067"/>
              </a:spcAft>
            </a:pPr>
            <a:r>
              <a:rPr lang="en-US" sz="20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Posisi</a:t>
            </a:r>
            <a:r>
              <a:rPr lang="en-US" sz="20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berbaring</a:t>
            </a:r>
            <a:r>
              <a:rPr lang="en-US" sz="20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miring </a:t>
            </a:r>
            <a:r>
              <a:rPr lang="en-US" sz="2000" b="1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20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kiri</a:t>
            </a:r>
            <a:r>
              <a:rPr lang="en-US" sz="20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0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memberi</a:t>
            </a:r>
            <a:r>
              <a:rPr lang="en-US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rasa </a:t>
            </a:r>
            <a:r>
              <a:rPr lang="en-US" sz="20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santai</a:t>
            </a:r>
            <a:r>
              <a:rPr lang="en-US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bagi</a:t>
            </a:r>
            <a:r>
              <a:rPr lang="en-US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ibu</a:t>
            </a:r>
            <a:r>
              <a:rPr lang="en-US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letih</a:t>
            </a:r>
            <a:r>
              <a:rPr lang="en-US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memberi</a:t>
            </a:r>
            <a:r>
              <a:rPr lang="en-US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oksigenasi</a:t>
            </a:r>
            <a:r>
              <a:rPr lang="en-US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lang="en-US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bagi</a:t>
            </a:r>
            <a:r>
              <a:rPr lang="en-US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bayi</a:t>
            </a:r>
            <a:r>
              <a:rPr lang="en-US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membantu</a:t>
            </a:r>
            <a:r>
              <a:rPr lang="en-US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mencegah</a:t>
            </a:r>
            <a:r>
              <a:rPr lang="en-US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terjadinya</a:t>
            </a:r>
            <a:r>
              <a:rPr lang="en-US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laserasi</a:t>
            </a:r>
            <a:endParaRPr lang="en-ID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9400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emium Vector | Birth positions set pregnant woman labour with comfortable  poses with husband or nurse suppor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657" y="1432271"/>
            <a:ext cx="7482151" cy="4384541"/>
          </a:xfrm>
          <a:prstGeom prst="rect">
            <a:avLst/>
          </a:prstGeom>
          <a:noFill/>
          <a:effectLst>
            <a:glow rad="76200">
              <a:srgbClr val="00B050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3221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808" y="984500"/>
            <a:ext cx="10515600" cy="1325563"/>
          </a:xfrm>
        </p:spPr>
        <p:txBody>
          <a:bodyPr/>
          <a:lstStyle/>
          <a:p>
            <a:r>
              <a:rPr lang="en-US" dirty="0" err="1"/>
              <a:t>Pengurangan</a:t>
            </a:r>
            <a:r>
              <a:rPr lang="en-US" dirty="0"/>
              <a:t> Rasa </a:t>
            </a:r>
            <a:r>
              <a:rPr lang="en-US" dirty="0" err="1"/>
              <a:t>Nyeri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5031" y="2310063"/>
            <a:ext cx="8761335" cy="3709737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US" sz="24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Pendekatan</a:t>
            </a:r>
            <a:r>
              <a:rPr lang="en-US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pengurangan</a:t>
            </a:r>
            <a:r>
              <a:rPr lang="en-US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rasa </a:t>
            </a:r>
            <a:r>
              <a:rPr lang="en-US" sz="24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sakit</a:t>
            </a:r>
            <a:r>
              <a:rPr lang="en-US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menurut</a:t>
            </a:r>
            <a:r>
              <a:rPr lang="en-US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Varney’s Midwifery :</a:t>
            </a:r>
            <a:endParaRPr lang="en-ID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189" indent="-457189">
              <a:spcBef>
                <a:spcPts val="0"/>
              </a:spcBef>
              <a:buFont typeface="+mj-lt"/>
              <a:buAutoNum type="arabicPeriod"/>
              <a:tabLst>
                <a:tab pos="609585" algn="l"/>
              </a:tabLst>
            </a:pPr>
            <a:r>
              <a:rPr lang="en-US" sz="24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Adanya</a:t>
            </a:r>
            <a:r>
              <a:rPr lang="en-US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seorang</a:t>
            </a:r>
            <a:r>
              <a:rPr lang="en-US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mendukung</a:t>
            </a:r>
            <a:r>
              <a:rPr lang="en-US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persalinan</a:t>
            </a:r>
            <a:r>
              <a:rPr lang="en-US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ID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189" indent="-457189">
              <a:spcBef>
                <a:spcPts val="0"/>
              </a:spcBef>
              <a:buFont typeface="+mj-lt"/>
              <a:buAutoNum type="arabicPeriod"/>
              <a:tabLst>
                <a:tab pos="609585" algn="l"/>
              </a:tabLst>
            </a:pPr>
            <a:r>
              <a:rPr lang="en-US" sz="24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Pengaturan</a:t>
            </a:r>
            <a:r>
              <a:rPr lang="en-US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posisi</a:t>
            </a:r>
            <a:r>
              <a:rPr lang="en-US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ID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189" indent="-457189">
              <a:spcBef>
                <a:spcPts val="0"/>
              </a:spcBef>
              <a:buFont typeface="+mj-lt"/>
              <a:buAutoNum type="arabicPeriod"/>
              <a:tabLst>
                <a:tab pos="609585" algn="l"/>
              </a:tabLst>
            </a:pPr>
            <a:r>
              <a:rPr lang="en-US" sz="24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Relaksasi</a:t>
            </a:r>
            <a:r>
              <a:rPr lang="en-US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latihan</a:t>
            </a:r>
            <a:r>
              <a:rPr lang="en-US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pernafasan</a:t>
            </a:r>
            <a:r>
              <a:rPr lang="en-US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ID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189" indent="-457189">
              <a:spcBef>
                <a:spcPts val="0"/>
              </a:spcBef>
              <a:buFont typeface="+mj-lt"/>
              <a:buAutoNum type="arabicPeriod"/>
              <a:tabLst>
                <a:tab pos="609585" algn="l"/>
              </a:tabLst>
            </a:pPr>
            <a:r>
              <a:rPr lang="en-US" sz="2400" u="sng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Istirahat</a:t>
            </a:r>
            <a:r>
              <a:rPr lang="en-US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privasi</a:t>
            </a:r>
            <a:r>
              <a:rPr lang="en-US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ID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189" indent="-457189">
              <a:spcBef>
                <a:spcPts val="0"/>
              </a:spcBef>
              <a:buFont typeface="+mj-lt"/>
              <a:buAutoNum type="arabicPeriod"/>
              <a:tabLst>
                <a:tab pos="609585" algn="l"/>
              </a:tabLst>
            </a:pPr>
            <a:r>
              <a:rPr lang="en-US" sz="24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Penjelasan</a:t>
            </a:r>
            <a:r>
              <a:rPr lang="en-US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mengenai</a:t>
            </a:r>
            <a:r>
              <a:rPr lang="en-US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proses</a:t>
            </a:r>
            <a:r>
              <a:rPr lang="en-US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kemajuan</a:t>
            </a:r>
            <a:r>
              <a:rPr lang="en-US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prosedur</a:t>
            </a:r>
            <a:r>
              <a:rPr lang="en-US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dilakukan</a:t>
            </a:r>
            <a:r>
              <a:rPr lang="en-US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ID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189" indent="-457189">
              <a:spcBef>
                <a:spcPts val="0"/>
              </a:spcBef>
              <a:buFont typeface="+mj-lt"/>
              <a:buAutoNum type="arabicPeriod"/>
              <a:tabLst>
                <a:tab pos="609585" algn="l"/>
              </a:tabLst>
            </a:pPr>
            <a:r>
              <a:rPr lang="en-US" sz="24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Asuhan</a:t>
            </a:r>
            <a:r>
              <a:rPr lang="en-US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diri</a:t>
            </a:r>
            <a:endParaRPr lang="en-ID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189" indent="-457189">
              <a:spcBef>
                <a:spcPts val="0"/>
              </a:spcBef>
              <a:buFont typeface="+mj-lt"/>
              <a:buAutoNum type="arabicPeriod"/>
              <a:tabLst>
                <a:tab pos="609585" algn="l"/>
              </a:tabLst>
            </a:pPr>
            <a:r>
              <a:rPr lang="en-US" sz="2400" u="sng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Sentuhan</a:t>
            </a:r>
            <a:endParaRPr lang="en-ID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5699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345" y="2474843"/>
            <a:ext cx="3932237" cy="1600200"/>
          </a:xfrm>
        </p:spPr>
        <p:txBody>
          <a:bodyPr>
            <a:normAutofit/>
          </a:bodyPr>
          <a:lstStyle/>
          <a:p>
            <a:r>
              <a:rPr lang="en-US" b="1" dirty="0" err="1"/>
              <a:t>Teknik</a:t>
            </a:r>
            <a:r>
              <a:rPr lang="en-US" b="1" dirty="0"/>
              <a:t> </a:t>
            </a:r>
            <a:r>
              <a:rPr lang="en-US" b="1" dirty="0" err="1"/>
              <a:t>Pengurangan</a:t>
            </a:r>
            <a:r>
              <a:rPr lang="en-US" b="1" dirty="0"/>
              <a:t> </a:t>
            </a:r>
            <a:r>
              <a:rPr lang="en-US" b="1" dirty="0" err="1"/>
              <a:t>Nyeri</a:t>
            </a:r>
            <a:endParaRPr lang="en-US" b="1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12268894"/>
              </p:ext>
            </p:extLst>
          </p:nvPr>
        </p:nvGraphicFramePr>
        <p:xfrm>
          <a:off x="3932032" y="1257300"/>
          <a:ext cx="7529512" cy="4922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136559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9423139"/>
              </p:ext>
            </p:extLst>
          </p:nvPr>
        </p:nvGraphicFramePr>
        <p:xfrm>
          <a:off x="838201" y="1825625"/>
          <a:ext cx="9607826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7747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42812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 err="1"/>
              <a:t>Kebiasaan</a:t>
            </a:r>
            <a:r>
              <a:rPr lang="en-US" sz="3600" b="1" dirty="0"/>
              <a:t> yang </a:t>
            </a:r>
            <a:r>
              <a:rPr lang="en-US" sz="3600" b="1" dirty="0" err="1"/>
              <a:t>Membahayakan</a:t>
            </a:r>
            <a:endParaRPr lang="en-US" sz="3600" b="1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98733324"/>
              </p:ext>
            </p:extLst>
          </p:nvPr>
        </p:nvGraphicFramePr>
        <p:xfrm>
          <a:off x="1475408" y="1591181"/>
          <a:ext cx="7787862" cy="5147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28881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BB895-06C6-478B-B604-61494C06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643" y="973541"/>
            <a:ext cx="8255000" cy="763600"/>
          </a:xfrm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ASUHAN KALA II PEMANTAUAN IBU</a:t>
            </a:r>
            <a:endParaRPr lang="en-ID" sz="3600" dirty="0">
              <a:solidFill>
                <a:schemeClr val="tx1"/>
              </a:solidFill>
            </a:endParaRPr>
          </a:p>
        </p:txBody>
      </p:sp>
      <p:sp>
        <p:nvSpPr>
          <p:cNvPr id="7" name="Rectangle: Single Corner Snipped 6">
            <a:extLst>
              <a:ext uri="{FF2B5EF4-FFF2-40B4-BE49-F238E27FC236}">
                <a16:creationId xmlns:a16="http://schemas.microsoft.com/office/drawing/2014/main" id="{93687756-D8FE-4AA8-9155-AC5030837E1F}"/>
              </a:ext>
            </a:extLst>
          </p:cNvPr>
          <p:cNvSpPr/>
          <p:nvPr/>
        </p:nvSpPr>
        <p:spPr>
          <a:xfrm>
            <a:off x="677334" y="2429933"/>
            <a:ext cx="3318933" cy="1998133"/>
          </a:xfrm>
          <a:prstGeom prst="snip1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Kontraksi</a:t>
            </a:r>
            <a:endParaRPr lang="en-US" sz="2400" dirty="0"/>
          </a:p>
          <a:p>
            <a:pPr algn="ctr"/>
            <a:r>
              <a:rPr lang="en-US" sz="2400" dirty="0" err="1"/>
              <a:t>tanda</a:t>
            </a:r>
            <a:r>
              <a:rPr lang="en-US" sz="2400" dirty="0"/>
              <a:t> kala 2</a:t>
            </a:r>
          </a:p>
          <a:p>
            <a:pPr algn="ctr"/>
            <a:r>
              <a:rPr lang="en-US" sz="2400" dirty="0"/>
              <a:t> </a:t>
            </a:r>
            <a:r>
              <a:rPr lang="en-US" sz="2400" dirty="0" err="1"/>
              <a:t>keadaan</a:t>
            </a:r>
            <a:r>
              <a:rPr lang="en-US" sz="2400" dirty="0"/>
              <a:t> </a:t>
            </a:r>
            <a:r>
              <a:rPr lang="en-US" sz="2400" dirty="0" err="1"/>
              <a:t>umum</a:t>
            </a:r>
            <a:endParaRPr lang="en-US" sz="2400" dirty="0"/>
          </a:p>
          <a:p>
            <a:pPr algn="ctr"/>
            <a:r>
              <a:rPr lang="en-US" sz="2400" dirty="0" err="1"/>
              <a:t>kemajuan</a:t>
            </a:r>
            <a:r>
              <a:rPr lang="en-US" sz="2400" dirty="0"/>
              <a:t> </a:t>
            </a:r>
            <a:r>
              <a:rPr lang="en-US" sz="2400" dirty="0" err="1"/>
              <a:t>persalinan</a:t>
            </a:r>
            <a:endParaRPr lang="en-US" sz="2400" dirty="0"/>
          </a:p>
          <a:p>
            <a:pPr algn="ctr"/>
            <a:endParaRPr lang="en-ID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AF6291-7A47-421B-89C7-7D6C635B5D2B}"/>
              </a:ext>
            </a:extLst>
          </p:cNvPr>
          <p:cNvSpPr txBox="1"/>
          <p:nvPr/>
        </p:nvSpPr>
        <p:spPr>
          <a:xfrm>
            <a:off x="4312314" y="1737141"/>
            <a:ext cx="5915051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dirty="0"/>
              <a:t>a.    Periksa nadi ibu setiap 30 menit</a:t>
            </a:r>
          </a:p>
          <a:p>
            <a:r>
              <a:rPr lang="id-ID" dirty="0"/>
              <a:t>b.    Pantau frekuensi dan lama kontraksi setiap 30 menit</a:t>
            </a:r>
          </a:p>
          <a:p>
            <a:r>
              <a:rPr lang="id-ID" dirty="0"/>
              <a:t>c.    Memastikan kandung kemih kosong melalui bertanya </a:t>
            </a:r>
            <a:endParaRPr lang="en-US" dirty="0"/>
          </a:p>
          <a:p>
            <a:r>
              <a:rPr lang="en-US" dirty="0"/>
              <a:t>       </a:t>
            </a:r>
            <a:r>
              <a:rPr lang="id-ID" dirty="0"/>
              <a:t>kepada ibu secara langsung sekaligus </a:t>
            </a:r>
            <a:r>
              <a:rPr lang="en-US" dirty="0"/>
              <a:t> </a:t>
            </a:r>
            <a:r>
              <a:rPr lang="id-ID" dirty="0"/>
              <a:t>dengan</a:t>
            </a:r>
            <a:r>
              <a:rPr lang="en-US" dirty="0"/>
              <a:t>      </a:t>
            </a:r>
          </a:p>
          <a:p>
            <a:r>
              <a:rPr lang="en-US" dirty="0"/>
              <a:t>       </a:t>
            </a:r>
            <a:r>
              <a:rPr lang="id-ID" dirty="0"/>
              <a:t>melakukan palpasi</a:t>
            </a:r>
          </a:p>
          <a:p>
            <a:r>
              <a:rPr lang="id-ID" dirty="0"/>
              <a:t>d.   Penuhi kebutuhan hidrasi, nutrisi ataupun keinginan ibu</a:t>
            </a:r>
          </a:p>
          <a:p>
            <a:r>
              <a:rPr lang="id-ID" dirty="0"/>
              <a:t>e.   Periksa penurunan kepala bayi melalui pemeriksaan </a:t>
            </a:r>
            <a:endParaRPr lang="en-US" dirty="0"/>
          </a:p>
          <a:p>
            <a:r>
              <a:rPr lang="en-US" dirty="0"/>
              <a:t>      </a:t>
            </a:r>
            <a:r>
              <a:rPr lang="id-ID" dirty="0"/>
              <a:t>abdomen (pemeriksaan luar) setiap 30</a:t>
            </a:r>
            <a:r>
              <a:rPr lang="en-US" dirty="0"/>
              <a:t>  </a:t>
            </a:r>
            <a:r>
              <a:rPr lang="id-ID" dirty="0"/>
              <a:t>menit dan </a:t>
            </a:r>
            <a:endParaRPr lang="en-US" dirty="0"/>
          </a:p>
          <a:p>
            <a:r>
              <a:rPr lang="en-US" dirty="0"/>
              <a:t>      </a:t>
            </a:r>
            <a:r>
              <a:rPr lang="id-ID" dirty="0"/>
              <a:t>pemeriksaan dalam setiap 60 menit atau kalau ada </a:t>
            </a:r>
            <a:endParaRPr lang="en-US" dirty="0"/>
          </a:p>
          <a:p>
            <a:r>
              <a:rPr lang="en-US" dirty="0"/>
              <a:t>      </a:t>
            </a:r>
            <a:r>
              <a:rPr lang="id-ID" dirty="0"/>
              <a:t>indikasi</a:t>
            </a:r>
          </a:p>
          <a:p>
            <a:r>
              <a:rPr lang="id-ID" dirty="0"/>
              <a:t>f.    Upaya meneran ibu</a:t>
            </a:r>
          </a:p>
          <a:p>
            <a:r>
              <a:rPr lang="id-ID" dirty="0"/>
              <a:t>g.   Apakah ada presentasi majemuk atau tali pusat </a:t>
            </a:r>
            <a:endParaRPr lang="en-US" dirty="0"/>
          </a:p>
          <a:p>
            <a:r>
              <a:rPr lang="en-US" dirty="0"/>
              <a:t>      </a:t>
            </a:r>
            <a:r>
              <a:rPr lang="id-ID" dirty="0"/>
              <a:t>disamping kepala</a:t>
            </a:r>
          </a:p>
          <a:p>
            <a:r>
              <a:rPr lang="id-ID" dirty="0"/>
              <a:t>h.   Putaran paksi luar segera setelah bayi lahir</a:t>
            </a:r>
          </a:p>
          <a:p>
            <a:r>
              <a:rPr lang="id-ID" dirty="0"/>
              <a:t>i.     Adanya kehamilan kembar setelah bayi pertama lahir</a:t>
            </a:r>
          </a:p>
        </p:txBody>
      </p:sp>
    </p:spTree>
    <p:extLst>
      <p:ext uri="{BB962C8B-B14F-4D97-AF65-F5344CB8AC3E}">
        <p14:creationId xmlns:p14="http://schemas.microsoft.com/office/powerpoint/2010/main" val="665925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E842D-F948-4296-A86D-E6EC74C2E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148" y="1206605"/>
            <a:ext cx="10443600" cy="763600"/>
          </a:xfrm>
        </p:spPr>
        <p:txBody>
          <a:bodyPr/>
          <a:lstStyle/>
          <a:p>
            <a:r>
              <a:rPr lang="en-US" sz="4000" dirty="0">
                <a:solidFill>
                  <a:schemeClr val="tx1"/>
                </a:solidFill>
              </a:rPr>
              <a:t>ASUHAN KALA II  PEMANTAUAN JANIN </a:t>
            </a:r>
            <a:endParaRPr lang="en-ID" sz="4000" dirty="0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FA85729-445B-4644-8085-DB9E51E97BBB}"/>
              </a:ext>
            </a:extLst>
          </p:cNvPr>
          <p:cNvSpPr/>
          <p:nvPr/>
        </p:nvSpPr>
        <p:spPr>
          <a:xfrm>
            <a:off x="6738364" y="2106728"/>
            <a:ext cx="3046244" cy="3985959"/>
          </a:xfrm>
          <a:prstGeom prst="roundRect">
            <a:avLst/>
          </a:prstGeom>
          <a:solidFill>
            <a:srgbClr val="00B05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SETELAH LAHIR </a:t>
            </a:r>
          </a:p>
          <a:p>
            <a:endParaRPr lang="en-US" dirty="0"/>
          </a:p>
          <a:p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bayi</a:t>
            </a:r>
            <a:r>
              <a:rPr lang="en-US" dirty="0"/>
              <a:t> (0-30 </a:t>
            </a:r>
            <a:r>
              <a:rPr lang="en-US" dirty="0" err="1"/>
              <a:t>detik</a:t>
            </a:r>
            <a:r>
              <a:rPr lang="en-US" dirty="0"/>
              <a:t>)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menjawab</a:t>
            </a:r>
            <a:r>
              <a:rPr lang="en-US" dirty="0"/>
              <a:t> 2 </a:t>
            </a:r>
            <a:r>
              <a:rPr lang="en-US" dirty="0" err="1"/>
              <a:t>pertanyaan</a:t>
            </a:r>
            <a:r>
              <a:rPr lang="en-US" dirty="0"/>
              <a:t>, </a:t>
            </a:r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bayi</a:t>
            </a:r>
            <a:r>
              <a:rPr lang="en-US" dirty="0"/>
              <a:t> </a:t>
            </a:r>
            <a:r>
              <a:rPr lang="en-US" dirty="0" err="1"/>
              <a:t>menangis</a:t>
            </a:r>
            <a:r>
              <a:rPr lang="en-US" dirty="0"/>
              <a:t> </a:t>
            </a:r>
            <a:r>
              <a:rPr lang="en-US" dirty="0" err="1"/>
              <a:t>kuat</a:t>
            </a:r>
            <a:r>
              <a:rPr lang="en-US" dirty="0"/>
              <a:t> dan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kesulitan</a:t>
            </a:r>
            <a:r>
              <a:rPr lang="en-US" dirty="0"/>
              <a:t>? </a:t>
            </a:r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bayi</a:t>
            </a:r>
            <a:r>
              <a:rPr lang="en-US" dirty="0"/>
              <a:t> </a:t>
            </a:r>
            <a:r>
              <a:rPr lang="en-US" dirty="0" err="1"/>
              <a:t>bergerak</a:t>
            </a:r>
            <a:r>
              <a:rPr lang="en-US" dirty="0"/>
              <a:t> </a:t>
            </a:r>
            <a:r>
              <a:rPr lang="en-US" dirty="0" err="1"/>
              <a:t>aktif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lemas</a:t>
            </a:r>
            <a:r>
              <a:rPr lang="en-US" dirty="0"/>
              <a:t>.</a:t>
            </a:r>
          </a:p>
          <a:p>
            <a:pPr marL="342900" indent="-342900" algn="ctr">
              <a:buFont typeface="+mj-lt"/>
              <a:buAutoNum type="arabicPeriod"/>
            </a:pPr>
            <a:endParaRPr lang="en-ID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B921173-23A6-4563-BC17-1F3BB8200335}"/>
              </a:ext>
            </a:extLst>
          </p:cNvPr>
          <p:cNvSpPr/>
          <p:nvPr/>
        </p:nvSpPr>
        <p:spPr>
          <a:xfrm>
            <a:off x="2166363" y="2106728"/>
            <a:ext cx="3429961" cy="3985959"/>
          </a:xfrm>
          <a:prstGeom prst="roundRect">
            <a:avLst/>
          </a:prstGeom>
          <a:solidFill>
            <a:srgbClr val="00B05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SEBELUM LAHIR</a:t>
            </a:r>
          </a:p>
          <a:p>
            <a:pPr algn="ctr"/>
            <a:endParaRPr lang="en-US" b="1" dirty="0"/>
          </a:p>
          <a:p>
            <a:pPr marL="342900" indent="-342900">
              <a:buFont typeface="+mj-lt"/>
              <a:buAutoNum type="arabicPeriod"/>
            </a:pPr>
            <a:r>
              <a:rPr lang="id-ID" dirty="0"/>
              <a:t>Lakukan pemeriksaan DJJ setiap selesai</a:t>
            </a:r>
            <a:r>
              <a:rPr lang="en-US" dirty="0"/>
              <a:t> </a:t>
            </a:r>
            <a:r>
              <a:rPr lang="id-ID" dirty="0"/>
              <a:t>menera</a:t>
            </a:r>
            <a:r>
              <a:rPr lang="en-US" dirty="0"/>
              <a:t>n</a:t>
            </a:r>
            <a:r>
              <a:rPr lang="id-ID" dirty="0"/>
              <a:t> atau setiap 5</a:t>
            </a:r>
            <a:r>
              <a:rPr lang="en-US" dirty="0"/>
              <a:t> </a:t>
            </a:r>
            <a:r>
              <a:rPr lang="en-US" dirty="0" err="1"/>
              <a:t>menit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id-ID" dirty="0"/>
              <a:t>Amati warna air ketu</a:t>
            </a:r>
            <a:r>
              <a:rPr lang="en-US" dirty="0"/>
              <a:t>ban </a:t>
            </a:r>
            <a:r>
              <a:rPr lang="id-ID" dirty="0"/>
              <a:t>ji</a:t>
            </a:r>
            <a:r>
              <a:rPr lang="en-US" dirty="0"/>
              <a:t>ka </a:t>
            </a:r>
            <a:r>
              <a:rPr lang="id-ID" dirty="0"/>
              <a:t>selaputnya sudah pecah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id-ID" dirty="0"/>
              <a:t>Periksa kondisi kepala,</a:t>
            </a:r>
            <a:r>
              <a:rPr lang="en-US" dirty="0"/>
              <a:t> </a:t>
            </a:r>
            <a:r>
              <a:rPr lang="id-ID" dirty="0"/>
              <a:t>vertex, caput,</a:t>
            </a:r>
            <a:r>
              <a:rPr lang="en-US" dirty="0"/>
              <a:t> </a:t>
            </a:r>
            <a:r>
              <a:rPr lang="id-ID" dirty="0"/>
              <a:t>molding</a:t>
            </a:r>
          </a:p>
          <a:p>
            <a:pPr algn="ctr"/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6986960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E64D2-D1DF-4B26-9A56-42F5C46E3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165" y="1176924"/>
            <a:ext cx="10293200" cy="763600"/>
          </a:xfrm>
        </p:spPr>
        <p:txBody>
          <a:bodyPr/>
          <a:lstStyle/>
          <a:p>
            <a:r>
              <a:rPr lang="en-US" sz="4000" b="1" dirty="0">
                <a:solidFill>
                  <a:schemeClr val="tx1"/>
                </a:solidFill>
              </a:rPr>
              <a:t>ASUHAN PERSALINAN KALA II</a:t>
            </a:r>
            <a:endParaRPr lang="en-ID" sz="4000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C77E1DD-112C-4362-95AC-0548F1D175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9869860"/>
              </p:ext>
            </p:extLst>
          </p:nvPr>
        </p:nvGraphicFramePr>
        <p:xfrm>
          <a:off x="288925" y="2036021"/>
          <a:ext cx="11614150" cy="383419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77669">
                  <a:extLst>
                    <a:ext uri="{9D8B030D-6E8A-4147-A177-3AD203B41FA5}">
                      <a16:colId xmlns:a16="http://schemas.microsoft.com/office/drawing/2014/main" val="4018182981"/>
                    </a:ext>
                  </a:extLst>
                </a:gridCol>
                <a:gridCol w="2170581">
                  <a:extLst>
                    <a:ext uri="{9D8B030D-6E8A-4147-A177-3AD203B41FA5}">
                      <a16:colId xmlns:a16="http://schemas.microsoft.com/office/drawing/2014/main" val="4200696977"/>
                    </a:ext>
                  </a:extLst>
                </a:gridCol>
                <a:gridCol w="3390900">
                  <a:extLst>
                    <a:ext uri="{9D8B030D-6E8A-4147-A177-3AD203B41FA5}">
                      <a16:colId xmlns:a16="http://schemas.microsoft.com/office/drawing/2014/main" val="2525487313"/>
                    </a:ext>
                  </a:extLst>
                </a:gridCol>
                <a:gridCol w="3175000">
                  <a:extLst>
                    <a:ext uri="{9D8B030D-6E8A-4147-A177-3AD203B41FA5}">
                      <a16:colId xmlns:a16="http://schemas.microsoft.com/office/drawing/2014/main" val="555980442"/>
                    </a:ext>
                  </a:extLst>
                </a:gridCol>
              </a:tblGrid>
              <a:tr h="338339">
                <a:tc>
                  <a:txBody>
                    <a:bodyPr/>
                    <a:lstStyle/>
                    <a:p>
                      <a:r>
                        <a:rPr lang="en-US" sz="1800" dirty="0"/>
                        <a:t>DS</a:t>
                      </a:r>
                      <a:endParaRPr lang="en-ID" sz="1800" dirty="0"/>
                    </a:p>
                  </a:txBody>
                  <a:tcPr marL="121920" marR="121920" marT="60960" marB="6096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DO</a:t>
                      </a:r>
                      <a:endParaRPr lang="en-ID" sz="1800" dirty="0"/>
                    </a:p>
                  </a:txBody>
                  <a:tcPr marL="121920" marR="121920" marT="60960" marB="6096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ASESSMENT</a:t>
                      </a:r>
                      <a:endParaRPr lang="en-ID" sz="1800" dirty="0"/>
                    </a:p>
                  </a:txBody>
                  <a:tcPr marL="121920" marR="121920" marT="60960" marB="6096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PLANING</a:t>
                      </a:r>
                      <a:endParaRPr lang="en-ID" sz="1800" dirty="0"/>
                    </a:p>
                  </a:txBody>
                  <a:tcPr marL="121920" marR="121920" marT="60960" marB="6096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1517818"/>
                  </a:ext>
                </a:extLst>
              </a:tr>
              <a:tr h="3041719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>
                              <a:lumMod val="25000"/>
                            </a:schemeClr>
                          </a:solidFill>
                        </a:rPr>
                        <a:t>DATA FOCUS PERSALINAN</a:t>
                      </a:r>
                    </a:p>
                    <a:p>
                      <a:r>
                        <a:rPr lang="en-US" sz="1800" dirty="0">
                          <a:solidFill>
                            <a:schemeClr val="tx1">
                              <a:lumMod val="25000"/>
                            </a:schemeClr>
                          </a:solidFill>
                        </a:rPr>
                        <a:t>KONTRAKSI, PENGELUARAN PERVAGINAM, KELUAR LENDIR</a:t>
                      </a:r>
                      <a:endParaRPr lang="en-ID" sz="1800" dirty="0">
                        <a:solidFill>
                          <a:schemeClr val="tx1">
                            <a:lumMod val="25000"/>
                          </a:schemeClr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>
                              <a:lumMod val="25000"/>
                            </a:schemeClr>
                          </a:solidFill>
                        </a:rPr>
                        <a:t>KU,TTV, LEOPOLD, GENETALIA TERMASUK PD</a:t>
                      </a:r>
                      <a:endParaRPr lang="en-ID" sz="1800" dirty="0">
                        <a:solidFill>
                          <a:schemeClr val="tx1">
                            <a:lumMod val="25000"/>
                          </a:schemeClr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>
                              <a:lumMod val="25000"/>
                            </a:schemeClr>
                          </a:solidFill>
                        </a:rPr>
                        <a:t>DIAGNOSIS KEBIDANAN : </a:t>
                      </a:r>
                    </a:p>
                    <a:p>
                      <a:r>
                        <a:rPr lang="en-US" sz="1800" dirty="0">
                          <a:solidFill>
                            <a:schemeClr val="tx1">
                              <a:lumMod val="25000"/>
                            </a:schemeClr>
                          </a:solidFill>
                        </a:rPr>
                        <a:t>G1P0A0 HAMIL 39 MG, INPARTU KALA II</a:t>
                      </a:r>
                    </a:p>
                    <a:p>
                      <a:r>
                        <a:rPr lang="en-US" sz="1800" dirty="0">
                          <a:solidFill>
                            <a:schemeClr val="tx1">
                              <a:lumMod val="25000"/>
                            </a:schemeClr>
                          </a:solidFill>
                        </a:rPr>
                        <a:t>MASALAH : TAKUT MENGHADAPI PERSALINAN</a:t>
                      </a:r>
                    </a:p>
                    <a:p>
                      <a:endParaRPr lang="en-US" sz="1800" dirty="0">
                        <a:solidFill>
                          <a:schemeClr val="tx1">
                            <a:lumMod val="25000"/>
                          </a:schemeClr>
                        </a:solidFill>
                      </a:endParaRPr>
                    </a:p>
                    <a:p>
                      <a:r>
                        <a:rPr lang="en-US" sz="1800" dirty="0">
                          <a:solidFill>
                            <a:schemeClr val="tx1">
                              <a:lumMod val="25000"/>
                            </a:schemeClr>
                          </a:solidFill>
                        </a:rPr>
                        <a:t>DIAGNOSIS POTENSIAL &amp; ANTISIPASI</a:t>
                      </a:r>
                    </a:p>
                    <a:p>
                      <a:r>
                        <a:rPr lang="en-US" sz="1800" dirty="0">
                          <a:solidFill>
                            <a:schemeClr val="tx1">
                              <a:lumMod val="25000"/>
                            </a:schemeClr>
                          </a:solidFill>
                        </a:rPr>
                        <a:t>KEBUTUHAN TINDAKAN SEGERA</a:t>
                      </a:r>
                      <a:endParaRPr lang="en-ID" sz="1800" dirty="0">
                        <a:solidFill>
                          <a:schemeClr val="tx1">
                            <a:lumMod val="25000"/>
                          </a:schemeClr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>
                              <a:lumMod val="25000"/>
                            </a:schemeClr>
                          </a:solidFill>
                        </a:rPr>
                        <a:t>PENATALAKSANAAN KALA II ( 60 LANGKAH APN), DAN ASUHAN SAYANG IBU</a:t>
                      </a:r>
                      <a:endParaRPr lang="en-ID" sz="1800" dirty="0">
                        <a:solidFill>
                          <a:schemeClr val="tx1">
                            <a:lumMod val="25000"/>
                          </a:schemeClr>
                        </a:solidFill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196076393"/>
                  </a:ext>
                </a:extLst>
              </a:tr>
              <a:tr h="338339"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ID" sz="18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ID" sz="18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582796146"/>
                  </a:ext>
                </a:extLst>
              </a:tr>
            </a:tbl>
          </a:graphicData>
        </a:graphic>
      </p:graphicFrame>
      <p:pic>
        <p:nvPicPr>
          <p:cNvPr id="6146" name="Picture 2" descr="See the source image">
            <a:extLst>
              <a:ext uri="{FF2B5EF4-FFF2-40B4-BE49-F238E27FC236}">
                <a16:creationId xmlns:a16="http://schemas.microsoft.com/office/drawing/2014/main" id="{BF80B3FD-9F2F-43F7-B934-5A0000406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406" y="4329533"/>
            <a:ext cx="3210983" cy="1636184"/>
          </a:xfrm>
          <a:prstGeom prst="rect">
            <a:avLst/>
          </a:prstGeom>
          <a:noFill/>
          <a:effectLst>
            <a:glow rad="50800">
              <a:srgbClr val="00B050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5147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9E0F9-4AB2-4341-8FF1-10DED20DB4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6442" y="1299410"/>
            <a:ext cx="5322547" cy="2401515"/>
          </a:xfrm>
        </p:spPr>
        <p:txBody>
          <a:bodyPr/>
          <a:lstStyle/>
          <a:p>
            <a:r>
              <a:rPr lang="en-US" sz="6600" dirty="0" err="1"/>
              <a:t>Terima</a:t>
            </a:r>
            <a:r>
              <a:rPr lang="en-US" sz="6600" dirty="0"/>
              <a:t> </a:t>
            </a:r>
            <a:r>
              <a:rPr lang="en-US" sz="6600" dirty="0" err="1"/>
              <a:t>Kasih</a:t>
            </a:r>
            <a:r>
              <a:rPr lang="en-US" sz="6600" dirty="0"/>
              <a:t> </a:t>
            </a:r>
            <a:endParaRPr lang="en-ID" sz="6600" dirty="0"/>
          </a:p>
        </p:txBody>
      </p:sp>
    </p:spTree>
    <p:extLst>
      <p:ext uri="{BB962C8B-B14F-4D97-AF65-F5344CB8AC3E}">
        <p14:creationId xmlns:p14="http://schemas.microsoft.com/office/powerpoint/2010/main" val="13713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7287" y="1110559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/>
              <a:t>TUJUAN PEMBELAJARAN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799" y="2436122"/>
            <a:ext cx="7769087" cy="4351338"/>
          </a:xfrm>
        </p:spPr>
        <p:txBody>
          <a:bodyPr>
            <a:normAutofit/>
          </a:bodyPr>
          <a:lstStyle/>
          <a:p>
            <a:pPr algn="just"/>
            <a:r>
              <a:rPr lang="en-US" sz="2400" dirty="0" err="1"/>
              <a:t>Mahasiswa</a:t>
            </a:r>
            <a:r>
              <a:rPr lang="en-US" sz="2400" dirty="0"/>
              <a:t> </a:t>
            </a:r>
            <a:r>
              <a:rPr lang="en-US" sz="2400" dirty="0" err="1"/>
              <a:t>mampu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pengkajian</a:t>
            </a:r>
            <a:r>
              <a:rPr lang="en-US" sz="2400" dirty="0"/>
              <a:t> data </a:t>
            </a:r>
            <a:r>
              <a:rPr lang="en-US" sz="2400" dirty="0" err="1"/>
              <a:t>subjektif</a:t>
            </a:r>
            <a:r>
              <a:rPr lang="en-US" sz="2400" dirty="0"/>
              <a:t> </a:t>
            </a:r>
            <a:r>
              <a:rPr lang="en-US" sz="2400" dirty="0" err="1"/>
              <a:t>asuhan</a:t>
            </a:r>
            <a:r>
              <a:rPr lang="en-US" sz="2400" dirty="0"/>
              <a:t> </a:t>
            </a:r>
            <a:r>
              <a:rPr lang="en-US" sz="2400" dirty="0" err="1"/>
              <a:t>persalinan</a:t>
            </a:r>
            <a:r>
              <a:rPr lang="en-US" sz="2400" dirty="0"/>
              <a:t> kala II</a:t>
            </a:r>
          </a:p>
          <a:p>
            <a:pPr algn="just"/>
            <a:r>
              <a:rPr lang="en-US" sz="2400" dirty="0" err="1"/>
              <a:t>Mahasiswa</a:t>
            </a:r>
            <a:r>
              <a:rPr lang="en-US" sz="2400" dirty="0"/>
              <a:t> </a:t>
            </a:r>
            <a:r>
              <a:rPr lang="en-US" sz="2400" dirty="0" err="1"/>
              <a:t>mampu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pengkajian</a:t>
            </a:r>
            <a:r>
              <a:rPr lang="en-US" sz="2400" dirty="0"/>
              <a:t> data </a:t>
            </a:r>
            <a:r>
              <a:rPr lang="en-US" sz="2400" dirty="0" err="1"/>
              <a:t>objektif</a:t>
            </a:r>
            <a:r>
              <a:rPr lang="en-US" sz="2400" dirty="0"/>
              <a:t> </a:t>
            </a:r>
            <a:r>
              <a:rPr lang="en-US" sz="2400" dirty="0" err="1"/>
              <a:t>asuhan</a:t>
            </a:r>
            <a:r>
              <a:rPr lang="en-US" sz="2400" dirty="0"/>
              <a:t> </a:t>
            </a:r>
            <a:r>
              <a:rPr lang="en-US" sz="2400" dirty="0" err="1"/>
              <a:t>persalinan</a:t>
            </a:r>
            <a:r>
              <a:rPr lang="en-US" sz="2400" dirty="0"/>
              <a:t> kala II</a:t>
            </a:r>
          </a:p>
          <a:p>
            <a:pPr algn="just"/>
            <a:r>
              <a:rPr lang="en-US" sz="2400" dirty="0" err="1"/>
              <a:t>Mahasiswa</a:t>
            </a:r>
            <a:r>
              <a:rPr lang="en-US" sz="2400" dirty="0"/>
              <a:t> </a:t>
            </a:r>
            <a:r>
              <a:rPr lang="en-US" sz="2400" dirty="0" err="1"/>
              <a:t>mampu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assessment </a:t>
            </a:r>
            <a:r>
              <a:rPr lang="en-US" sz="2400" dirty="0" err="1"/>
              <a:t>asuhan</a:t>
            </a:r>
            <a:r>
              <a:rPr lang="en-US" sz="2400" dirty="0"/>
              <a:t> </a:t>
            </a:r>
            <a:r>
              <a:rPr lang="en-US" sz="2400" dirty="0" err="1"/>
              <a:t>persalinan</a:t>
            </a:r>
            <a:r>
              <a:rPr lang="en-US" sz="2400" dirty="0"/>
              <a:t> kala II</a:t>
            </a:r>
          </a:p>
          <a:p>
            <a:pPr algn="just"/>
            <a:r>
              <a:rPr lang="en-US" sz="2400" dirty="0" err="1"/>
              <a:t>Mahasiswa</a:t>
            </a:r>
            <a:r>
              <a:rPr lang="en-US" sz="2400" dirty="0"/>
              <a:t> </a:t>
            </a:r>
            <a:r>
              <a:rPr lang="en-US" sz="2400" dirty="0" err="1"/>
              <a:t>mampu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perencanaan</a:t>
            </a:r>
            <a:r>
              <a:rPr lang="en-US" sz="2400" dirty="0"/>
              <a:t> </a:t>
            </a:r>
            <a:r>
              <a:rPr lang="en-US" sz="2400" dirty="0" err="1"/>
              <a:t>asuhan</a:t>
            </a:r>
            <a:r>
              <a:rPr lang="en-US" sz="2400" dirty="0"/>
              <a:t> </a:t>
            </a:r>
            <a:r>
              <a:rPr lang="en-US" sz="2400" dirty="0" err="1"/>
              <a:t>persalinan</a:t>
            </a:r>
            <a:r>
              <a:rPr lang="en-US" sz="2400" dirty="0"/>
              <a:t> kala II</a:t>
            </a:r>
          </a:p>
        </p:txBody>
      </p:sp>
    </p:spTree>
    <p:extLst>
      <p:ext uri="{BB962C8B-B14F-4D97-AF65-F5344CB8AC3E}">
        <p14:creationId xmlns:p14="http://schemas.microsoft.com/office/powerpoint/2010/main" val="1604098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urrendering to the Pain of Labor | Lovelace Health System in New Mexi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086" y="1699160"/>
            <a:ext cx="6177530" cy="3459680"/>
          </a:xfrm>
          <a:prstGeom prst="rect">
            <a:avLst/>
          </a:prstGeom>
          <a:noFill/>
          <a:effectLst>
            <a:glow rad="76200">
              <a:srgbClr val="00B050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338" y="1085466"/>
            <a:ext cx="4351023" cy="2343534"/>
          </a:xfrm>
        </p:spPr>
        <p:txBody>
          <a:bodyPr>
            <a:normAutofit/>
          </a:bodyPr>
          <a:lstStyle/>
          <a:p>
            <a:r>
              <a:rPr lang="en-US" sz="3600" b="1" dirty="0" err="1"/>
              <a:t>Konsep</a:t>
            </a:r>
            <a:r>
              <a:rPr lang="en-US" sz="3600" b="1" dirty="0"/>
              <a:t> </a:t>
            </a:r>
            <a:r>
              <a:rPr lang="en-US" sz="3600" b="1" dirty="0" err="1"/>
              <a:t>Dasar</a:t>
            </a:r>
            <a:r>
              <a:rPr lang="en-US" sz="3600" b="1" dirty="0"/>
              <a:t> Kala II</a:t>
            </a:r>
          </a:p>
        </p:txBody>
      </p:sp>
    </p:spTree>
    <p:extLst>
      <p:ext uri="{BB962C8B-B14F-4D97-AF65-F5344CB8AC3E}">
        <p14:creationId xmlns:p14="http://schemas.microsoft.com/office/powerpoint/2010/main" val="1778833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8139" y="1616903"/>
            <a:ext cx="9876183" cy="435133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dirty="0"/>
              <a:t>Kala II </a:t>
            </a:r>
            <a:r>
              <a:rPr lang="en-US" dirty="0" err="1"/>
              <a:t>Persalinan</a:t>
            </a:r>
            <a:r>
              <a:rPr lang="en-US" dirty="0"/>
              <a:t> </a:t>
            </a:r>
            <a:r>
              <a:rPr lang="en-US" dirty="0" err="1"/>
              <a:t>dimulai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dilatasi</a:t>
            </a:r>
            <a:r>
              <a:rPr lang="en-US" dirty="0"/>
              <a:t> </a:t>
            </a:r>
            <a:r>
              <a:rPr lang="en-US" dirty="0" err="1"/>
              <a:t>serviks</a:t>
            </a:r>
            <a:r>
              <a:rPr lang="en-US" dirty="0"/>
              <a:t> </a:t>
            </a:r>
            <a:r>
              <a:rPr lang="en-US" dirty="0" err="1"/>
              <a:t>lengkap</a:t>
            </a:r>
            <a:r>
              <a:rPr lang="en-US" dirty="0"/>
              <a:t> (10 cm) </a:t>
            </a:r>
            <a:r>
              <a:rPr lang="en-US" dirty="0" err="1"/>
              <a:t>hingga</a:t>
            </a:r>
            <a:r>
              <a:rPr lang="en-US" dirty="0"/>
              <a:t> </a:t>
            </a:r>
            <a:r>
              <a:rPr lang="en-US" dirty="0" err="1"/>
              <a:t>bayi</a:t>
            </a:r>
            <a:r>
              <a:rPr lang="en-US" dirty="0"/>
              <a:t> </a:t>
            </a:r>
            <a:r>
              <a:rPr lang="en-US" dirty="0" err="1"/>
              <a:t>lahir</a:t>
            </a:r>
            <a:r>
              <a:rPr lang="en-US" dirty="0"/>
              <a:t>.</a:t>
            </a:r>
          </a:p>
          <a:p>
            <a:pPr algn="just"/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serviks</a:t>
            </a:r>
            <a:r>
              <a:rPr lang="en-US" dirty="0"/>
              <a:t> </a:t>
            </a:r>
            <a:r>
              <a:rPr lang="en-US" dirty="0" err="1"/>
              <a:t>berdilatasi</a:t>
            </a:r>
            <a:r>
              <a:rPr lang="en-US" dirty="0"/>
              <a:t> </a:t>
            </a:r>
            <a:r>
              <a:rPr lang="en-US" dirty="0" err="1"/>
              <a:t>lengkap</a:t>
            </a:r>
            <a:r>
              <a:rPr lang="en-US" dirty="0"/>
              <a:t>, </a:t>
            </a:r>
            <a:r>
              <a:rPr lang="en-US" dirty="0" err="1"/>
              <a:t>bayi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turun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jalan</a:t>
            </a:r>
            <a:r>
              <a:rPr lang="en-US" dirty="0"/>
              <a:t> </a:t>
            </a:r>
            <a:r>
              <a:rPr lang="en-US" dirty="0" err="1"/>
              <a:t>lahir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usaha</a:t>
            </a:r>
            <a:r>
              <a:rPr lang="en-US" dirty="0"/>
              <a:t> </a:t>
            </a:r>
            <a:r>
              <a:rPr lang="en-US" dirty="0" err="1"/>
              <a:t>meneran</a:t>
            </a:r>
            <a:r>
              <a:rPr lang="en-US" dirty="0"/>
              <a:t> </a:t>
            </a:r>
            <a:r>
              <a:rPr lang="en-US" dirty="0" err="1"/>
              <a:t>ibu</a:t>
            </a:r>
            <a:r>
              <a:rPr lang="en-US" dirty="0"/>
              <a:t>.</a:t>
            </a:r>
          </a:p>
          <a:p>
            <a:pPr algn="just"/>
            <a:r>
              <a:rPr lang="en-US" dirty="0" err="1"/>
              <a:t>Janin</a:t>
            </a:r>
            <a:r>
              <a:rPr lang="en-US" dirty="0"/>
              <a:t> </a:t>
            </a:r>
            <a:r>
              <a:rPr lang="en-US" dirty="0" err="1"/>
              <a:t>melewati</a:t>
            </a:r>
            <a:r>
              <a:rPr lang="en-US" dirty="0"/>
              <a:t> </a:t>
            </a:r>
            <a:r>
              <a:rPr lang="en-US" dirty="0" err="1"/>
              <a:t>jalan</a:t>
            </a:r>
            <a:r>
              <a:rPr lang="en-US" dirty="0"/>
              <a:t> </a:t>
            </a:r>
            <a:r>
              <a:rPr lang="en-US" dirty="0" err="1"/>
              <a:t>lahir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7 </a:t>
            </a:r>
            <a:r>
              <a:rPr lang="en-US" dirty="0" err="1"/>
              <a:t>pergerakan</a:t>
            </a:r>
            <a:r>
              <a:rPr lang="en-US" dirty="0"/>
              <a:t> yang </a:t>
            </a:r>
            <a:r>
              <a:rPr lang="en-US" dirty="0" err="1"/>
              <a:t>dikenal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pergerakan</a:t>
            </a:r>
            <a:r>
              <a:rPr lang="en-US" dirty="0"/>
              <a:t> cardinal (</a:t>
            </a:r>
            <a:r>
              <a:rPr lang="en-US" i="1" dirty="0"/>
              <a:t>Cardinal Movement</a:t>
            </a:r>
            <a:r>
              <a:rPr lang="en-US" dirty="0"/>
              <a:t>), </a:t>
            </a:r>
            <a:r>
              <a:rPr lang="en-US" dirty="0" err="1"/>
              <a:t>meliputi</a:t>
            </a:r>
            <a:r>
              <a:rPr lang="en-US" dirty="0"/>
              <a:t> </a:t>
            </a:r>
            <a:r>
              <a:rPr lang="en-US" dirty="0" err="1"/>
              <a:t>engangement</a:t>
            </a:r>
            <a:r>
              <a:rPr lang="en-US" dirty="0"/>
              <a:t>, descent, </a:t>
            </a:r>
            <a:r>
              <a:rPr lang="en-US" dirty="0" err="1"/>
              <a:t>fleksi</a:t>
            </a:r>
            <a:r>
              <a:rPr lang="en-US" dirty="0"/>
              <a:t>, </a:t>
            </a:r>
            <a:r>
              <a:rPr lang="en-US" dirty="0" err="1"/>
              <a:t>rotasi</a:t>
            </a:r>
            <a:r>
              <a:rPr lang="en-US" dirty="0"/>
              <a:t> internal (</a:t>
            </a:r>
            <a:r>
              <a:rPr lang="en-US" dirty="0" err="1"/>
              <a:t>putaran</a:t>
            </a:r>
            <a:r>
              <a:rPr lang="en-US" dirty="0"/>
              <a:t> </a:t>
            </a:r>
            <a:r>
              <a:rPr lang="en-US" dirty="0" err="1"/>
              <a:t>paksi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), </a:t>
            </a:r>
            <a:r>
              <a:rPr lang="en-US" dirty="0" err="1"/>
              <a:t>ekstensi</a:t>
            </a:r>
            <a:r>
              <a:rPr lang="en-US" dirty="0"/>
              <a:t>, </a:t>
            </a:r>
            <a:r>
              <a:rPr lang="en-US" dirty="0" err="1"/>
              <a:t>rotasi</a:t>
            </a:r>
            <a:r>
              <a:rPr lang="en-US" dirty="0"/>
              <a:t> </a:t>
            </a:r>
            <a:r>
              <a:rPr lang="en-US" dirty="0" err="1"/>
              <a:t>eksternal</a:t>
            </a:r>
            <a:r>
              <a:rPr lang="en-US" dirty="0"/>
              <a:t> (</a:t>
            </a:r>
            <a:r>
              <a:rPr lang="en-US" dirty="0" err="1"/>
              <a:t>putaran</a:t>
            </a:r>
            <a:r>
              <a:rPr lang="en-US" dirty="0"/>
              <a:t> </a:t>
            </a:r>
            <a:r>
              <a:rPr lang="en-US" dirty="0" err="1"/>
              <a:t>paksi</a:t>
            </a:r>
            <a:r>
              <a:rPr lang="en-US" dirty="0"/>
              <a:t> </a:t>
            </a:r>
            <a:r>
              <a:rPr lang="en-US" dirty="0" err="1"/>
              <a:t>luar</a:t>
            </a:r>
            <a:r>
              <a:rPr lang="en-US" dirty="0"/>
              <a:t>),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ekspulsi</a:t>
            </a:r>
            <a:r>
              <a:rPr lang="en-US" dirty="0"/>
              <a:t>.</a:t>
            </a:r>
          </a:p>
          <a:p>
            <a:pPr algn="just"/>
            <a:r>
              <a:rPr lang="en-US" dirty="0"/>
              <a:t>Lama kala II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wanita</a:t>
            </a:r>
            <a:r>
              <a:rPr lang="en-US" dirty="0"/>
              <a:t> yang </a:t>
            </a:r>
            <a:r>
              <a:rPr lang="en-US" dirty="0" err="1"/>
              <a:t>pernah</a:t>
            </a:r>
            <a:r>
              <a:rPr lang="en-US" dirty="0"/>
              <a:t> </a:t>
            </a:r>
            <a:r>
              <a:rPr lang="en-US" dirty="0" err="1"/>
              <a:t>melahirkan</a:t>
            </a:r>
            <a:r>
              <a:rPr lang="en-US" dirty="0"/>
              <a:t> </a:t>
            </a:r>
            <a:r>
              <a:rPr lang="en-US" dirty="0" err="1"/>
              <a:t>pervaginam</a:t>
            </a:r>
            <a:r>
              <a:rPr lang="en-US" dirty="0"/>
              <a:t>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cepat</a:t>
            </a:r>
            <a:r>
              <a:rPr lang="en-US" dirty="0"/>
              <a:t> </a:t>
            </a:r>
            <a:r>
              <a:rPr lang="en-US" dirty="0" err="1"/>
              <a:t>dibandingkan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yang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pernah</a:t>
            </a:r>
            <a:r>
              <a:rPr lang="en-US" dirty="0"/>
              <a:t> </a:t>
            </a:r>
            <a:r>
              <a:rPr lang="en-US" dirty="0" err="1"/>
              <a:t>melahirkan</a:t>
            </a:r>
            <a:r>
              <a:rPr lang="en-US" dirty="0"/>
              <a:t> (</a:t>
            </a:r>
            <a:r>
              <a:rPr lang="en-US" dirty="0" err="1"/>
              <a:t>nullipara</a:t>
            </a:r>
            <a:r>
              <a:rPr lang="en-US" dirty="0"/>
              <a:t>). </a:t>
            </a:r>
          </a:p>
          <a:p>
            <a:pPr algn="just"/>
            <a:r>
              <a:rPr lang="en-US" dirty="0"/>
              <a:t>Lama kala II </a:t>
            </a:r>
            <a:r>
              <a:rPr lang="en-US" dirty="0" err="1"/>
              <a:t>pada</a:t>
            </a:r>
            <a:r>
              <a:rPr lang="en-US" dirty="0"/>
              <a:t> multigravida </a:t>
            </a:r>
            <a:r>
              <a:rPr lang="en-US" dirty="0" err="1"/>
              <a:t>kurang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3 jam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primigravida</a:t>
            </a:r>
            <a:r>
              <a:rPr lang="en-US" dirty="0"/>
              <a:t> </a:t>
            </a:r>
            <a:r>
              <a:rPr lang="en-US" dirty="0" err="1"/>
              <a:t>kurang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2 jam </a:t>
            </a:r>
            <a:r>
              <a:rPr lang="en-US" dirty="0" err="1"/>
              <a:t>pada</a:t>
            </a:r>
            <a:r>
              <a:rPr lang="en-US" dirty="0"/>
              <a:t> multigravida.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lama </a:t>
            </a:r>
            <a:r>
              <a:rPr lang="en-US" dirty="0" err="1"/>
              <a:t>dikatakan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persalinan</a:t>
            </a:r>
            <a:r>
              <a:rPr lang="en-US" dirty="0"/>
              <a:t> lama. </a:t>
            </a:r>
          </a:p>
        </p:txBody>
      </p:sp>
    </p:spTree>
    <p:extLst>
      <p:ext uri="{BB962C8B-B14F-4D97-AF65-F5344CB8AC3E}">
        <p14:creationId xmlns:p14="http://schemas.microsoft.com/office/powerpoint/2010/main" val="1735169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275" y="2897071"/>
            <a:ext cx="4520290" cy="1063855"/>
          </a:xfrm>
        </p:spPr>
        <p:txBody>
          <a:bodyPr/>
          <a:lstStyle/>
          <a:p>
            <a:r>
              <a:rPr lang="en-US" sz="3200" b="1" dirty="0" err="1"/>
              <a:t>Tahap</a:t>
            </a:r>
            <a:r>
              <a:rPr lang="en-US" sz="3200" b="1" dirty="0"/>
              <a:t> </a:t>
            </a:r>
            <a:r>
              <a:rPr lang="en-US" sz="3200" b="1" dirty="0" err="1"/>
              <a:t>Kelahiran</a:t>
            </a:r>
            <a:r>
              <a:rPr lang="en-US" sz="3200" b="1" dirty="0"/>
              <a:t> </a:t>
            </a:r>
            <a:r>
              <a:rPr lang="en-US" sz="3200" b="1" dirty="0" err="1"/>
              <a:t>Bayi</a:t>
            </a:r>
            <a:endParaRPr lang="en-US" sz="3200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07177" y="1167092"/>
            <a:ext cx="6944527" cy="4523815"/>
          </a:xfrm>
          <a:prstGeom prst="rect">
            <a:avLst/>
          </a:prstGeom>
          <a:effectLst>
            <a:glow rad="63500">
              <a:srgbClr val="00B050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864653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992" y="2463317"/>
            <a:ext cx="8415130" cy="1931366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err="1"/>
              <a:t>Faktor</a:t>
            </a:r>
            <a:r>
              <a:rPr lang="en-US" sz="2800" dirty="0"/>
              <a:t> yang </a:t>
            </a:r>
            <a:r>
              <a:rPr lang="en-US" sz="2800" dirty="0" err="1"/>
              <a:t>memengaruhi</a:t>
            </a:r>
            <a:r>
              <a:rPr lang="en-US" sz="2800" dirty="0"/>
              <a:t> </a:t>
            </a:r>
            <a:r>
              <a:rPr lang="en-US" sz="2800" dirty="0" err="1"/>
              <a:t>durasi</a:t>
            </a:r>
            <a:r>
              <a:rPr lang="en-US" sz="2800" dirty="0"/>
              <a:t> </a:t>
            </a:r>
            <a:r>
              <a:rPr lang="en-US" sz="2800" dirty="0" err="1"/>
              <a:t>persalinan</a:t>
            </a:r>
            <a:r>
              <a:rPr lang="en-US" sz="2800" dirty="0"/>
              <a:t> kala II </a:t>
            </a:r>
            <a:r>
              <a:rPr lang="en-US" sz="2800" dirty="0" err="1"/>
              <a:t>antara</a:t>
            </a:r>
            <a:r>
              <a:rPr lang="en-US" sz="2800" dirty="0"/>
              <a:t> lain:</a:t>
            </a:r>
          </a:p>
          <a:p>
            <a:pPr lvl="1"/>
            <a:r>
              <a:rPr lang="en-US" sz="2400" dirty="0" err="1"/>
              <a:t>Faktor</a:t>
            </a:r>
            <a:r>
              <a:rPr lang="en-US" sz="2400" dirty="0"/>
              <a:t> Fetal: </a:t>
            </a:r>
            <a:r>
              <a:rPr lang="en-US" sz="2400" dirty="0" err="1"/>
              <a:t>ukuran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posisi</a:t>
            </a:r>
            <a:r>
              <a:rPr lang="en-US" sz="2400" dirty="0"/>
              <a:t> </a:t>
            </a:r>
            <a:r>
              <a:rPr lang="en-US" sz="2400" dirty="0" err="1"/>
              <a:t>bayi</a:t>
            </a:r>
            <a:endParaRPr lang="en-US" sz="2400" dirty="0"/>
          </a:p>
          <a:p>
            <a:pPr lvl="1"/>
            <a:r>
              <a:rPr lang="en-US" sz="2400" dirty="0" err="1"/>
              <a:t>Faktor</a:t>
            </a:r>
            <a:r>
              <a:rPr lang="en-US" sz="2400" dirty="0"/>
              <a:t> Maternal: </a:t>
            </a:r>
            <a:r>
              <a:rPr lang="en-US" sz="2400" dirty="0" err="1"/>
              <a:t>bentuk</a:t>
            </a:r>
            <a:r>
              <a:rPr lang="en-US" sz="2400" dirty="0"/>
              <a:t> </a:t>
            </a:r>
            <a:r>
              <a:rPr lang="en-US" sz="2400" dirty="0" err="1"/>
              <a:t>panggul</a:t>
            </a:r>
            <a:r>
              <a:rPr lang="en-US" sz="2400" dirty="0"/>
              <a:t>, </a:t>
            </a:r>
            <a:r>
              <a:rPr lang="en-US" sz="2400" dirty="0" err="1"/>
              <a:t>kekuatan</a:t>
            </a:r>
            <a:r>
              <a:rPr lang="en-US" sz="2400" dirty="0"/>
              <a:t> </a:t>
            </a:r>
            <a:r>
              <a:rPr lang="en-US" sz="2400" dirty="0" err="1"/>
              <a:t>mengejan</a:t>
            </a:r>
            <a:r>
              <a:rPr lang="en-US" sz="2400" dirty="0"/>
              <a:t>, </a:t>
            </a:r>
            <a:r>
              <a:rPr lang="en-US" sz="2400" dirty="0" err="1"/>
              <a:t>komobiditas</a:t>
            </a:r>
            <a:r>
              <a:rPr lang="en-US" sz="2400" dirty="0"/>
              <a:t> </a:t>
            </a:r>
            <a:r>
              <a:rPr lang="en-US" sz="2400" dirty="0" err="1"/>
              <a:t>seperti</a:t>
            </a:r>
            <a:r>
              <a:rPr lang="en-US" sz="2400" dirty="0"/>
              <a:t> </a:t>
            </a:r>
            <a:r>
              <a:rPr lang="en-US" sz="2400" dirty="0" err="1"/>
              <a:t>hipertensi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diabetes, </a:t>
            </a:r>
            <a:r>
              <a:rPr lang="en-US" sz="2400" dirty="0" err="1"/>
              <a:t>usia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riwayat</a:t>
            </a:r>
            <a:r>
              <a:rPr lang="en-US" sz="2400" dirty="0"/>
              <a:t> </a:t>
            </a:r>
            <a:r>
              <a:rPr lang="en-US" sz="2400" dirty="0" err="1"/>
              <a:t>persalinan</a:t>
            </a:r>
            <a:r>
              <a:rPr lang="en-US" sz="2400" dirty="0"/>
              <a:t> yang </a:t>
            </a:r>
            <a:r>
              <a:rPr lang="en-US" sz="2400" dirty="0" err="1"/>
              <a:t>lalu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55765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06349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 err="1"/>
              <a:t>Karakteristik</a:t>
            </a:r>
            <a:r>
              <a:rPr lang="en-US" sz="3600" b="1" dirty="0"/>
              <a:t> </a:t>
            </a:r>
            <a:r>
              <a:rPr lang="en-US" sz="3600" b="1" dirty="0" err="1"/>
              <a:t>Persalinan</a:t>
            </a:r>
            <a:r>
              <a:rPr lang="en-US" sz="3600" b="1" dirty="0"/>
              <a:t> Kala II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983" y="2431912"/>
            <a:ext cx="9508435" cy="4351338"/>
          </a:xfrm>
        </p:spPr>
        <p:txBody>
          <a:bodyPr>
            <a:normAutofit/>
          </a:bodyPr>
          <a:lstStyle/>
          <a:p>
            <a:r>
              <a:rPr lang="en-US" dirty="0" err="1"/>
              <a:t>Nyeri</a:t>
            </a:r>
            <a:endParaRPr lang="en-US" dirty="0"/>
          </a:p>
          <a:p>
            <a:pPr lvl="1"/>
            <a:r>
              <a:rPr lang="en-US" dirty="0" err="1"/>
              <a:t>Berbeda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kala I (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intens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menimbulkan</a:t>
            </a:r>
            <a:r>
              <a:rPr lang="en-US" dirty="0"/>
              <a:t> rasa </a:t>
            </a:r>
            <a:r>
              <a:rPr lang="en-US" dirty="0" err="1"/>
              <a:t>ingin</a:t>
            </a:r>
            <a:r>
              <a:rPr lang="en-US" dirty="0"/>
              <a:t> </a:t>
            </a:r>
            <a:r>
              <a:rPr lang="en-US" dirty="0" err="1"/>
              <a:t>meneran</a:t>
            </a:r>
            <a:r>
              <a:rPr lang="en-US" dirty="0"/>
              <a:t>)</a:t>
            </a:r>
          </a:p>
          <a:p>
            <a:r>
              <a:rPr lang="en-US" dirty="0" err="1"/>
              <a:t>Kontraksi</a:t>
            </a:r>
            <a:endParaRPr lang="en-US" dirty="0"/>
          </a:p>
          <a:p>
            <a:pPr lvl="1"/>
            <a:r>
              <a:rPr lang="en-US" dirty="0" err="1"/>
              <a:t>Kontraksi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lambat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berhenti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memmungkinkan</a:t>
            </a:r>
            <a:r>
              <a:rPr lang="en-US" dirty="0"/>
              <a:t> </a:t>
            </a:r>
            <a:r>
              <a:rPr lang="en-US" dirty="0" err="1"/>
              <a:t>ibu</a:t>
            </a:r>
            <a:r>
              <a:rPr lang="en-US" dirty="0"/>
              <a:t> </a:t>
            </a:r>
            <a:r>
              <a:rPr lang="en-US" dirty="0" err="1"/>
              <a:t>istirahat</a:t>
            </a:r>
            <a:r>
              <a:rPr lang="en-US" dirty="0"/>
              <a:t>.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kontraksi</a:t>
            </a:r>
            <a:r>
              <a:rPr lang="en-US" dirty="0"/>
              <a:t>, </a:t>
            </a:r>
            <a:r>
              <a:rPr lang="en-US" dirty="0" err="1"/>
              <a:t>durasi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singkat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jarang</a:t>
            </a:r>
            <a:r>
              <a:rPr lang="en-US" dirty="0"/>
              <a:t>. </a:t>
            </a:r>
            <a:r>
              <a:rPr lang="en-US" dirty="0" err="1"/>
              <a:t>Ibu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terdorong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meneran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dorongan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tanda</a:t>
            </a:r>
            <a:r>
              <a:rPr lang="en-US" dirty="0"/>
              <a:t> </a:t>
            </a:r>
            <a:r>
              <a:rPr lang="en-US" dirty="0" err="1"/>
              <a:t>terjadinya</a:t>
            </a:r>
            <a:r>
              <a:rPr lang="en-US" dirty="0"/>
              <a:t> kala II.</a:t>
            </a:r>
          </a:p>
        </p:txBody>
      </p:sp>
    </p:spTree>
    <p:extLst>
      <p:ext uri="{BB962C8B-B14F-4D97-AF65-F5344CB8AC3E}">
        <p14:creationId xmlns:p14="http://schemas.microsoft.com/office/powerpoint/2010/main" val="1086420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726" y="732873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 err="1"/>
              <a:t>Karakteristik</a:t>
            </a:r>
            <a:r>
              <a:rPr lang="en-US" sz="3600" b="1" dirty="0"/>
              <a:t> </a:t>
            </a:r>
            <a:r>
              <a:rPr lang="en-US" sz="3600" b="1" dirty="0" err="1"/>
              <a:t>Persalinan</a:t>
            </a:r>
            <a:r>
              <a:rPr lang="en-US" sz="3600" b="1" dirty="0"/>
              <a:t> Kala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053" y="1999837"/>
            <a:ext cx="9982945" cy="3416300"/>
          </a:xfrm>
        </p:spPr>
        <p:txBody>
          <a:bodyPr>
            <a:noAutofit/>
          </a:bodyPr>
          <a:lstStyle/>
          <a:p>
            <a:r>
              <a:rPr lang="en-US" sz="2400" dirty="0"/>
              <a:t>Perineum</a:t>
            </a:r>
          </a:p>
          <a:p>
            <a:pPr lvl="1" algn="just"/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akhir</a:t>
            </a:r>
            <a:r>
              <a:rPr lang="en-US" sz="2000" dirty="0"/>
              <a:t> kala I, </a:t>
            </a:r>
            <a:r>
              <a:rPr lang="en-US" sz="2000" dirty="0" err="1"/>
              <a:t>serviks</a:t>
            </a:r>
            <a:r>
              <a:rPr lang="en-US" sz="2000" dirty="0"/>
              <a:t> </a:t>
            </a:r>
            <a:r>
              <a:rPr lang="en-US" sz="2000" dirty="0" err="1"/>
              <a:t>menipis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membuka</a:t>
            </a:r>
            <a:r>
              <a:rPr lang="en-US" sz="2000" dirty="0"/>
              <a:t> </a:t>
            </a:r>
            <a:r>
              <a:rPr lang="en-US" sz="2000" dirty="0" err="1"/>
              <a:t>sehingga</a:t>
            </a:r>
            <a:r>
              <a:rPr lang="en-US" sz="2000" dirty="0"/>
              <a:t> Rahim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jalan</a:t>
            </a:r>
            <a:r>
              <a:rPr lang="en-US" sz="2000" dirty="0"/>
              <a:t> </a:t>
            </a:r>
            <a:r>
              <a:rPr lang="en-US" sz="2000" dirty="0" err="1"/>
              <a:t>lahir</a:t>
            </a:r>
            <a:r>
              <a:rPr lang="en-US" sz="2000" dirty="0"/>
              <a:t> </a:t>
            </a:r>
            <a:r>
              <a:rPr lang="en-US" sz="2000" dirty="0" err="1"/>
              <a:t>menjadi</a:t>
            </a:r>
            <a:r>
              <a:rPr lang="en-US" sz="2000" dirty="0"/>
              <a:t> </a:t>
            </a:r>
            <a:r>
              <a:rPr lang="en-US" sz="2000" dirty="0" err="1"/>
              <a:t>satu</a:t>
            </a:r>
            <a:r>
              <a:rPr lang="en-US" sz="2000" dirty="0"/>
              <a:t> </a:t>
            </a:r>
            <a:r>
              <a:rPr lang="en-US" sz="2000" dirty="0" err="1"/>
              <a:t>jalan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bayi</a:t>
            </a:r>
            <a:r>
              <a:rPr lang="en-US" sz="2000" dirty="0"/>
              <a:t> </a:t>
            </a:r>
            <a:r>
              <a:rPr lang="en-US" sz="2000" dirty="0" err="1"/>
              <a:t>siap</a:t>
            </a:r>
            <a:r>
              <a:rPr lang="en-US" sz="2000" dirty="0"/>
              <a:t> </a:t>
            </a:r>
            <a:r>
              <a:rPr lang="en-US" sz="2000" dirty="0" err="1"/>
              <a:t>turun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jalan</a:t>
            </a:r>
            <a:r>
              <a:rPr lang="en-US" sz="2000" dirty="0"/>
              <a:t> </a:t>
            </a:r>
            <a:r>
              <a:rPr lang="en-US" sz="2000" dirty="0" err="1"/>
              <a:t>lahir</a:t>
            </a:r>
            <a:r>
              <a:rPr lang="en-US" sz="2000" dirty="0"/>
              <a:t>. </a:t>
            </a:r>
            <a:r>
              <a:rPr lang="en-US" sz="2000" dirty="0" err="1"/>
              <a:t>Saat</a:t>
            </a:r>
            <a:r>
              <a:rPr lang="en-US" sz="2000" dirty="0"/>
              <a:t> kala II </a:t>
            </a:r>
            <a:r>
              <a:rPr lang="en-US" sz="2000" dirty="0" err="1"/>
              <a:t>dimulai</a:t>
            </a:r>
            <a:r>
              <a:rPr lang="en-US" sz="2000" dirty="0"/>
              <a:t>, </a:t>
            </a:r>
            <a:r>
              <a:rPr lang="en-US" sz="2000" dirty="0" err="1"/>
              <a:t>wanita</a:t>
            </a:r>
            <a:r>
              <a:rPr lang="en-US" sz="2000" dirty="0"/>
              <a:t> </a:t>
            </a:r>
            <a:r>
              <a:rPr lang="en-US" sz="2000" dirty="0" err="1"/>
              <a:t>merasa</a:t>
            </a:r>
            <a:r>
              <a:rPr lang="en-US" sz="2000" dirty="0"/>
              <a:t> </a:t>
            </a:r>
            <a:r>
              <a:rPr lang="en-US" sz="2000" dirty="0" err="1"/>
              <a:t>ada</a:t>
            </a:r>
            <a:r>
              <a:rPr lang="en-US" sz="2000" dirty="0"/>
              <a:t> </a:t>
            </a:r>
            <a:r>
              <a:rPr lang="en-US" sz="2000" dirty="0" err="1"/>
              <a:t>dorongan</a:t>
            </a:r>
            <a:r>
              <a:rPr lang="en-US" sz="2000" dirty="0"/>
              <a:t> </a:t>
            </a:r>
            <a:r>
              <a:rPr lang="en-US" sz="2000" dirty="0" err="1"/>
              <a:t>kuat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meneran</a:t>
            </a:r>
            <a:r>
              <a:rPr lang="en-US" sz="2000" dirty="0"/>
              <a:t> yang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ditahan</a:t>
            </a:r>
            <a:r>
              <a:rPr lang="en-US" sz="2000" dirty="0"/>
              <a:t>. </a:t>
            </a:r>
            <a:r>
              <a:rPr lang="en-US" sz="2000" dirty="0" err="1"/>
              <a:t>Terjadi</a:t>
            </a:r>
            <a:r>
              <a:rPr lang="en-US" sz="2000" dirty="0"/>
              <a:t> </a:t>
            </a:r>
            <a:r>
              <a:rPr lang="en-US" sz="2000" dirty="0" err="1"/>
              <a:t>penekanan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rectum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semakin</a:t>
            </a:r>
            <a:r>
              <a:rPr lang="en-US" sz="2000" dirty="0"/>
              <a:t> </a:t>
            </a:r>
            <a:r>
              <a:rPr lang="en-US" sz="2000" dirty="0" err="1"/>
              <a:t>turunnya</a:t>
            </a:r>
            <a:r>
              <a:rPr lang="en-US" sz="2000" dirty="0"/>
              <a:t> </a:t>
            </a:r>
            <a:r>
              <a:rPr lang="en-US" sz="2000" dirty="0" err="1"/>
              <a:t>kepala</a:t>
            </a:r>
            <a:r>
              <a:rPr lang="en-US" sz="2000" dirty="0"/>
              <a:t> </a:t>
            </a:r>
            <a:r>
              <a:rPr lang="en-US" sz="2000" dirty="0" err="1"/>
              <a:t>bayi</a:t>
            </a:r>
            <a:r>
              <a:rPr lang="en-US" sz="2000" dirty="0"/>
              <a:t>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menekan</a:t>
            </a:r>
            <a:r>
              <a:rPr lang="en-US" sz="2000" dirty="0"/>
              <a:t> perineum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jaringan</a:t>
            </a:r>
            <a:r>
              <a:rPr lang="en-US" sz="2000" dirty="0"/>
              <a:t> vagina </a:t>
            </a:r>
            <a:r>
              <a:rPr lang="en-US" sz="2000" dirty="0" err="1"/>
              <a:t>membuka</a:t>
            </a:r>
            <a:r>
              <a:rPr lang="en-US" sz="2000" dirty="0"/>
              <a:t>. </a:t>
            </a:r>
            <a:r>
              <a:rPr lang="en-US" sz="2000" dirty="0" err="1"/>
              <a:t>Wanita</a:t>
            </a:r>
            <a:r>
              <a:rPr lang="en-US" sz="2000" dirty="0"/>
              <a:t> </a:t>
            </a:r>
            <a:r>
              <a:rPr lang="en-US" sz="2000" dirty="0" err="1"/>
              <a:t>merasakan</a:t>
            </a:r>
            <a:r>
              <a:rPr lang="en-US" sz="2000" dirty="0"/>
              <a:t> </a:t>
            </a:r>
            <a:r>
              <a:rPr lang="en-US" sz="2000" dirty="0" err="1"/>
              <a:t>sensasi</a:t>
            </a:r>
            <a:r>
              <a:rPr lang="en-US" sz="2000" dirty="0"/>
              <a:t> </a:t>
            </a:r>
            <a:r>
              <a:rPr lang="en-US" sz="2000" dirty="0" err="1"/>
              <a:t>terbakar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adanya</a:t>
            </a:r>
            <a:r>
              <a:rPr lang="en-US" sz="2000" dirty="0"/>
              <a:t> </a:t>
            </a:r>
            <a:r>
              <a:rPr lang="en-US" sz="2000" dirty="0" err="1"/>
              <a:t>peregangan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perineum yang </a:t>
            </a:r>
            <a:r>
              <a:rPr lang="en-US" sz="2000" dirty="0" err="1"/>
              <a:t>maksimal</a:t>
            </a:r>
            <a:r>
              <a:rPr lang="en-US" sz="2000" dirty="0"/>
              <a:t>. Hal </a:t>
            </a:r>
            <a:r>
              <a:rPr lang="en-US" sz="2000" dirty="0" err="1"/>
              <a:t>tersebut</a:t>
            </a:r>
            <a:r>
              <a:rPr lang="en-US" sz="2000" dirty="0"/>
              <a:t> </a:t>
            </a:r>
            <a:r>
              <a:rPr lang="en-US" sz="2000" dirty="0" err="1"/>
              <a:t>merupakan</a:t>
            </a:r>
            <a:r>
              <a:rPr lang="en-US" sz="2000" dirty="0"/>
              <a:t> </a:t>
            </a:r>
            <a:r>
              <a:rPr lang="en-US" sz="2000" dirty="0" err="1"/>
              <a:t>sinyal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meneran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lembut</a:t>
            </a:r>
            <a:r>
              <a:rPr lang="en-US" sz="2000" dirty="0"/>
              <a:t> </a:t>
            </a:r>
            <a:r>
              <a:rPr lang="en-US" sz="2000" dirty="0" err="1"/>
              <a:t>karena</a:t>
            </a:r>
            <a:r>
              <a:rPr lang="en-US" sz="2000" dirty="0"/>
              <a:t> </a:t>
            </a:r>
            <a:r>
              <a:rPr lang="en-US" sz="2000" dirty="0" err="1"/>
              <a:t>kepala</a:t>
            </a:r>
            <a:r>
              <a:rPr lang="en-US" sz="2000" dirty="0"/>
              <a:t> </a:t>
            </a:r>
            <a:r>
              <a:rPr lang="en-US" sz="2000" dirty="0" err="1"/>
              <a:t>bayi</a:t>
            </a:r>
            <a:r>
              <a:rPr lang="en-US" sz="2000" dirty="0"/>
              <a:t> </a:t>
            </a:r>
            <a:r>
              <a:rPr lang="en-US" sz="2000" dirty="0" err="1"/>
              <a:t>sudah</a:t>
            </a:r>
            <a:r>
              <a:rPr lang="en-US" sz="2000" dirty="0"/>
              <a:t> crowning,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memudahkan</a:t>
            </a:r>
            <a:r>
              <a:rPr lang="en-US" sz="2000" dirty="0"/>
              <a:t> </a:t>
            </a:r>
            <a:r>
              <a:rPr lang="en-US" sz="2000" dirty="0" err="1"/>
              <a:t>kulit</a:t>
            </a:r>
            <a:r>
              <a:rPr lang="en-US" sz="2000" dirty="0"/>
              <a:t> perineum </a:t>
            </a:r>
            <a:r>
              <a:rPr lang="en-US" sz="2000" dirty="0" err="1"/>
              <a:t>meregang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lembut</a:t>
            </a:r>
            <a:r>
              <a:rPr lang="en-US" sz="2000" dirty="0"/>
              <a:t> </a:t>
            </a:r>
            <a:r>
              <a:rPr lang="en-US" sz="2000" dirty="0" err="1"/>
              <a:t>saat</a:t>
            </a:r>
            <a:r>
              <a:rPr lang="en-US" sz="2000" dirty="0"/>
              <a:t> </a:t>
            </a:r>
            <a:r>
              <a:rPr lang="en-US" sz="2000" dirty="0" err="1"/>
              <a:t>kelahirankepala</a:t>
            </a:r>
            <a:r>
              <a:rPr lang="en-US" sz="2000" dirty="0"/>
              <a:t> </a:t>
            </a:r>
            <a:r>
              <a:rPr lang="en-US" sz="2000" dirty="0" err="1"/>
              <a:t>bayi</a:t>
            </a:r>
            <a:r>
              <a:rPr lang="en-US" sz="2000" dirty="0"/>
              <a:t>. </a:t>
            </a:r>
            <a:r>
              <a:rPr lang="en-US" sz="2000" dirty="0" err="1"/>
              <a:t>Sesnsasi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terjadi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waktu</a:t>
            </a:r>
            <a:r>
              <a:rPr lang="en-US" sz="2000" dirty="0"/>
              <a:t> </a:t>
            </a:r>
            <a:r>
              <a:rPr lang="en-US" sz="2000" dirty="0" err="1"/>
              <a:t>singkat</a:t>
            </a:r>
            <a:r>
              <a:rPr lang="en-US" sz="2000" dirty="0"/>
              <a:t>.</a:t>
            </a:r>
          </a:p>
          <a:p>
            <a:r>
              <a:rPr lang="en-US" sz="2400" dirty="0"/>
              <a:t>Crowning </a:t>
            </a:r>
            <a:r>
              <a:rPr lang="en-US" sz="2400" dirty="0" err="1"/>
              <a:t>kepala</a:t>
            </a:r>
            <a:r>
              <a:rPr lang="en-US" sz="2400" dirty="0"/>
              <a:t> </a:t>
            </a:r>
            <a:r>
              <a:rPr lang="en-US" sz="2400" dirty="0" err="1"/>
              <a:t>bayi</a:t>
            </a:r>
            <a:endParaRPr lang="en-US" sz="2400" dirty="0"/>
          </a:p>
          <a:p>
            <a:pPr lvl="1" algn="just"/>
            <a:r>
              <a:rPr lang="en-US" sz="2000" dirty="0" err="1"/>
              <a:t>Ketika</a:t>
            </a:r>
            <a:r>
              <a:rPr lang="en-US" sz="2000" dirty="0"/>
              <a:t> diameter </a:t>
            </a:r>
            <a:r>
              <a:rPr lang="en-US" sz="2000" dirty="0" err="1"/>
              <a:t>terbesar</a:t>
            </a:r>
            <a:r>
              <a:rPr lang="en-US" sz="2000" dirty="0"/>
              <a:t> </a:t>
            </a:r>
            <a:r>
              <a:rPr lang="en-US" sz="2000" dirty="0" err="1"/>
              <a:t>kepada</a:t>
            </a:r>
            <a:r>
              <a:rPr lang="en-US" sz="2000" dirty="0"/>
              <a:t> </a:t>
            </a:r>
            <a:r>
              <a:rPr lang="en-US" sz="2000" dirty="0" err="1"/>
              <a:t>bayi</a:t>
            </a:r>
            <a:r>
              <a:rPr lang="en-US" sz="2000" dirty="0"/>
              <a:t> </a:t>
            </a:r>
            <a:r>
              <a:rPr lang="en-US" sz="2000" dirty="0" err="1"/>
              <a:t>berada</a:t>
            </a:r>
            <a:r>
              <a:rPr lang="en-US" sz="2000" dirty="0"/>
              <a:t> di </a:t>
            </a:r>
            <a:r>
              <a:rPr lang="en-US" sz="2000" dirty="0" err="1"/>
              <a:t>bawah</a:t>
            </a:r>
            <a:r>
              <a:rPr lang="en-US" sz="2000" dirty="0"/>
              <a:t> arcus pubis, </a:t>
            </a:r>
            <a:r>
              <a:rPr lang="en-US" sz="2000" dirty="0" err="1"/>
              <a:t>hal</a:t>
            </a:r>
            <a:r>
              <a:rPr lang="en-US" sz="2000" dirty="0"/>
              <a:t> </a:t>
            </a:r>
            <a:r>
              <a:rPr lang="en-US" sz="2000" dirty="0" err="1"/>
              <a:t>tersebut</a:t>
            </a:r>
            <a:r>
              <a:rPr lang="en-US" sz="2000" dirty="0"/>
              <a:t> </a:t>
            </a:r>
            <a:r>
              <a:rPr lang="en-US" sz="2000" dirty="0" err="1"/>
              <a:t>dinamakan</a:t>
            </a:r>
            <a:r>
              <a:rPr lang="en-US" sz="2000" dirty="0"/>
              <a:t> crowning. </a:t>
            </a:r>
            <a:r>
              <a:rPr lang="en-US" sz="2000" dirty="0" err="1"/>
              <a:t>Waktu</a:t>
            </a:r>
            <a:r>
              <a:rPr lang="en-US" sz="2000" dirty="0"/>
              <a:t> </a:t>
            </a:r>
            <a:r>
              <a:rPr lang="en-US" sz="2000" dirty="0" err="1"/>
              <a:t>tersebut</a:t>
            </a:r>
            <a:r>
              <a:rPr lang="en-US" sz="2000" dirty="0"/>
              <a:t> </a:t>
            </a:r>
            <a:r>
              <a:rPr lang="en-US" sz="2000" dirty="0" err="1"/>
              <a:t>harus</a:t>
            </a:r>
            <a:r>
              <a:rPr lang="en-US" sz="2000" dirty="0"/>
              <a:t> </a:t>
            </a:r>
            <a:r>
              <a:rPr lang="en-US" sz="2000" dirty="0" err="1"/>
              <a:t>diantisipasi</a:t>
            </a:r>
            <a:r>
              <a:rPr lang="en-US" sz="2000" dirty="0"/>
              <a:t>; </a:t>
            </a:r>
            <a:r>
              <a:rPr lang="en-US" sz="2000" dirty="0" err="1"/>
              <a:t>ibu</a:t>
            </a:r>
            <a:r>
              <a:rPr lang="en-US" sz="2000" dirty="0"/>
              <a:t> </a:t>
            </a:r>
            <a:r>
              <a:rPr lang="en-US" sz="2000" dirty="0" err="1"/>
              <a:t>bersalin</a:t>
            </a:r>
            <a:r>
              <a:rPr lang="en-US" sz="2000" dirty="0"/>
              <a:t> </a:t>
            </a:r>
            <a:r>
              <a:rPr lang="en-US" sz="2000" dirty="0" err="1"/>
              <a:t>menjadi</a:t>
            </a:r>
            <a:r>
              <a:rPr lang="en-US" sz="2000" dirty="0"/>
              <a:t> </a:t>
            </a:r>
            <a:r>
              <a:rPr lang="en-US" sz="2000" dirty="0" err="1"/>
              <a:t>lebih</a:t>
            </a:r>
            <a:r>
              <a:rPr lang="en-US" sz="2000" dirty="0"/>
              <a:t> </a:t>
            </a:r>
            <a:r>
              <a:rPr lang="en-US" sz="2000" dirty="0" err="1"/>
              <a:t>tenang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atmosfer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kamar</a:t>
            </a:r>
            <a:r>
              <a:rPr lang="en-US" sz="2000" dirty="0"/>
              <a:t> </a:t>
            </a:r>
            <a:r>
              <a:rPr lang="en-US" sz="2000" dirty="0" err="1"/>
              <a:t>bersalin</a:t>
            </a:r>
            <a:r>
              <a:rPr lang="en-US" sz="2000" dirty="0"/>
              <a:t> </a:t>
            </a:r>
            <a:r>
              <a:rPr lang="en-US" sz="2000" dirty="0" err="1"/>
              <a:t>harus</a:t>
            </a:r>
            <a:r>
              <a:rPr lang="en-US" sz="2000" dirty="0"/>
              <a:t> </a:t>
            </a:r>
            <a:r>
              <a:rPr lang="en-US" sz="2000" dirty="0" err="1"/>
              <a:t>tenang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terburu-buru</a:t>
            </a:r>
            <a:r>
              <a:rPr lang="en-US" sz="2000" dirty="0"/>
              <a:t>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20225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1620</TotalTime>
  <Words>1636</Words>
  <Application>Microsoft Office PowerPoint</Application>
  <PresentationFormat>Widescreen</PresentationFormat>
  <Paragraphs>187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Calibri Light</vt:lpstr>
      <vt:lpstr>Comfortaa</vt:lpstr>
      <vt:lpstr>Roboto Condensed</vt:lpstr>
      <vt:lpstr>Times New Roman</vt:lpstr>
      <vt:lpstr>Wingdings 3</vt:lpstr>
      <vt:lpstr>Office Theme</vt:lpstr>
      <vt:lpstr>PowerPoint Presentation</vt:lpstr>
      <vt:lpstr>ASUHAN PERSALINAN KALA II</vt:lpstr>
      <vt:lpstr>TUJUAN PEMBELAJARAN</vt:lpstr>
      <vt:lpstr>Konsep Dasar Kala II</vt:lpstr>
      <vt:lpstr>PowerPoint Presentation</vt:lpstr>
      <vt:lpstr>Tahap Kelahiran Bayi</vt:lpstr>
      <vt:lpstr>PowerPoint Presentation</vt:lpstr>
      <vt:lpstr>Karakteristik Persalinan Kala II </vt:lpstr>
      <vt:lpstr>Karakteristik Persalinan Kala II</vt:lpstr>
      <vt:lpstr>TANDA DAN GEJALA</vt:lpstr>
      <vt:lpstr>ALUR PENATALAKSANAAN</vt:lpstr>
      <vt:lpstr>Asuhan Pada Persalinan Kala II</vt:lpstr>
      <vt:lpstr>Dukungan Fisik dan Psikologis</vt:lpstr>
      <vt:lpstr>PowerPoint Presentation</vt:lpstr>
      <vt:lpstr>Kebutuhan Cairan dan Nutrisi</vt:lpstr>
      <vt:lpstr>Kebutuhan Eliminasi</vt:lpstr>
      <vt:lpstr>Pengaruh Kandung Kemih Penuh Selama Persalinan</vt:lpstr>
      <vt:lpstr>Posisi dan Ambulasi</vt:lpstr>
      <vt:lpstr>Kerugian Posisi Litotomi</vt:lpstr>
      <vt:lpstr>Posisi Persalinan yang Dianjurkan</vt:lpstr>
      <vt:lpstr>PowerPoint Presentation</vt:lpstr>
      <vt:lpstr>Pengurangan Rasa Nyeri</vt:lpstr>
      <vt:lpstr>Teknik Pengurangan Nyeri</vt:lpstr>
      <vt:lpstr>PowerPoint Presentation</vt:lpstr>
      <vt:lpstr>Kebiasaan yang Membahayakan</vt:lpstr>
      <vt:lpstr>ASUHAN KALA II PEMANTAUAN IBU</vt:lpstr>
      <vt:lpstr>ASUHAN KALA II  PEMANTAUAN JANIN </vt:lpstr>
      <vt:lpstr>ASUHAN PERSALINAN KALA II</vt:lpstr>
      <vt:lpstr>Terima Kasih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ASUHAN PERSALINAN KALA II</dc:title>
  <dc:creator>Asus</dc:creator>
  <cp:lastModifiedBy> </cp:lastModifiedBy>
  <cp:revision>30</cp:revision>
  <dcterms:created xsi:type="dcterms:W3CDTF">2022-11-04T05:37:57Z</dcterms:created>
  <dcterms:modified xsi:type="dcterms:W3CDTF">2022-11-07T04:23:33Z</dcterms:modified>
</cp:coreProperties>
</file>