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9" r:id="rId4"/>
    <p:sldId id="273" r:id="rId5"/>
    <p:sldId id="274" r:id="rId6"/>
    <p:sldId id="262" r:id="rId7"/>
    <p:sldId id="275" r:id="rId8"/>
    <p:sldId id="276" r:id="rId9"/>
    <p:sldId id="277" r:id="rId10"/>
    <p:sldId id="278" r:id="rId11"/>
    <p:sldId id="263" r:id="rId12"/>
    <p:sldId id="266" r:id="rId13"/>
  </p:sldIdLst>
  <p:sldSz cx="18288000" cy="10287000"/>
  <p:notesSz cx="6858000" cy="9144000"/>
  <p:embeddedFontLst>
    <p:embeddedFont>
      <p:font typeface="Poppins" panose="00000500000000000000" pitchFamily="2" charset="0"/>
      <p:regular r:id="rId15"/>
      <p:bold r:id="rId16"/>
      <p:boldItalic r:id="rId17"/>
    </p:embeddedFont>
    <p:embeddedFont>
      <p:font typeface="Poppins Black" panose="00000A00000000000000" pitchFamily="2" charset="0"/>
      <p:bold r:id="rId18"/>
      <p:boldItalic r:id="rId19"/>
    </p:embeddedFont>
    <p:embeddedFont>
      <p:font typeface="Poppins Medium" panose="00000600000000000000" pitchFamily="2" charset="0"/>
      <p:regular r:id="rId20"/>
      <p:bold r:id="rId21"/>
      <p:italic r:id="rId22"/>
      <p:boldItalic r:id="rId23"/>
    </p:embeddedFont>
    <p:embeddedFont>
      <p:font typeface="Poppins SemiBold" panose="000007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D3yo4EjqIO/LU3MRPmwmuE5oh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93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28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475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0733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80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6372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 name="Google Shape;35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50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16" name="Google Shape;116;p2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7" name="Google Shape;11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0"/>
        <p:cNvGrpSpPr/>
        <p:nvPr/>
      </p:nvGrpSpPr>
      <p:grpSpPr>
        <a:xfrm>
          <a:off x="0" y="0"/>
          <a:ext cx="0" cy="0"/>
          <a:chOff x="0" y="0"/>
          <a:chExt cx="0" cy="0"/>
        </a:xfrm>
      </p:grpSpPr>
      <p:sp>
        <p:nvSpPr>
          <p:cNvPr id="121" name="Google Shape;121;p2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5"/>
          <p:cNvSpPr>
            <a:spLocks noGrp="1"/>
          </p:cNvSpPr>
          <p:nvPr>
            <p:ph type="pic" idx="2"/>
          </p:nvPr>
        </p:nvSpPr>
        <p:spPr>
          <a:xfrm>
            <a:off x="1792288" y="612775"/>
            <a:ext cx="5486400" cy="4114800"/>
          </a:xfrm>
          <a:prstGeom prst="rect">
            <a:avLst/>
          </a:prstGeom>
          <a:noFill/>
          <a:ln>
            <a:noFill/>
          </a:ln>
        </p:spPr>
      </p:sp>
      <p:sp>
        <p:nvSpPr>
          <p:cNvPr id="123" name="Google Shape;123;p2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4" name="Google Shape;12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2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ontents slide layout">
  <p:cSld name="2_Contents slide layout">
    <p:spTree>
      <p:nvGrpSpPr>
        <p:cNvPr id="1" name="Shape 15"/>
        <p:cNvGrpSpPr/>
        <p:nvPr/>
      </p:nvGrpSpPr>
      <p:grpSpPr>
        <a:xfrm>
          <a:off x="0" y="0"/>
          <a:ext cx="0" cy="0"/>
          <a:chOff x="0" y="0"/>
          <a:chExt cx="0" cy="0"/>
        </a:xfrm>
      </p:grpSpPr>
      <p:sp>
        <p:nvSpPr>
          <p:cNvPr id="16" name="Google Shape;16;p14"/>
          <p:cNvSpPr/>
          <p:nvPr/>
        </p:nvSpPr>
        <p:spPr>
          <a:xfrm>
            <a:off x="2" y="0"/>
            <a:ext cx="613611" cy="10287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 name="Google Shape;17;p14"/>
          <p:cNvSpPr txBox="1">
            <a:spLocks noGrp="1"/>
          </p:cNvSpPr>
          <p:nvPr>
            <p:ph type="body" idx="1"/>
          </p:nvPr>
        </p:nvSpPr>
        <p:spPr>
          <a:xfrm>
            <a:off x="2726453" y="961264"/>
            <a:ext cx="14996064" cy="1086371"/>
          </a:xfrm>
          <a:prstGeom prst="rect">
            <a:avLst/>
          </a:prstGeom>
          <a:noFill/>
          <a:ln>
            <a:noFill/>
          </a:ln>
        </p:spPr>
        <p:txBody>
          <a:bodyPr spcFirstLastPara="1" wrap="square" lIns="91425" tIns="45700" rIns="91425" bIns="45700" anchor="ctr" anchorCtr="0">
            <a:normAutofit/>
          </a:bodyPr>
          <a:lstStyle>
            <a:lvl1pPr marL="457200" lvl="0" indent="-228600" algn="l">
              <a:spcBef>
                <a:spcPts val="1620"/>
              </a:spcBef>
              <a:spcAft>
                <a:spcPts val="0"/>
              </a:spcAft>
              <a:buClr>
                <a:srgbClr val="262626"/>
              </a:buClr>
              <a:buSzPts val="8100"/>
              <a:buNone/>
              <a:defRPr sz="8100" b="0">
                <a:solidFill>
                  <a:srgbClr val="262626"/>
                </a:solidFill>
                <a:latin typeface="Calibri"/>
                <a:ea typeface="Calibri"/>
                <a:cs typeface="Calibri"/>
                <a:sym typeface="Calibri"/>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8" name="Google Shape;18;p14"/>
          <p:cNvPicPr preferRelativeResize="0"/>
          <p:nvPr/>
        </p:nvPicPr>
        <p:blipFill rotWithShape="1">
          <a:blip r:embed="rId2">
            <a:alphaModFix/>
          </a:blip>
          <a:srcRect/>
          <a:stretch/>
        </p:blipFill>
        <p:spPr>
          <a:xfrm rot="-241636">
            <a:off x="916990" y="267569"/>
            <a:ext cx="1170800" cy="1315199"/>
          </a:xfrm>
          <a:prstGeom prst="rect">
            <a:avLst/>
          </a:prstGeom>
          <a:noFill/>
          <a:ln>
            <a:noFill/>
          </a:ln>
        </p:spPr>
      </p:pic>
      <p:pic>
        <p:nvPicPr>
          <p:cNvPr id="19" name="Google Shape;19;p14"/>
          <p:cNvPicPr preferRelativeResize="0"/>
          <p:nvPr/>
        </p:nvPicPr>
        <p:blipFill rotWithShape="1">
          <a:blip r:embed="rId3">
            <a:alphaModFix/>
          </a:blip>
          <a:srcRect/>
          <a:stretch/>
        </p:blipFill>
        <p:spPr>
          <a:xfrm rot="-241636">
            <a:off x="769981" y="2514537"/>
            <a:ext cx="466019" cy="523496"/>
          </a:xfrm>
          <a:prstGeom prst="rect">
            <a:avLst/>
          </a:prstGeom>
          <a:noFill/>
          <a:ln>
            <a:noFill/>
          </a:ln>
        </p:spPr>
      </p:pic>
      <p:pic>
        <p:nvPicPr>
          <p:cNvPr id="20" name="Google Shape;20;p14"/>
          <p:cNvPicPr preferRelativeResize="0"/>
          <p:nvPr/>
        </p:nvPicPr>
        <p:blipFill rotWithShape="1">
          <a:blip r:embed="rId4">
            <a:alphaModFix/>
          </a:blip>
          <a:srcRect/>
          <a:stretch/>
        </p:blipFill>
        <p:spPr>
          <a:xfrm rot="1337627">
            <a:off x="1507454" y="1588839"/>
            <a:ext cx="816843" cy="917589"/>
          </a:xfrm>
          <a:prstGeom prst="rect">
            <a:avLst/>
          </a:prstGeom>
          <a:noFill/>
          <a:ln>
            <a:noFill/>
          </a:ln>
        </p:spPr>
      </p:pic>
      <p:pic>
        <p:nvPicPr>
          <p:cNvPr id="21" name="Google Shape;21;p14"/>
          <p:cNvPicPr preferRelativeResize="0"/>
          <p:nvPr/>
        </p:nvPicPr>
        <p:blipFill rotWithShape="1">
          <a:blip r:embed="rId5">
            <a:alphaModFix/>
          </a:blip>
          <a:srcRect/>
          <a:stretch/>
        </p:blipFill>
        <p:spPr>
          <a:xfrm>
            <a:off x="1996791" y="463381"/>
            <a:ext cx="197211" cy="122216"/>
          </a:xfrm>
          <a:prstGeom prst="rect">
            <a:avLst/>
          </a:prstGeom>
          <a:noFill/>
          <a:ln>
            <a:noFill/>
          </a:ln>
        </p:spPr>
      </p:pic>
      <p:pic>
        <p:nvPicPr>
          <p:cNvPr id="22" name="Google Shape;22;p14"/>
          <p:cNvPicPr preferRelativeResize="0"/>
          <p:nvPr/>
        </p:nvPicPr>
        <p:blipFill rotWithShape="1">
          <a:blip r:embed="rId6">
            <a:alphaModFix/>
          </a:blip>
          <a:srcRect/>
          <a:stretch/>
        </p:blipFill>
        <p:spPr>
          <a:xfrm>
            <a:off x="838939" y="1800815"/>
            <a:ext cx="266360" cy="165069"/>
          </a:xfrm>
          <a:prstGeom prst="rect">
            <a:avLst/>
          </a:prstGeom>
          <a:noFill/>
          <a:ln>
            <a:noFill/>
          </a:ln>
        </p:spPr>
      </p:pic>
      <p:pic>
        <p:nvPicPr>
          <p:cNvPr id="23" name="Google Shape;23;p14"/>
          <p:cNvPicPr preferRelativeResize="0"/>
          <p:nvPr/>
        </p:nvPicPr>
        <p:blipFill rotWithShape="1">
          <a:blip r:embed="rId7">
            <a:alphaModFix/>
          </a:blip>
          <a:srcRect/>
          <a:stretch/>
        </p:blipFill>
        <p:spPr>
          <a:xfrm rot="-1780958">
            <a:off x="2868885" y="229502"/>
            <a:ext cx="356841" cy="2211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6_Images &amp; Contents Layout">
  <p:cSld name="16_Images &amp; Contents Layout">
    <p:bg>
      <p:bgPr>
        <a:solidFill>
          <a:schemeClr val="lt1"/>
        </a:solidFill>
        <a:effectLst/>
      </p:bgPr>
    </p:bg>
    <p:spTree>
      <p:nvGrpSpPr>
        <p:cNvPr id="1" name="Shape 69"/>
        <p:cNvGrpSpPr/>
        <p:nvPr/>
      </p:nvGrpSpPr>
      <p:grpSpPr>
        <a:xfrm>
          <a:off x="0" y="0"/>
          <a:ext cx="0" cy="0"/>
          <a:chOff x="0" y="0"/>
          <a:chExt cx="0" cy="0"/>
        </a:xfrm>
      </p:grpSpPr>
      <p:sp>
        <p:nvSpPr>
          <p:cNvPr id="70" name="Google Shape;70;p17"/>
          <p:cNvSpPr>
            <a:spLocks noGrp="1"/>
          </p:cNvSpPr>
          <p:nvPr>
            <p:ph type="pic" idx="2"/>
          </p:nvPr>
        </p:nvSpPr>
        <p:spPr>
          <a:xfrm>
            <a:off x="13708743" y="2"/>
            <a:ext cx="4295343" cy="5998985"/>
          </a:xfrm>
          <a:prstGeom prst="rect">
            <a:avLst/>
          </a:prstGeom>
          <a:solidFill>
            <a:srgbClr val="F2F2F2"/>
          </a:solidFill>
          <a:ln>
            <a:noFill/>
          </a:ln>
        </p:spPr>
      </p:sp>
      <p:sp>
        <p:nvSpPr>
          <p:cNvPr id="71" name="Google Shape;71;p17"/>
          <p:cNvSpPr>
            <a:spLocks noGrp="1"/>
          </p:cNvSpPr>
          <p:nvPr>
            <p:ph type="pic" idx="3"/>
          </p:nvPr>
        </p:nvSpPr>
        <p:spPr>
          <a:xfrm>
            <a:off x="9183192" y="4305092"/>
            <a:ext cx="4295343" cy="5981909"/>
          </a:xfrm>
          <a:prstGeom prst="rect">
            <a:avLst/>
          </a:prstGeom>
          <a:solidFill>
            <a:srgbClr val="F2F2F2"/>
          </a:solidFill>
          <a:ln>
            <a:noFill/>
          </a:ln>
        </p:spPr>
      </p:sp>
      <p:sp>
        <p:nvSpPr>
          <p:cNvPr id="72" name="Google Shape;72;p17"/>
          <p:cNvSpPr/>
          <p:nvPr/>
        </p:nvSpPr>
        <p:spPr>
          <a:xfrm>
            <a:off x="13708743" y="6172200"/>
            <a:ext cx="4295343" cy="4114800"/>
          </a:xfrm>
          <a:prstGeom prst="rect">
            <a:avLst/>
          </a:prstGeom>
          <a:solidFill>
            <a:schemeClr val="accent1"/>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73" name="Google Shape;73;p17"/>
          <p:cNvSpPr/>
          <p:nvPr/>
        </p:nvSpPr>
        <p:spPr>
          <a:xfrm>
            <a:off x="9183192" y="2"/>
            <a:ext cx="4295343" cy="4131876"/>
          </a:xfrm>
          <a:prstGeom prst="rect">
            <a:avLst/>
          </a:prstGeom>
          <a:solidFill>
            <a:schemeClr val="accent2"/>
          </a:solidFill>
          <a:ln>
            <a:noFill/>
          </a:ln>
        </p:spPr>
        <p:txBody>
          <a:bodyPr spcFirstLastPara="1" wrap="square" lIns="137150" tIns="68575" rIns="137150" bIns="68575"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7" name="Google Shape;7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9" name="Google Shape;89;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5" name="Google Shape;95;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6" name="Google Shape;9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2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2" name="Google Shape;102;p2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3" name="Google Shape;103;p2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4" name="Google Shape;104;p2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5" name="Google Shape;10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3.png"/><Relationship Id="rId4" Type="http://schemas.openxmlformats.org/officeDocument/2006/relationships/image" Target="../media/image13.jp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
          <p:cNvSpPr/>
          <p:nvPr/>
        </p:nvSpPr>
        <p:spPr>
          <a:xfrm rot="-5400000">
            <a:off x="-1997529" y="5620657"/>
            <a:ext cx="5103504" cy="1499154"/>
          </a:xfrm>
          <a:custGeom>
            <a:avLst/>
            <a:gdLst/>
            <a:ahLst/>
            <a:cxnLst/>
            <a:rect l="l" t="t" r="r" b="b"/>
            <a:pathLst>
              <a:path w="5103504" h="1499154" extrusionOk="0">
                <a:moveTo>
                  <a:pt x="0" y="0"/>
                </a:moveTo>
                <a:lnTo>
                  <a:pt x="5103505" y="0"/>
                </a:lnTo>
                <a:lnTo>
                  <a:pt x="5103505" y="1499154"/>
                </a:lnTo>
                <a:lnTo>
                  <a:pt x="0" y="1499154"/>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5" name="Google Shape;145;p1"/>
          <p:cNvGrpSpPr/>
          <p:nvPr/>
        </p:nvGrpSpPr>
        <p:grpSpPr>
          <a:xfrm>
            <a:off x="1246065" y="7456654"/>
            <a:ext cx="432044" cy="432044"/>
            <a:chOff x="0" y="0"/>
            <a:chExt cx="812800" cy="812800"/>
          </a:xfrm>
        </p:grpSpPr>
        <p:sp>
          <p:nvSpPr>
            <p:cNvPr id="146" name="Google Shape;146;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8" name="Google Shape;148;p1"/>
          <p:cNvGrpSpPr/>
          <p:nvPr/>
        </p:nvGrpSpPr>
        <p:grpSpPr>
          <a:xfrm>
            <a:off x="103827" y="9089590"/>
            <a:ext cx="2831992" cy="2831992"/>
            <a:chOff x="0" y="0"/>
            <a:chExt cx="812800" cy="812800"/>
          </a:xfrm>
        </p:grpSpPr>
        <p:sp>
          <p:nvSpPr>
            <p:cNvPr id="149" name="Google Shape;149;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1" name="Google Shape;151;p1"/>
          <p:cNvGrpSpPr/>
          <p:nvPr/>
        </p:nvGrpSpPr>
        <p:grpSpPr>
          <a:xfrm>
            <a:off x="7517484" y="8711283"/>
            <a:ext cx="1050577" cy="1050577"/>
            <a:chOff x="0" y="0"/>
            <a:chExt cx="812800" cy="812800"/>
          </a:xfrm>
        </p:grpSpPr>
        <p:sp>
          <p:nvSpPr>
            <p:cNvPr id="152" name="Google Shape;152;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54" name="Google Shape;154;p1"/>
          <p:cNvGrpSpPr/>
          <p:nvPr/>
        </p:nvGrpSpPr>
        <p:grpSpPr>
          <a:xfrm>
            <a:off x="8042772" y="-897152"/>
            <a:ext cx="1794303" cy="1794303"/>
            <a:chOff x="0" y="0"/>
            <a:chExt cx="812800" cy="812800"/>
          </a:xfrm>
        </p:grpSpPr>
        <p:sp>
          <p:nvSpPr>
            <p:cNvPr id="155" name="Google Shape;155;p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55500"/>
                </a:lnSpc>
                <a:spcBef>
                  <a:spcPts val="0"/>
                </a:spcBef>
                <a:spcAft>
                  <a:spcPts val="0"/>
                </a:spcAft>
                <a:buNone/>
              </a:pPr>
              <a:endParaRPr sz="1800">
                <a:solidFill>
                  <a:schemeClr val="dk1"/>
                </a:solidFill>
                <a:latin typeface="Calibri"/>
                <a:ea typeface="Calibri"/>
                <a:cs typeface="Calibri"/>
                <a:sym typeface="Calibri"/>
              </a:endParaRPr>
            </a:p>
          </p:txBody>
        </p:sp>
      </p:grpSp>
      <p:sp>
        <p:nvSpPr>
          <p:cNvPr id="157" name="Google Shape;157;p1"/>
          <p:cNvSpPr/>
          <p:nvPr/>
        </p:nvSpPr>
        <p:spPr>
          <a:xfrm>
            <a:off x="9950666" y="1453414"/>
            <a:ext cx="7757472" cy="1115758"/>
          </a:xfrm>
          <a:custGeom>
            <a:avLst/>
            <a:gdLst/>
            <a:ahLst/>
            <a:cxnLst/>
            <a:rect l="l" t="t" r="r" b="b"/>
            <a:pathLst>
              <a:path w="9897851" h="1115758" extrusionOk="0">
                <a:moveTo>
                  <a:pt x="0" y="0"/>
                </a:moveTo>
                <a:lnTo>
                  <a:pt x="9897851" y="0"/>
                </a:lnTo>
                <a:lnTo>
                  <a:pt x="9897851" y="1115757"/>
                </a:lnTo>
                <a:lnTo>
                  <a:pt x="0" y="1115757"/>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
          <p:cNvSpPr/>
          <p:nvPr/>
        </p:nvSpPr>
        <p:spPr>
          <a:xfrm>
            <a:off x="16161949" y="8266411"/>
            <a:ext cx="889746" cy="889746"/>
          </a:xfrm>
          <a:custGeom>
            <a:avLst/>
            <a:gdLst/>
            <a:ahLst/>
            <a:cxnLst/>
            <a:rect l="l" t="t" r="r" b="b"/>
            <a:pathLst>
              <a:path w="889746" h="889746" extrusionOk="0">
                <a:moveTo>
                  <a:pt x="0" y="0"/>
                </a:moveTo>
                <a:lnTo>
                  <a:pt x="889746" y="0"/>
                </a:lnTo>
                <a:lnTo>
                  <a:pt x="889746" y="889745"/>
                </a:lnTo>
                <a:lnTo>
                  <a:pt x="0" y="889745"/>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
          <p:cNvSpPr/>
          <p:nvPr/>
        </p:nvSpPr>
        <p:spPr>
          <a:xfrm>
            <a:off x="13381946" y="218252"/>
            <a:ext cx="1200813" cy="848937"/>
          </a:xfrm>
          <a:custGeom>
            <a:avLst/>
            <a:gdLst/>
            <a:ahLst/>
            <a:cxnLst/>
            <a:rect l="l" t="t" r="r" b="b"/>
            <a:pathLst>
              <a:path w="1200813" h="848937" extrusionOk="0">
                <a:moveTo>
                  <a:pt x="0" y="0"/>
                </a:moveTo>
                <a:lnTo>
                  <a:pt x="1200813" y="0"/>
                </a:lnTo>
                <a:lnTo>
                  <a:pt x="1200813" y="848937"/>
                </a:lnTo>
                <a:lnTo>
                  <a:pt x="0" y="84893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
          <p:cNvSpPr/>
          <p:nvPr/>
        </p:nvSpPr>
        <p:spPr>
          <a:xfrm>
            <a:off x="14582759" y="218252"/>
            <a:ext cx="1579190" cy="842235"/>
          </a:xfrm>
          <a:custGeom>
            <a:avLst/>
            <a:gdLst/>
            <a:ahLst/>
            <a:cxnLst/>
            <a:rect l="l" t="t" r="r" b="b"/>
            <a:pathLst>
              <a:path w="1579190" h="842235" extrusionOk="0">
                <a:moveTo>
                  <a:pt x="0" y="0"/>
                </a:moveTo>
                <a:lnTo>
                  <a:pt x="1579190" y="0"/>
                </a:lnTo>
                <a:lnTo>
                  <a:pt x="1579190" y="842235"/>
                </a:lnTo>
                <a:lnTo>
                  <a:pt x="0" y="842235"/>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1"/>
          <p:cNvSpPr txBox="1"/>
          <p:nvPr/>
        </p:nvSpPr>
        <p:spPr>
          <a:xfrm>
            <a:off x="2935820" y="4170719"/>
            <a:ext cx="14488474" cy="1514132"/>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None/>
            </a:pPr>
            <a:r>
              <a:rPr lang="en-US" sz="8199" b="1" dirty="0" err="1">
                <a:solidFill>
                  <a:srgbClr val="000000"/>
                </a:solidFill>
                <a:latin typeface="Poppins"/>
                <a:ea typeface="Poppins"/>
                <a:cs typeface="Poppins"/>
                <a:sym typeface="Poppins"/>
              </a:rPr>
              <a:t>Unsur</a:t>
            </a:r>
            <a:r>
              <a:rPr lang="en-US" sz="8199" b="1" dirty="0">
                <a:solidFill>
                  <a:srgbClr val="000000"/>
                </a:solidFill>
                <a:latin typeface="Poppins"/>
                <a:ea typeface="Poppins"/>
                <a:cs typeface="Poppins"/>
                <a:sym typeface="Poppins"/>
              </a:rPr>
              <a:t> </a:t>
            </a:r>
            <a:r>
              <a:rPr lang="en-US" sz="8199" b="1" dirty="0" err="1">
                <a:solidFill>
                  <a:srgbClr val="000000"/>
                </a:solidFill>
                <a:latin typeface="Poppins"/>
                <a:ea typeface="Poppins"/>
                <a:cs typeface="Poppins"/>
                <a:sym typeface="Poppins"/>
              </a:rPr>
              <a:t>Intrinsik</a:t>
            </a:r>
            <a:r>
              <a:rPr lang="en-US" sz="8199" b="1" dirty="0">
                <a:solidFill>
                  <a:srgbClr val="000000"/>
                </a:solidFill>
                <a:latin typeface="Poppins"/>
                <a:ea typeface="Poppins"/>
                <a:cs typeface="Poppins"/>
                <a:sym typeface="Poppins"/>
              </a:rPr>
              <a:t> </a:t>
            </a:r>
            <a:r>
              <a:rPr lang="en-US" sz="8199" b="1" dirty="0" err="1">
                <a:solidFill>
                  <a:srgbClr val="000000"/>
                </a:solidFill>
                <a:latin typeface="Poppins"/>
                <a:ea typeface="Poppins"/>
                <a:cs typeface="Poppins"/>
                <a:sym typeface="Poppins"/>
              </a:rPr>
              <a:t>Prosa</a:t>
            </a:r>
            <a:endParaRPr sz="8199" b="1" dirty="0">
              <a:solidFill>
                <a:srgbClr val="000000"/>
              </a:solidFill>
              <a:latin typeface="Poppins"/>
              <a:ea typeface="Poppins"/>
              <a:cs typeface="Poppins"/>
              <a:sym typeface="Poppins"/>
            </a:endParaRPr>
          </a:p>
        </p:txBody>
      </p:sp>
      <p:sp>
        <p:nvSpPr>
          <p:cNvPr id="162" name="Google Shape;162;p1"/>
          <p:cNvSpPr txBox="1"/>
          <p:nvPr/>
        </p:nvSpPr>
        <p:spPr>
          <a:xfrm>
            <a:off x="10713668" y="1620767"/>
            <a:ext cx="7292019" cy="919611"/>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None/>
            </a:pPr>
            <a:r>
              <a:rPr lang="en-US" sz="2490" b="1" dirty="0">
                <a:solidFill>
                  <a:srgbClr val="FFFFFF"/>
                </a:solidFill>
                <a:latin typeface="Poppins SemiBold"/>
                <a:ea typeface="Poppins SemiBold"/>
                <a:cs typeface="Poppins SemiBold"/>
                <a:sym typeface="Poppins SemiBold"/>
              </a:rPr>
              <a:t>Mata </a:t>
            </a:r>
            <a:r>
              <a:rPr lang="en-US" sz="2490" b="1" dirty="0" err="1">
                <a:solidFill>
                  <a:srgbClr val="FFFFFF"/>
                </a:solidFill>
                <a:latin typeface="Poppins SemiBold"/>
                <a:ea typeface="Poppins SemiBold"/>
                <a:cs typeface="Poppins SemiBold"/>
                <a:sym typeface="Poppins SemiBold"/>
              </a:rPr>
              <a:t>Kuliah</a:t>
            </a:r>
            <a:r>
              <a:rPr lang="en-US" sz="2490" b="1" dirty="0">
                <a:solidFill>
                  <a:srgbClr val="FFFFFF"/>
                </a:solidFill>
                <a:latin typeface="Poppins SemiBold"/>
                <a:ea typeface="Poppins SemiBold"/>
                <a:cs typeface="Poppins SemiBold"/>
                <a:sym typeface="Poppins SemiBold"/>
              </a:rPr>
              <a:t>: </a:t>
            </a:r>
            <a:r>
              <a:rPr lang="en-US" sz="2490" b="1" dirty="0" err="1">
                <a:solidFill>
                  <a:srgbClr val="FFFFFF"/>
                </a:solidFill>
                <a:latin typeface="Poppins SemiBold"/>
                <a:ea typeface="Poppins SemiBold"/>
                <a:cs typeface="Poppins SemiBold"/>
                <a:sym typeface="Poppins SemiBold"/>
              </a:rPr>
              <a:t>Apresiasi</a:t>
            </a:r>
            <a:r>
              <a:rPr lang="en-US" sz="2490" b="1" dirty="0">
                <a:solidFill>
                  <a:srgbClr val="FFFFFF"/>
                </a:solidFill>
                <a:latin typeface="Poppins SemiBold"/>
                <a:ea typeface="Poppins SemiBold"/>
                <a:cs typeface="Poppins SemiBold"/>
                <a:sym typeface="Poppins SemiBold"/>
              </a:rPr>
              <a:t> dan Kajian </a:t>
            </a:r>
            <a:r>
              <a:rPr lang="en-US" sz="2490" b="1" dirty="0" err="1">
                <a:solidFill>
                  <a:srgbClr val="FFFFFF"/>
                </a:solidFill>
                <a:latin typeface="Poppins SemiBold"/>
                <a:ea typeface="Poppins SemiBold"/>
                <a:cs typeface="Poppins SemiBold"/>
                <a:sym typeface="Poppins SemiBold"/>
              </a:rPr>
              <a:t>Prosa</a:t>
            </a:r>
            <a:endParaRPr sz="2490" b="1" dirty="0">
              <a:solidFill>
                <a:srgbClr val="FFFFFF"/>
              </a:solidFill>
              <a:latin typeface="Poppins SemiBold"/>
              <a:ea typeface="Poppins SemiBold"/>
              <a:cs typeface="Poppins SemiBold"/>
              <a:sym typeface="Poppins SemiBold"/>
            </a:endParaRPr>
          </a:p>
          <a:p>
            <a:pPr marL="0" marR="0" lvl="0" indent="0" algn="just" rtl="0">
              <a:lnSpc>
                <a:spcPct val="120000"/>
              </a:lnSpc>
              <a:spcBef>
                <a:spcPts val="0"/>
              </a:spcBef>
              <a:spcAft>
                <a:spcPts val="0"/>
              </a:spcAft>
              <a:buNone/>
            </a:pPr>
            <a:r>
              <a:rPr lang="en-US" sz="2490" b="1" dirty="0" err="1">
                <a:solidFill>
                  <a:srgbClr val="FFFFFF"/>
                </a:solidFill>
                <a:latin typeface="Poppins SemiBold"/>
                <a:ea typeface="Poppins SemiBold"/>
                <a:cs typeface="Poppins SemiBold"/>
                <a:sym typeface="Poppins SemiBold"/>
              </a:rPr>
              <a:t>Pertemuan</a:t>
            </a:r>
            <a:r>
              <a:rPr lang="en-US" sz="2490" b="1" dirty="0">
                <a:solidFill>
                  <a:srgbClr val="FFFFFF"/>
                </a:solidFill>
                <a:latin typeface="Poppins SemiBold"/>
                <a:ea typeface="Poppins SemiBold"/>
                <a:cs typeface="Poppins SemiBold"/>
                <a:sym typeface="Poppins SemiBold"/>
              </a:rPr>
              <a:t> </a:t>
            </a:r>
            <a:r>
              <a:rPr lang="en-US" sz="2490" b="1" dirty="0" err="1">
                <a:solidFill>
                  <a:srgbClr val="FFFFFF"/>
                </a:solidFill>
                <a:latin typeface="Poppins SemiBold"/>
                <a:ea typeface="Poppins SemiBold"/>
                <a:cs typeface="Poppins SemiBold"/>
                <a:sym typeface="Poppins SemiBold"/>
              </a:rPr>
              <a:t>ke</a:t>
            </a:r>
            <a:r>
              <a:rPr lang="en-US" sz="2490" b="1" dirty="0">
                <a:solidFill>
                  <a:srgbClr val="FFFFFF"/>
                </a:solidFill>
                <a:latin typeface="Poppins SemiBold"/>
                <a:ea typeface="Poppins SemiBold"/>
                <a:cs typeface="Poppins SemiBold"/>
                <a:sym typeface="Poppins SemiBold"/>
              </a:rPr>
              <a:t>: 4</a:t>
            </a:r>
            <a:endParaRPr dirty="0"/>
          </a:p>
        </p:txBody>
      </p:sp>
      <p:sp>
        <p:nvSpPr>
          <p:cNvPr id="163" name="Google Shape;163;p1"/>
          <p:cNvSpPr txBox="1"/>
          <p:nvPr/>
        </p:nvSpPr>
        <p:spPr>
          <a:xfrm>
            <a:off x="11434641" y="8491056"/>
            <a:ext cx="4547707" cy="430930"/>
          </a:xfrm>
          <a:prstGeom prst="rect">
            <a:avLst/>
          </a:prstGeom>
          <a:noFill/>
          <a:ln>
            <a:noFill/>
          </a:ln>
        </p:spPr>
        <p:txBody>
          <a:bodyPr spcFirstLastPara="1" wrap="square" lIns="0" tIns="0" rIns="0" bIns="0" anchor="t" anchorCtr="0">
            <a:spAutoFit/>
          </a:bodyPr>
          <a:lstStyle/>
          <a:p>
            <a:pPr marL="0" marR="0" lvl="0" indent="0" algn="r" rtl="0">
              <a:lnSpc>
                <a:spcPct val="113990"/>
              </a:lnSpc>
              <a:spcBef>
                <a:spcPts val="0"/>
              </a:spcBef>
              <a:spcAft>
                <a:spcPts val="0"/>
              </a:spcAft>
              <a:buNone/>
            </a:pPr>
            <a:r>
              <a:rPr lang="en-US" sz="2802" b="1">
                <a:solidFill>
                  <a:srgbClr val="000000"/>
                </a:solidFill>
                <a:latin typeface="Poppins SemiBold"/>
                <a:ea typeface="Poppins SemiBold"/>
                <a:cs typeface="Poppins SemiBold"/>
                <a:sym typeface="Poppins SemiBold"/>
              </a:rPr>
              <a:t>pbsi.ikipsiliwangi.ac.id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3"/>
          <p:cNvGrpSpPr/>
          <p:nvPr/>
        </p:nvGrpSpPr>
        <p:grpSpPr>
          <a:xfrm>
            <a:off x="-3393883" y="1746186"/>
            <a:ext cx="6787775" cy="6787775"/>
            <a:chOff x="18919" y="18919"/>
            <a:chExt cx="774963" cy="774963"/>
          </a:xfrm>
        </p:grpSpPr>
        <p:sp>
          <p:nvSpPr>
            <p:cNvPr id="182" name="Google Shape;182;p3"/>
            <p:cNvSpPr/>
            <p:nvPr/>
          </p:nvSpPr>
          <p:spPr>
            <a:xfrm>
              <a:off x="18919" y="18919"/>
              <a:ext cx="774963" cy="774963"/>
            </a:xfrm>
            <a:custGeom>
              <a:avLst/>
              <a:gdLst/>
              <a:ahLst/>
              <a:cxnLst/>
              <a:rect l="l" t="t" r="r" b="b"/>
              <a:pathLst>
                <a:path w="774963" h="774963" extrusionOk="0">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3"/>
            <p:cNvSpPr txBox="1"/>
            <p:nvPr/>
          </p:nvSpPr>
          <p:spPr>
            <a:xfrm>
              <a:off x="139700" y="101600"/>
              <a:ext cx="533400" cy="571500"/>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r>
                <a:rPr lang="en-US" sz="3600" dirty="0">
                  <a:solidFill>
                    <a:schemeClr val="dk1"/>
                  </a:solidFill>
                  <a:latin typeface="Calibri"/>
                  <a:ea typeface="Calibri"/>
                  <a:cs typeface="Calibri"/>
                  <a:sym typeface="Calibri"/>
                </a:rPr>
                <a:t>Gaya Bahasa</a:t>
              </a:r>
              <a:endParaRPr sz="3600" dirty="0">
                <a:solidFill>
                  <a:schemeClr val="dk1"/>
                </a:solidFill>
                <a:latin typeface="Calibri"/>
                <a:ea typeface="Calibri"/>
                <a:cs typeface="Calibri"/>
                <a:sym typeface="Calibri"/>
              </a:endParaRPr>
            </a:p>
          </p:txBody>
        </p:sp>
      </p:grpSp>
      <p:grpSp>
        <p:nvGrpSpPr>
          <p:cNvPr id="184" name="Google Shape;184;p3"/>
          <p:cNvGrpSpPr/>
          <p:nvPr/>
        </p:nvGrpSpPr>
        <p:grpSpPr>
          <a:xfrm>
            <a:off x="-1290787" y="798303"/>
            <a:ext cx="2581571" cy="2581571"/>
            <a:chOff x="15531" y="15531"/>
            <a:chExt cx="781737" cy="781737"/>
          </a:xfrm>
        </p:grpSpPr>
        <p:sp>
          <p:nvSpPr>
            <p:cNvPr id="185" name="Google Shape;185;p3"/>
            <p:cNvSpPr/>
            <p:nvPr/>
          </p:nvSpPr>
          <p:spPr>
            <a:xfrm>
              <a:off x="15531" y="15531"/>
              <a:ext cx="781737" cy="781737"/>
            </a:xfrm>
            <a:custGeom>
              <a:avLst/>
              <a:gdLst/>
              <a:ahLst/>
              <a:cxnLst/>
              <a:rect l="l" t="t" r="r" b="b"/>
              <a:pathLst>
                <a:path w="781737" h="781737" extrusionOk="0">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3"/>
            <p:cNvSpPr txBox="1"/>
            <p:nvPr/>
          </p:nvSpPr>
          <p:spPr>
            <a:xfrm>
              <a:off x="139700" y="101600"/>
              <a:ext cx="533400" cy="5715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7" name="Google Shape;187;p3"/>
          <p:cNvGrpSpPr/>
          <p:nvPr/>
        </p:nvGrpSpPr>
        <p:grpSpPr>
          <a:xfrm>
            <a:off x="1874885" y="6360355"/>
            <a:ext cx="1388011" cy="1388011"/>
            <a:chOff x="21728" y="21728"/>
            <a:chExt cx="769344" cy="769344"/>
          </a:xfrm>
        </p:grpSpPr>
        <p:sp>
          <p:nvSpPr>
            <p:cNvPr id="188" name="Google Shape;188;p3"/>
            <p:cNvSpPr/>
            <p:nvPr/>
          </p:nvSpPr>
          <p:spPr>
            <a:xfrm>
              <a:off x="21728" y="21728"/>
              <a:ext cx="769344" cy="769344"/>
            </a:xfrm>
            <a:custGeom>
              <a:avLst/>
              <a:gdLst/>
              <a:ahLst/>
              <a:cxnLst/>
              <a:rect l="l" t="t" r="r" b="b"/>
              <a:pathLst>
                <a:path w="769344" h="769344" extrusionOk="0">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3"/>
            <p:cNvSpPr txBox="1"/>
            <p:nvPr/>
          </p:nvSpPr>
          <p:spPr>
            <a:xfrm>
              <a:off x="139700" y="101600"/>
              <a:ext cx="533400" cy="5715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0" name="Google Shape;190;p3"/>
          <p:cNvGrpSpPr/>
          <p:nvPr/>
        </p:nvGrpSpPr>
        <p:grpSpPr>
          <a:xfrm>
            <a:off x="5915989" y="1378625"/>
            <a:ext cx="7510080" cy="1312333"/>
            <a:chOff x="0" y="-38100"/>
            <a:chExt cx="3049338" cy="294604"/>
          </a:xfrm>
        </p:grpSpPr>
        <p:sp>
          <p:nvSpPr>
            <p:cNvPr id="191" name="Google Shape;191;p3"/>
            <p:cNvSpPr/>
            <p:nvPr/>
          </p:nvSpPr>
          <p:spPr>
            <a:xfrm>
              <a:off x="0" y="0"/>
              <a:ext cx="3049338" cy="256504"/>
            </a:xfrm>
            <a:custGeom>
              <a:avLst/>
              <a:gdLst/>
              <a:ahLst/>
              <a:cxnLst/>
              <a:rect l="l" t="t" r="r" b="b"/>
              <a:pathLst>
                <a:path w="3049338" h="256504" extrusionOk="0">
                  <a:moveTo>
                    <a:pt x="0" y="0"/>
                  </a:moveTo>
                  <a:lnTo>
                    <a:pt x="3049338" y="0"/>
                  </a:lnTo>
                  <a:lnTo>
                    <a:pt x="3049338" y="256504"/>
                  </a:lnTo>
                  <a:lnTo>
                    <a:pt x="0" y="256504"/>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3"/>
            <p:cNvSpPr txBox="1"/>
            <p:nvPr/>
          </p:nvSpPr>
          <p:spPr>
            <a:xfrm>
              <a:off x="0" y="-38100"/>
              <a:ext cx="3049338" cy="29460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4" name="Google Shape;194;p3"/>
          <p:cNvGrpSpPr/>
          <p:nvPr/>
        </p:nvGrpSpPr>
        <p:grpSpPr>
          <a:xfrm>
            <a:off x="4769213" y="982797"/>
            <a:ext cx="2135106" cy="2135106"/>
            <a:chOff x="14395" y="14395"/>
            <a:chExt cx="784011" cy="784011"/>
          </a:xfrm>
        </p:grpSpPr>
        <p:sp>
          <p:nvSpPr>
            <p:cNvPr id="195" name="Google Shape;195;p3"/>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3"/>
            <p:cNvSpPr txBox="1"/>
            <p:nvPr/>
          </p:nvSpPr>
          <p:spPr>
            <a:xfrm>
              <a:off x="139700" y="101600"/>
              <a:ext cx="533400" cy="571500"/>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7" name="Google Shape;197;p3"/>
          <p:cNvGrpSpPr/>
          <p:nvPr/>
        </p:nvGrpSpPr>
        <p:grpSpPr>
          <a:xfrm>
            <a:off x="5387073" y="2841130"/>
            <a:ext cx="1939666" cy="1886007"/>
            <a:chOff x="14395" y="14395"/>
            <a:chExt cx="784011" cy="784011"/>
          </a:xfrm>
        </p:grpSpPr>
        <p:sp>
          <p:nvSpPr>
            <p:cNvPr id="198" name="Google Shape;198;p3"/>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3"/>
            <p:cNvSpPr txBox="1"/>
            <p:nvPr/>
          </p:nvSpPr>
          <p:spPr>
            <a:xfrm>
              <a:off x="139700" y="101600"/>
              <a:ext cx="533400" cy="571500"/>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00" name="Google Shape;200;p3"/>
          <p:cNvSpPr/>
          <p:nvPr/>
        </p:nvSpPr>
        <p:spPr>
          <a:xfrm>
            <a:off x="5120590" y="1348943"/>
            <a:ext cx="1014868" cy="1234906"/>
          </a:xfrm>
          <a:custGeom>
            <a:avLst/>
            <a:gdLst/>
            <a:ahLst/>
            <a:cxnLst/>
            <a:rect l="l" t="t" r="r" b="b"/>
            <a:pathLst>
              <a:path w="1014868" h="1234906" extrusionOk="0">
                <a:moveTo>
                  <a:pt x="0" y="0"/>
                </a:moveTo>
                <a:lnTo>
                  <a:pt x="1014869" y="0"/>
                </a:lnTo>
                <a:lnTo>
                  <a:pt x="1014869" y="1234906"/>
                </a:lnTo>
                <a:lnTo>
                  <a:pt x="0" y="12349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3"/>
          <p:cNvSpPr/>
          <p:nvPr/>
        </p:nvSpPr>
        <p:spPr>
          <a:xfrm>
            <a:off x="5860261" y="3208716"/>
            <a:ext cx="786262" cy="1001028"/>
          </a:xfrm>
          <a:custGeom>
            <a:avLst/>
            <a:gdLst/>
            <a:ahLst/>
            <a:cxnLst/>
            <a:rect l="l" t="t" r="r" b="b"/>
            <a:pathLst>
              <a:path w="786262" h="1001028" extrusionOk="0">
                <a:moveTo>
                  <a:pt x="0" y="0"/>
                </a:moveTo>
                <a:lnTo>
                  <a:pt x="786262" y="0"/>
                </a:lnTo>
                <a:lnTo>
                  <a:pt x="786262" y="1001028"/>
                </a:lnTo>
                <a:lnTo>
                  <a:pt x="0" y="10010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3"/>
          <p:cNvSpPr txBox="1"/>
          <p:nvPr/>
        </p:nvSpPr>
        <p:spPr>
          <a:xfrm>
            <a:off x="7045361" y="1535509"/>
            <a:ext cx="9642439" cy="86177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4000" b="1" dirty="0" err="1">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rPr>
              <a:t>Konsep</a:t>
            </a:r>
            <a:endParaRPr sz="4000" b="1" dirty="0">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endParaRPr>
          </a:p>
        </p:txBody>
      </p:sp>
      <p:sp>
        <p:nvSpPr>
          <p:cNvPr id="203" name="Google Shape;203;p3"/>
          <p:cNvSpPr txBox="1"/>
          <p:nvPr/>
        </p:nvSpPr>
        <p:spPr>
          <a:xfrm>
            <a:off x="7045361" y="6197281"/>
            <a:ext cx="4436017" cy="97387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5455" dirty="0">
                <a:solidFill>
                  <a:srgbClr val="FFFFFF"/>
                </a:solidFill>
                <a:latin typeface="Poppins Medium"/>
                <a:ea typeface="Poppins Medium"/>
                <a:cs typeface="Poppins Medium"/>
                <a:sym typeface="Poppins Medium"/>
              </a:rPr>
              <a:t>Our Mission</a:t>
            </a:r>
            <a:endParaRPr dirty="0"/>
          </a:p>
        </p:txBody>
      </p:sp>
      <p:sp>
        <p:nvSpPr>
          <p:cNvPr id="3" name="Rectangle: Rounded Corners 2">
            <a:extLst>
              <a:ext uri="{FF2B5EF4-FFF2-40B4-BE49-F238E27FC236}">
                <a16:creationId xmlns:a16="http://schemas.microsoft.com/office/drawing/2014/main" id="{4DBA59E1-F375-D3B5-08F7-44CB388CC7E7}"/>
              </a:ext>
            </a:extLst>
          </p:cNvPr>
          <p:cNvSpPr/>
          <p:nvPr/>
        </p:nvSpPr>
        <p:spPr>
          <a:xfrm>
            <a:off x="7119498" y="2969827"/>
            <a:ext cx="10774288" cy="15280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400" dirty="0"/>
              <a:t>Gaya bahasa mencakup pilihan kata, struktur kalimat, penggunaan majas, dan cara penulis mengekspresikan ide-ide dan emosi. Gaya bahasa dapat bervariasi dari formal hingga informal, sederhana hingga kompleks, deskriptif hingga puitis.</a:t>
            </a:r>
          </a:p>
        </p:txBody>
      </p:sp>
      <p:sp>
        <p:nvSpPr>
          <p:cNvPr id="5" name="Google Shape;198;p3">
            <a:extLst>
              <a:ext uri="{FF2B5EF4-FFF2-40B4-BE49-F238E27FC236}">
                <a16:creationId xmlns:a16="http://schemas.microsoft.com/office/drawing/2014/main" id="{BE28D6B8-84F1-8CD1-0B11-07FF170D5D96}"/>
              </a:ext>
            </a:extLst>
          </p:cNvPr>
          <p:cNvSpPr/>
          <p:nvPr/>
        </p:nvSpPr>
        <p:spPr>
          <a:xfrm>
            <a:off x="5185839" y="6765396"/>
            <a:ext cx="2135106" cy="2135106"/>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201;p3">
            <a:extLst>
              <a:ext uri="{FF2B5EF4-FFF2-40B4-BE49-F238E27FC236}">
                <a16:creationId xmlns:a16="http://schemas.microsoft.com/office/drawing/2014/main" id="{CE551A6E-C2F6-5903-0D3D-B2A5D4367D6B}"/>
              </a:ext>
            </a:extLst>
          </p:cNvPr>
          <p:cNvSpPr/>
          <p:nvPr/>
        </p:nvSpPr>
        <p:spPr>
          <a:xfrm>
            <a:off x="5625861" y="7226699"/>
            <a:ext cx="1110336" cy="1222220"/>
          </a:xfrm>
          <a:custGeom>
            <a:avLst/>
            <a:gdLst/>
            <a:ahLst/>
            <a:cxnLst/>
            <a:rect l="l" t="t" r="r" b="b"/>
            <a:pathLst>
              <a:path w="786262" h="1001028" extrusionOk="0">
                <a:moveTo>
                  <a:pt x="0" y="0"/>
                </a:moveTo>
                <a:lnTo>
                  <a:pt x="786262" y="0"/>
                </a:lnTo>
                <a:lnTo>
                  <a:pt x="786262" y="1001028"/>
                </a:lnTo>
                <a:lnTo>
                  <a:pt x="0" y="10010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Rectangle: Rounded Corners 7">
            <a:extLst>
              <a:ext uri="{FF2B5EF4-FFF2-40B4-BE49-F238E27FC236}">
                <a16:creationId xmlns:a16="http://schemas.microsoft.com/office/drawing/2014/main" id="{E637A9F4-2900-2DF7-4936-E21595BDC31C}"/>
              </a:ext>
            </a:extLst>
          </p:cNvPr>
          <p:cNvSpPr/>
          <p:nvPr/>
        </p:nvSpPr>
        <p:spPr>
          <a:xfrm>
            <a:off x="6904319" y="7171152"/>
            <a:ext cx="10774288" cy="15280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400" dirty="0"/>
              <a:t>Gaya bahasa memperkaya narasi, menciptakan suasana, dan mempengaruhi nada serta ritme cerita, serta mempengaruhi bagaimana pembaca </a:t>
            </a:r>
            <a:r>
              <a:rPr lang="id-ID" sz="2400" dirty="0" err="1"/>
              <a:t>merespon</a:t>
            </a:r>
            <a:r>
              <a:rPr lang="id-ID" sz="2400" dirty="0"/>
              <a:t> dan memahami cerita.</a:t>
            </a:r>
          </a:p>
        </p:txBody>
      </p:sp>
      <p:grpSp>
        <p:nvGrpSpPr>
          <p:cNvPr id="4" name="Google Shape;190;p3">
            <a:extLst>
              <a:ext uri="{FF2B5EF4-FFF2-40B4-BE49-F238E27FC236}">
                <a16:creationId xmlns:a16="http://schemas.microsoft.com/office/drawing/2014/main" id="{DE84C414-C0E7-A072-22D8-77AC4CA2E16A}"/>
              </a:ext>
            </a:extLst>
          </p:cNvPr>
          <p:cNvGrpSpPr/>
          <p:nvPr/>
        </p:nvGrpSpPr>
        <p:grpSpPr>
          <a:xfrm>
            <a:off x="6021155" y="5099291"/>
            <a:ext cx="7510080" cy="1312333"/>
            <a:chOff x="0" y="-38100"/>
            <a:chExt cx="3049338" cy="294604"/>
          </a:xfrm>
        </p:grpSpPr>
        <p:sp>
          <p:nvSpPr>
            <p:cNvPr id="6" name="Google Shape;191;p3">
              <a:extLst>
                <a:ext uri="{FF2B5EF4-FFF2-40B4-BE49-F238E27FC236}">
                  <a16:creationId xmlns:a16="http://schemas.microsoft.com/office/drawing/2014/main" id="{99BA77C3-AAEC-FC6F-332B-8CB27C935AB6}"/>
                </a:ext>
              </a:extLst>
            </p:cNvPr>
            <p:cNvSpPr/>
            <p:nvPr/>
          </p:nvSpPr>
          <p:spPr>
            <a:xfrm>
              <a:off x="0" y="0"/>
              <a:ext cx="3049338" cy="256504"/>
            </a:xfrm>
            <a:custGeom>
              <a:avLst/>
              <a:gdLst/>
              <a:ahLst/>
              <a:cxnLst/>
              <a:rect l="l" t="t" r="r" b="b"/>
              <a:pathLst>
                <a:path w="3049338" h="256504" extrusionOk="0">
                  <a:moveTo>
                    <a:pt x="0" y="0"/>
                  </a:moveTo>
                  <a:lnTo>
                    <a:pt x="3049338" y="0"/>
                  </a:lnTo>
                  <a:lnTo>
                    <a:pt x="3049338" y="256504"/>
                  </a:lnTo>
                  <a:lnTo>
                    <a:pt x="0" y="256504"/>
                  </a:ln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92;p3">
              <a:extLst>
                <a:ext uri="{FF2B5EF4-FFF2-40B4-BE49-F238E27FC236}">
                  <a16:creationId xmlns:a16="http://schemas.microsoft.com/office/drawing/2014/main" id="{45B7A8CB-3C99-94BF-151C-1947187E1F0F}"/>
                </a:ext>
              </a:extLst>
            </p:cNvPr>
            <p:cNvSpPr txBox="1"/>
            <p:nvPr/>
          </p:nvSpPr>
          <p:spPr>
            <a:xfrm>
              <a:off x="0" y="-38100"/>
              <a:ext cx="3049338" cy="294604"/>
            </a:xfrm>
            <a:prstGeom prst="rect">
              <a:avLst/>
            </a:prstGeom>
            <a:ln/>
          </p:spPr>
          <p:style>
            <a:lnRef idx="1">
              <a:schemeClr val="accent6"/>
            </a:lnRef>
            <a:fillRef idx="3">
              <a:schemeClr val="accent6"/>
            </a:fillRef>
            <a:effectRef idx="2">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r>
                <a:rPr lang="id-ID" sz="4400" b="1" dirty="0"/>
                <a:t>Peran dalam Prosa</a:t>
              </a:r>
              <a:endParaRPr sz="3600" b="1" dirty="0">
                <a:ln w="22225">
                  <a:solidFill>
                    <a:schemeClr val="accent2"/>
                  </a:solidFill>
                  <a:prstDash val="solid"/>
                </a:ln>
                <a:solidFill>
                  <a:schemeClr val="accent2">
                    <a:lumMod val="40000"/>
                    <a:lumOff val="60000"/>
                  </a:schemeClr>
                </a:solidFill>
                <a:latin typeface="Calibri"/>
                <a:ea typeface="Calibri"/>
                <a:cs typeface="Calibri"/>
                <a:sym typeface="Calibri"/>
              </a:endParaRPr>
            </a:p>
          </p:txBody>
        </p:sp>
      </p:grpSp>
      <p:grpSp>
        <p:nvGrpSpPr>
          <p:cNvPr id="10" name="Google Shape;194;p3">
            <a:extLst>
              <a:ext uri="{FF2B5EF4-FFF2-40B4-BE49-F238E27FC236}">
                <a16:creationId xmlns:a16="http://schemas.microsoft.com/office/drawing/2014/main" id="{1E53D419-7154-23DF-BD84-362E0D99D70B}"/>
              </a:ext>
            </a:extLst>
          </p:cNvPr>
          <p:cNvGrpSpPr/>
          <p:nvPr/>
        </p:nvGrpSpPr>
        <p:grpSpPr>
          <a:xfrm>
            <a:off x="4558309" y="4702040"/>
            <a:ext cx="2135106" cy="2135106"/>
            <a:chOff x="14395" y="14395"/>
            <a:chExt cx="784011" cy="784011"/>
          </a:xfrm>
        </p:grpSpPr>
        <p:sp>
          <p:nvSpPr>
            <p:cNvPr id="11" name="Google Shape;195;p3">
              <a:extLst>
                <a:ext uri="{FF2B5EF4-FFF2-40B4-BE49-F238E27FC236}">
                  <a16:creationId xmlns:a16="http://schemas.microsoft.com/office/drawing/2014/main" id="{E746CA03-EC59-5DD1-22BF-9EE498113D95}"/>
                </a:ext>
              </a:extLst>
            </p:cNvPr>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96;p3">
              <a:extLst>
                <a:ext uri="{FF2B5EF4-FFF2-40B4-BE49-F238E27FC236}">
                  <a16:creationId xmlns:a16="http://schemas.microsoft.com/office/drawing/2014/main" id="{E71C8B54-1D74-4044-33BB-8433A12DBB58}"/>
                </a:ext>
              </a:extLst>
            </p:cNvPr>
            <p:cNvSpPr txBox="1"/>
            <p:nvPr/>
          </p:nvSpPr>
          <p:spPr>
            <a:xfrm>
              <a:off x="139700" y="101600"/>
              <a:ext cx="533400" cy="571500"/>
            </a:xfrm>
            <a:prstGeom prst="rect">
              <a:avLst/>
            </a:prstGeom>
            <a:ln/>
          </p:spPr>
          <p:style>
            <a:lnRef idx="3">
              <a:schemeClr val="lt1"/>
            </a:lnRef>
            <a:fillRef idx="1">
              <a:schemeClr val="accent6"/>
            </a:fillRef>
            <a:effectRef idx="1">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13" name="Google Shape;200;p3">
            <a:extLst>
              <a:ext uri="{FF2B5EF4-FFF2-40B4-BE49-F238E27FC236}">
                <a16:creationId xmlns:a16="http://schemas.microsoft.com/office/drawing/2014/main" id="{CC94EEF9-BB84-4B0C-F657-49925B13E235}"/>
              </a:ext>
            </a:extLst>
          </p:cNvPr>
          <p:cNvSpPr/>
          <p:nvPr/>
        </p:nvSpPr>
        <p:spPr>
          <a:xfrm>
            <a:off x="5025168" y="5138005"/>
            <a:ext cx="1014868" cy="1234906"/>
          </a:xfrm>
          <a:custGeom>
            <a:avLst/>
            <a:gdLst/>
            <a:ahLst/>
            <a:cxnLst/>
            <a:rect l="l" t="t" r="r" b="b"/>
            <a:pathLst>
              <a:path w="1014868" h="1234906" extrusionOk="0">
                <a:moveTo>
                  <a:pt x="0" y="0"/>
                </a:moveTo>
                <a:lnTo>
                  <a:pt x="1014869" y="0"/>
                </a:lnTo>
                <a:lnTo>
                  <a:pt x="1014869" y="1234906"/>
                </a:lnTo>
                <a:lnTo>
                  <a:pt x="0" y="12349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924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8"/>
          <p:cNvSpPr/>
          <p:nvPr/>
        </p:nvSpPr>
        <p:spPr>
          <a:xfrm>
            <a:off x="1494065" y="4216555"/>
            <a:ext cx="6921783" cy="1632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45" name="Google Shape;445;p8"/>
          <p:cNvSpPr/>
          <p:nvPr/>
        </p:nvSpPr>
        <p:spPr>
          <a:xfrm>
            <a:off x="1881052" y="938000"/>
            <a:ext cx="6534797" cy="1632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pic>
        <p:nvPicPr>
          <p:cNvPr id="446" name="Google Shape;446;p8"/>
          <p:cNvPicPr preferRelativeResize="0"/>
          <p:nvPr/>
        </p:nvPicPr>
        <p:blipFill rotWithShape="1">
          <a:blip r:embed="rId3">
            <a:alphaModFix/>
          </a:blip>
          <a:srcRect/>
          <a:stretch/>
        </p:blipFill>
        <p:spPr>
          <a:xfrm>
            <a:off x="5268680" y="3579724"/>
            <a:ext cx="1328400" cy="1492235"/>
          </a:xfrm>
          <a:prstGeom prst="rect">
            <a:avLst/>
          </a:prstGeom>
          <a:noFill/>
          <a:ln>
            <a:noFill/>
          </a:ln>
        </p:spPr>
      </p:pic>
      <p:sp>
        <p:nvSpPr>
          <p:cNvPr id="447" name="Google Shape;447;p8"/>
          <p:cNvSpPr/>
          <p:nvPr/>
        </p:nvSpPr>
        <p:spPr>
          <a:xfrm>
            <a:off x="11242685" y="2912839"/>
            <a:ext cx="242888" cy="242888"/>
          </a:xfrm>
          <a:prstGeom prst="ellipse">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48" name="Google Shape;448;p8"/>
          <p:cNvSpPr/>
          <p:nvPr/>
        </p:nvSpPr>
        <p:spPr>
          <a:xfrm>
            <a:off x="15720683" y="7146025"/>
            <a:ext cx="242888" cy="242888"/>
          </a:xfrm>
          <a:prstGeom prst="ellipse">
            <a:avLst/>
          </a:prstGeom>
          <a:solidFill>
            <a:schemeClr val="accen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nvGrpSpPr>
          <p:cNvPr id="449" name="Google Shape;449;p8"/>
          <p:cNvGrpSpPr/>
          <p:nvPr/>
        </p:nvGrpSpPr>
        <p:grpSpPr>
          <a:xfrm>
            <a:off x="597002" y="539039"/>
            <a:ext cx="1878869" cy="3992745"/>
            <a:chOff x="585904" y="488961"/>
            <a:chExt cx="1284888" cy="2730489"/>
          </a:xfrm>
        </p:grpSpPr>
        <p:pic>
          <p:nvPicPr>
            <p:cNvPr id="450" name="Google Shape;450;p8"/>
            <p:cNvPicPr preferRelativeResize="0"/>
            <p:nvPr/>
          </p:nvPicPr>
          <p:blipFill rotWithShape="1">
            <a:blip r:embed="rId4">
              <a:alphaModFix/>
            </a:blip>
            <a:srcRect/>
            <a:stretch/>
          </p:blipFill>
          <p:spPr>
            <a:xfrm>
              <a:off x="791850" y="488961"/>
              <a:ext cx="1078942" cy="1212012"/>
            </a:xfrm>
            <a:prstGeom prst="rect">
              <a:avLst/>
            </a:prstGeom>
            <a:noFill/>
            <a:ln>
              <a:noFill/>
            </a:ln>
          </p:spPr>
        </p:pic>
        <p:pic>
          <p:nvPicPr>
            <p:cNvPr id="451" name="Google Shape;451;p8"/>
            <p:cNvPicPr preferRelativeResize="0"/>
            <p:nvPr/>
          </p:nvPicPr>
          <p:blipFill rotWithShape="1">
            <a:blip r:embed="rId5">
              <a:alphaModFix/>
            </a:blip>
            <a:srcRect/>
            <a:stretch/>
          </p:blipFill>
          <p:spPr>
            <a:xfrm>
              <a:off x="585904" y="1106648"/>
              <a:ext cx="971403" cy="2112802"/>
            </a:xfrm>
            <a:prstGeom prst="rect">
              <a:avLst/>
            </a:prstGeom>
            <a:noFill/>
            <a:ln>
              <a:noFill/>
            </a:ln>
          </p:spPr>
        </p:pic>
      </p:grpSp>
      <p:grpSp>
        <p:nvGrpSpPr>
          <p:cNvPr id="452" name="Google Shape;452;p8"/>
          <p:cNvGrpSpPr/>
          <p:nvPr/>
        </p:nvGrpSpPr>
        <p:grpSpPr>
          <a:xfrm>
            <a:off x="2017467" y="981815"/>
            <a:ext cx="6065298" cy="2916324"/>
            <a:chOff x="1236342" y="437265"/>
            <a:chExt cx="4043532" cy="1944216"/>
          </a:xfrm>
        </p:grpSpPr>
        <p:sp>
          <p:nvSpPr>
            <p:cNvPr id="453" name="Google Shape;453;p8"/>
            <p:cNvSpPr txBox="1"/>
            <p:nvPr/>
          </p:nvSpPr>
          <p:spPr>
            <a:xfrm>
              <a:off x="1236342" y="437265"/>
              <a:ext cx="4043532" cy="1944216"/>
            </a:xfrm>
            <a:prstGeom prst="rect">
              <a:avLst/>
            </a:prstGeom>
            <a:no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chemeClr val="accent2"/>
                </a:buClr>
                <a:buSzPts val="8100"/>
                <a:buFont typeface="Arial"/>
                <a:buNone/>
              </a:pPr>
              <a:r>
                <a:rPr lang="en-US" sz="8100" b="1" dirty="0" err="1">
                  <a:solidFill>
                    <a:schemeClr val="accent2"/>
                  </a:solidFill>
                  <a:latin typeface="Times New Roman"/>
                  <a:ea typeface="Times New Roman"/>
                  <a:cs typeface="Times New Roman"/>
                  <a:sym typeface="Times New Roman"/>
                </a:rPr>
                <a:t>Ringkasan</a:t>
              </a:r>
              <a:endParaRPr sz="8100" b="1" dirty="0">
                <a:solidFill>
                  <a:schemeClr val="accent1"/>
                </a:solidFill>
                <a:latin typeface="Times New Roman"/>
                <a:ea typeface="Times New Roman"/>
                <a:cs typeface="Times New Roman"/>
                <a:sym typeface="Times New Roman"/>
              </a:endParaRPr>
            </a:p>
          </p:txBody>
        </p:sp>
        <p:pic>
          <p:nvPicPr>
            <p:cNvPr id="454" name="Google Shape;454;p8"/>
            <p:cNvPicPr preferRelativeResize="0"/>
            <p:nvPr/>
          </p:nvPicPr>
          <p:blipFill rotWithShape="1">
            <a:blip r:embed="rId6">
              <a:alphaModFix/>
            </a:blip>
            <a:srcRect/>
            <a:stretch/>
          </p:blipFill>
          <p:spPr>
            <a:xfrm rot="5201944" flipH="1">
              <a:off x="1851961" y="631668"/>
              <a:ext cx="302830" cy="187669"/>
            </a:xfrm>
            <a:prstGeom prst="rect">
              <a:avLst/>
            </a:prstGeom>
            <a:noFill/>
            <a:ln>
              <a:noFill/>
            </a:ln>
          </p:spPr>
        </p:pic>
        <p:pic>
          <p:nvPicPr>
            <p:cNvPr id="455" name="Google Shape;455;p8"/>
            <p:cNvPicPr preferRelativeResize="0"/>
            <p:nvPr/>
          </p:nvPicPr>
          <p:blipFill rotWithShape="1">
            <a:blip r:embed="rId6">
              <a:alphaModFix/>
            </a:blip>
            <a:srcRect/>
            <a:stretch/>
          </p:blipFill>
          <p:spPr>
            <a:xfrm rot="5201944" flipH="1">
              <a:off x="4645902" y="631668"/>
              <a:ext cx="302830" cy="187669"/>
            </a:xfrm>
            <a:prstGeom prst="rect">
              <a:avLst/>
            </a:prstGeom>
            <a:noFill/>
            <a:ln>
              <a:noFill/>
            </a:ln>
          </p:spPr>
        </p:pic>
        <p:pic>
          <p:nvPicPr>
            <p:cNvPr id="456" name="Google Shape;456;p8"/>
            <p:cNvPicPr preferRelativeResize="0"/>
            <p:nvPr/>
          </p:nvPicPr>
          <p:blipFill rotWithShape="1">
            <a:blip r:embed="rId6">
              <a:alphaModFix/>
            </a:blip>
            <a:srcRect/>
            <a:stretch/>
          </p:blipFill>
          <p:spPr>
            <a:xfrm rot="5201944" flipH="1">
              <a:off x="2382410" y="1835968"/>
              <a:ext cx="302830" cy="187669"/>
            </a:xfrm>
            <a:prstGeom prst="rect">
              <a:avLst/>
            </a:prstGeom>
            <a:noFill/>
            <a:ln>
              <a:noFill/>
            </a:ln>
          </p:spPr>
        </p:pic>
      </p:grpSp>
      <p:sp>
        <p:nvSpPr>
          <p:cNvPr id="457" name="Google Shape;457;p8"/>
          <p:cNvSpPr/>
          <p:nvPr/>
        </p:nvSpPr>
        <p:spPr>
          <a:xfrm>
            <a:off x="8253848" y="937998"/>
            <a:ext cx="162000" cy="33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pic>
        <p:nvPicPr>
          <p:cNvPr id="458" name="Google Shape;458;p8"/>
          <p:cNvPicPr preferRelativeResize="0"/>
          <p:nvPr/>
        </p:nvPicPr>
        <p:blipFill rotWithShape="1">
          <a:blip r:embed="rId7">
            <a:alphaModFix/>
          </a:blip>
          <a:srcRect/>
          <a:stretch/>
        </p:blipFill>
        <p:spPr>
          <a:xfrm>
            <a:off x="6751411" y="3572212"/>
            <a:ext cx="1325996" cy="1499747"/>
          </a:xfrm>
          <a:prstGeom prst="rect">
            <a:avLst/>
          </a:prstGeom>
          <a:noFill/>
          <a:ln>
            <a:noFill/>
          </a:ln>
        </p:spPr>
      </p:pic>
      <p:pic>
        <p:nvPicPr>
          <p:cNvPr id="459" name="Google Shape;459;p8"/>
          <p:cNvPicPr preferRelativeResize="0"/>
          <p:nvPr/>
        </p:nvPicPr>
        <p:blipFill rotWithShape="1">
          <a:blip r:embed="rId7">
            <a:alphaModFix/>
          </a:blip>
          <a:srcRect/>
          <a:stretch/>
        </p:blipFill>
        <p:spPr>
          <a:xfrm>
            <a:off x="3669932" y="3536125"/>
            <a:ext cx="1325996" cy="1499747"/>
          </a:xfrm>
          <a:prstGeom prst="rect">
            <a:avLst/>
          </a:prstGeom>
          <a:noFill/>
          <a:ln>
            <a:noFill/>
          </a:ln>
        </p:spPr>
      </p:pic>
      <p:sp>
        <p:nvSpPr>
          <p:cNvPr id="460" name="Google Shape;460;p8"/>
          <p:cNvSpPr/>
          <p:nvPr/>
        </p:nvSpPr>
        <p:spPr>
          <a:xfrm>
            <a:off x="9872154" y="1414171"/>
            <a:ext cx="7304499" cy="7680593"/>
          </a:xfrm>
          <a:prstGeom prst="rect">
            <a:avLst/>
          </a:prstGeom>
          <a:solidFill>
            <a:schemeClr val="accent1"/>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200" dirty="0">
                <a:solidFill>
                  <a:schemeClr val="dk1"/>
                </a:solidFill>
                <a:latin typeface="Times New Roman"/>
                <a:ea typeface="Times New Roman"/>
                <a:cs typeface="Times New Roman"/>
                <a:sym typeface="Times New Roman"/>
              </a:rPr>
              <a:t> </a:t>
            </a:r>
            <a:r>
              <a:rPr lang="id-ID"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Semua unsur intrinsik ini saling terkait dan bekerja bersama untuk membentuk keseluruhan cerita. Sebagai contoh, tema mungkin diungkapkan melalui konflik yang dialami oleh tokoh dalam latar tertentu, dengan sudut pandang yang dipilih secara khusus untuk memberikan dampak emosional yang lebih besar. Gaya bahasa dan simbolisme membantu memperkuat tema dan amanat yang ingin disampaikan oleh penulis.</a:t>
            </a:r>
            <a:endParaRPr sz="3200" dirty="0"/>
          </a:p>
        </p:txBody>
      </p:sp>
      <p:sp>
        <p:nvSpPr>
          <p:cNvPr id="3" name="Rectangle: Rounded Corners 2">
            <a:extLst>
              <a:ext uri="{FF2B5EF4-FFF2-40B4-BE49-F238E27FC236}">
                <a16:creationId xmlns:a16="http://schemas.microsoft.com/office/drawing/2014/main" id="{A8ECA053-3EBD-B6A6-BBE4-028D74602C0A}"/>
              </a:ext>
            </a:extLst>
          </p:cNvPr>
          <p:cNvSpPr/>
          <p:nvPr/>
        </p:nvSpPr>
        <p:spPr>
          <a:xfrm>
            <a:off x="1191894" y="5176127"/>
            <a:ext cx="3804034" cy="203636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id-ID" dirty="0"/>
          </a:p>
        </p:txBody>
      </p:sp>
      <p:sp>
        <p:nvSpPr>
          <p:cNvPr id="4" name="Rectangle: Rounded Corners 3">
            <a:extLst>
              <a:ext uri="{FF2B5EF4-FFF2-40B4-BE49-F238E27FC236}">
                <a16:creationId xmlns:a16="http://schemas.microsoft.com/office/drawing/2014/main" id="{69884B0B-DBFB-E3D8-3D06-F3FAF6063D5F}"/>
              </a:ext>
            </a:extLst>
          </p:cNvPr>
          <p:cNvSpPr/>
          <p:nvPr/>
        </p:nvSpPr>
        <p:spPr>
          <a:xfrm>
            <a:off x="4772723" y="7516222"/>
            <a:ext cx="4152834" cy="203636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id-ID"/>
          </a:p>
        </p:txBody>
      </p:sp>
      <p:sp>
        <p:nvSpPr>
          <p:cNvPr id="5" name="Rectangle: Rounded Corners 4">
            <a:extLst>
              <a:ext uri="{FF2B5EF4-FFF2-40B4-BE49-F238E27FC236}">
                <a16:creationId xmlns:a16="http://schemas.microsoft.com/office/drawing/2014/main" id="{3CAF6B95-B064-AFC0-3EFA-D02545EEFA2E}"/>
              </a:ext>
            </a:extLst>
          </p:cNvPr>
          <p:cNvSpPr/>
          <p:nvPr/>
        </p:nvSpPr>
        <p:spPr>
          <a:xfrm>
            <a:off x="1841026" y="6591890"/>
            <a:ext cx="6236381" cy="2036361"/>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id-ID" sz="2000" dirty="0">
                <a:ln w="0"/>
                <a:solidFill>
                  <a:schemeClr val="tx1"/>
                </a:solidFill>
                <a:effectLst>
                  <a:outerShdw blurRad="38100" dist="19050" dir="2700000" algn="tl" rotWithShape="0">
                    <a:schemeClr val="dk1">
                      <a:alpha val="40000"/>
                    </a:schemeClr>
                  </a:outerShdw>
                </a:effectLst>
              </a:rPr>
              <a:t>Memahami konsep unsur intrinsik dalam prosa memberikan wawasan lebih dalam tentang bagaimana karya sastra dibangun dan bagaimana elemen-elemen tersebut saling mendukung untuk menciptakan cerita yang bermakna dan menarik.</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grpSp>
        <p:nvGrpSpPr>
          <p:cNvPr id="488" name="Google Shape;488;p11"/>
          <p:cNvGrpSpPr/>
          <p:nvPr/>
        </p:nvGrpSpPr>
        <p:grpSpPr>
          <a:xfrm>
            <a:off x="988888" y="1757486"/>
            <a:ext cx="6817181" cy="6817181"/>
            <a:chOff x="0" y="0"/>
            <a:chExt cx="837653" cy="837653"/>
          </a:xfrm>
        </p:grpSpPr>
        <p:sp>
          <p:nvSpPr>
            <p:cNvPr id="489" name="Google Shape;489;p11"/>
            <p:cNvSpPr/>
            <p:nvPr/>
          </p:nvSpPr>
          <p:spPr>
            <a:xfrm>
              <a:off x="0" y="0"/>
              <a:ext cx="837653" cy="837653"/>
            </a:xfrm>
            <a:custGeom>
              <a:avLst/>
              <a:gdLst/>
              <a:ahLst/>
              <a:cxnLst/>
              <a:rect l="l" t="t" r="r" b="b"/>
              <a:pathLst>
                <a:path w="837653" h="837653" extrusionOk="0">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F5AF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11"/>
            <p:cNvSpPr txBox="1"/>
            <p:nvPr/>
          </p:nvSpPr>
          <p:spPr>
            <a:xfrm>
              <a:off x="78530" y="21380"/>
              <a:ext cx="680593" cy="73774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491" name="Google Shape;491;p11"/>
          <p:cNvSpPr/>
          <p:nvPr/>
        </p:nvSpPr>
        <p:spPr>
          <a:xfrm>
            <a:off x="1287279" y="2055878"/>
            <a:ext cx="6220398" cy="6220398"/>
          </a:xfrm>
          <a:custGeom>
            <a:avLst/>
            <a:gdLst/>
            <a:ahLst/>
            <a:cxnLst/>
            <a:rect l="l" t="t" r="r" b="b"/>
            <a:pathLst>
              <a:path w="6220398" h="6220398" extrusionOk="0">
                <a:moveTo>
                  <a:pt x="0" y="0"/>
                </a:moveTo>
                <a:lnTo>
                  <a:pt x="6220398" y="0"/>
                </a:lnTo>
                <a:lnTo>
                  <a:pt x="6220398" y="6220397"/>
                </a:lnTo>
                <a:lnTo>
                  <a:pt x="0" y="622039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11"/>
          <p:cNvSpPr/>
          <p:nvPr/>
        </p:nvSpPr>
        <p:spPr>
          <a:xfrm>
            <a:off x="1462087" y="2138378"/>
            <a:ext cx="6055396" cy="6055396"/>
          </a:xfrm>
          <a:custGeom>
            <a:avLst/>
            <a:gdLst/>
            <a:ahLst/>
            <a:cxnLst/>
            <a:rect l="l" t="t" r="r" b="b"/>
            <a:pathLst>
              <a:path w="6055396" h="6055396" extrusionOk="0">
                <a:moveTo>
                  <a:pt x="0" y="0"/>
                </a:moveTo>
                <a:lnTo>
                  <a:pt x="6055397" y="0"/>
                </a:lnTo>
                <a:lnTo>
                  <a:pt x="6055397" y="6055397"/>
                </a:lnTo>
                <a:lnTo>
                  <a:pt x="0" y="605539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3" name="Google Shape;493;p11"/>
          <p:cNvGrpSpPr/>
          <p:nvPr/>
        </p:nvGrpSpPr>
        <p:grpSpPr>
          <a:xfrm>
            <a:off x="1519823" y="2399664"/>
            <a:ext cx="5805876" cy="5532824"/>
            <a:chOff x="0" y="0"/>
            <a:chExt cx="852913" cy="812800"/>
          </a:xfrm>
        </p:grpSpPr>
        <p:sp>
          <p:nvSpPr>
            <p:cNvPr id="494" name="Google Shape;494;p11"/>
            <p:cNvSpPr/>
            <p:nvPr/>
          </p:nvSpPr>
          <p:spPr>
            <a:xfrm>
              <a:off x="0" y="0"/>
              <a:ext cx="852913" cy="812800"/>
            </a:xfrm>
            <a:custGeom>
              <a:avLst/>
              <a:gdLst/>
              <a:ahLst/>
              <a:cxnLst/>
              <a:rect l="l" t="t" r="r" b="b"/>
              <a:pathLst>
                <a:path w="852913" h="812800" extrusionOk="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11"/>
            <p:cNvSpPr txBox="1"/>
            <p:nvPr/>
          </p:nvSpPr>
          <p:spPr>
            <a:xfrm>
              <a:off x="79961" y="19050"/>
              <a:ext cx="692992"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496" name="Google Shape;496;p11"/>
          <p:cNvSpPr/>
          <p:nvPr/>
        </p:nvSpPr>
        <p:spPr>
          <a:xfrm>
            <a:off x="1823139" y="2591748"/>
            <a:ext cx="5148678" cy="5148657"/>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4">
              <a:alphaModFix/>
            </a:blip>
            <a:stretch>
              <a:fillRect l="-24998" r="-2499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11"/>
          <p:cNvSpPr/>
          <p:nvPr/>
        </p:nvSpPr>
        <p:spPr>
          <a:xfrm rot="10800000">
            <a:off x="4397478" y="750863"/>
            <a:ext cx="4392637" cy="8785274"/>
          </a:xfrm>
          <a:custGeom>
            <a:avLst/>
            <a:gdLst/>
            <a:ahLst/>
            <a:cxnLst/>
            <a:rect l="l" t="t" r="r" b="b"/>
            <a:pathLst>
              <a:path w="4392637" h="8785274" extrusionOk="0">
                <a:moveTo>
                  <a:pt x="0" y="0"/>
                </a:moveTo>
                <a:lnTo>
                  <a:pt x="4392637" y="0"/>
                </a:lnTo>
                <a:lnTo>
                  <a:pt x="4392637" y="8785274"/>
                </a:lnTo>
                <a:lnTo>
                  <a:pt x="0" y="878527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11"/>
          <p:cNvSpPr/>
          <p:nvPr/>
        </p:nvSpPr>
        <p:spPr>
          <a:xfrm rot="-5400000">
            <a:off x="-1802175" y="4393923"/>
            <a:ext cx="5103504" cy="1499154"/>
          </a:xfrm>
          <a:custGeom>
            <a:avLst/>
            <a:gdLst/>
            <a:ahLst/>
            <a:cxnLst/>
            <a:rect l="l" t="t" r="r" b="b"/>
            <a:pathLst>
              <a:path w="5103504" h="1499154" extrusionOk="0">
                <a:moveTo>
                  <a:pt x="0" y="0"/>
                </a:moveTo>
                <a:lnTo>
                  <a:pt x="5103504" y="0"/>
                </a:lnTo>
                <a:lnTo>
                  <a:pt x="5103504" y="1499154"/>
                </a:lnTo>
                <a:lnTo>
                  <a:pt x="0" y="1499154"/>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9" name="Google Shape;499;p11"/>
          <p:cNvGrpSpPr/>
          <p:nvPr/>
        </p:nvGrpSpPr>
        <p:grpSpPr>
          <a:xfrm>
            <a:off x="1303801" y="2353149"/>
            <a:ext cx="432044" cy="432044"/>
            <a:chOff x="0" y="0"/>
            <a:chExt cx="812800" cy="812800"/>
          </a:xfrm>
        </p:grpSpPr>
        <p:sp>
          <p:nvSpPr>
            <p:cNvPr id="500" name="Google Shape;500;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1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02" name="Google Shape;502;p11"/>
          <p:cNvGrpSpPr/>
          <p:nvPr/>
        </p:nvGrpSpPr>
        <p:grpSpPr>
          <a:xfrm>
            <a:off x="1246065" y="7456654"/>
            <a:ext cx="432044" cy="432044"/>
            <a:chOff x="0" y="0"/>
            <a:chExt cx="812800" cy="812800"/>
          </a:xfrm>
        </p:grpSpPr>
        <p:sp>
          <p:nvSpPr>
            <p:cNvPr id="503" name="Google Shape;503;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05" name="Google Shape;505;p11"/>
          <p:cNvGrpSpPr/>
          <p:nvPr/>
        </p:nvGrpSpPr>
        <p:grpSpPr>
          <a:xfrm>
            <a:off x="103827" y="9089590"/>
            <a:ext cx="2831992" cy="2831992"/>
            <a:chOff x="0" y="0"/>
            <a:chExt cx="812800" cy="812800"/>
          </a:xfrm>
        </p:grpSpPr>
        <p:sp>
          <p:nvSpPr>
            <p:cNvPr id="506" name="Google Shape;506;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1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08" name="Google Shape;508;p11"/>
          <p:cNvGrpSpPr/>
          <p:nvPr/>
        </p:nvGrpSpPr>
        <p:grpSpPr>
          <a:xfrm>
            <a:off x="1823139" y="435103"/>
            <a:ext cx="1187194" cy="1187194"/>
            <a:chOff x="0" y="0"/>
            <a:chExt cx="812800" cy="812800"/>
          </a:xfrm>
        </p:grpSpPr>
        <p:sp>
          <p:nvSpPr>
            <p:cNvPr id="509" name="Google Shape;509;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1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1" name="Google Shape;511;p11"/>
          <p:cNvGrpSpPr/>
          <p:nvPr/>
        </p:nvGrpSpPr>
        <p:grpSpPr>
          <a:xfrm>
            <a:off x="7517484" y="8711283"/>
            <a:ext cx="1050577" cy="1050577"/>
            <a:chOff x="0" y="0"/>
            <a:chExt cx="812800" cy="812800"/>
          </a:xfrm>
        </p:grpSpPr>
        <p:sp>
          <p:nvSpPr>
            <p:cNvPr id="512" name="Google Shape;512;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1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14" name="Google Shape;514;p11"/>
          <p:cNvGrpSpPr/>
          <p:nvPr/>
        </p:nvGrpSpPr>
        <p:grpSpPr>
          <a:xfrm>
            <a:off x="8042772" y="-897152"/>
            <a:ext cx="1794303" cy="1794303"/>
            <a:chOff x="0" y="0"/>
            <a:chExt cx="812800" cy="812800"/>
          </a:xfrm>
        </p:grpSpPr>
        <p:sp>
          <p:nvSpPr>
            <p:cNvPr id="515" name="Google Shape;515;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1"/>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55500"/>
                </a:lnSpc>
                <a:spcBef>
                  <a:spcPts val="0"/>
                </a:spcBef>
                <a:spcAft>
                  <a:spcPts val="0"/>
                </a:spcAft>
                <a:buNone/>
              </a:pPr>
              <a:endParaRPr sz="1800">
                <a:solidFill>
                  <a:schemeClr val="dk1"/>
                </a:solidFill>
                <a:latin typeface="Calibri"/>
                <a:ea typeface="Calibri"/>
                <a:cs typeface="Calibri"/>
                <a:sym typeface="Calibri"/>
              </a:endParaRPr>
            </a:p>
          </p:txBody>
        </p:sp>
      </p:grpSp>
      <p:sp>
        <p:nvSpPr>
          <p:cNvPr id="517" name="Google Shape;517;p11"/>
          <p:cNvSpPr/>
          <p:nvPr/>
        </p:nvSpPr>
        <p:spPr>
          <a:xfrm>
            <a:off x="16608708" y="1144549"/>
            <a:ext cx="581951" cy="581951"/>
          </a:xfrm>
          <a:custGeom>
            <a:avLst/>
            <a:gdLst/>
            <a:ahLst/>
            <a:cxnLst/>
            <a:rect l="l" t="t" r="r" b="b"/>
            <a:pathLst>
              <a:path w="581951" h="581951" extrusionOk="0">
                <a:moveTo>
                  <a:pt x="0" y="0"/>
                </a:moveTo>
                <a:lnTo>
                  <a:pt x="581951" y="0"/>
                </a:lnTo>
                <a:lnTo>
                  <a:pt x="581951" y="581951"/>
                </a:lnTo>
                <a:lnTo>
                  <a:pt x="0" y="581951"/>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8" name="Google Shape;518;p11"/>
          <p:cNvSpPr/>
          <p:nvPr/>
        </p:nvSpPr>
        <p:spPr>
          <a:xfrm>
            <a:off x="10136677" y="5047443"/>
            <a:ext cx="7885491" cy="1115758"/>
          </a:xfrm>
          <a:custGeom>
            <a:avLst/>
            <a:gdLst/>
            <a:ahLst/>
            <a:cxnLst/>
            <a:rect l="l" t="t" r="r" b="b"/>
            <a:pathLst>
              <a:path w="9897851" h="1115758" extrusionOk="0">
                <a:moveTo>
                  <a:pt x="0" y="0"/>
                </a:moveTo>
                <a:lnTo>
                  <a:pt x="9897851" y="0"/>
                </a:lnTo>
                <a:lnTo>
                  <a:pt x="9897851" y="1115758"/>
                </a:lnTo>
                <a:lnTo>
                  <a:pt x="0" y="1115758"/>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11"/>
          <p:cNvSpPr txBox="1"/>
          <p:nvPr/>
        </p:nvSpPr>
        <p:spPr>
          <a:xfrm>
            <a:off x="9305168" y="3507715"/>
            <a:ext cx="7885491" cy="1256754"/>
          </a:xfrm>
          <a:prstGeom prst="rect">
            <a:avLst/>
          </a:prstGeom>
          <a:noFill/>
          <a:ln>
            <a:noFill/>
          </a:ln>
        </p:spPr>
        <p:txBody>
          <a:bodyPr spcFirstLastPara="1" wrap="square" lIns="0" tIns="0" rIns="0" bIns="0" anchor="t" anchorCtr="0">
            <a:spAutoFit/>
          </a:bodyPr>
          <a:lstStyle/>
          <a:p>
            <a:pPr marL="0" marR="0" lvl="0" indent="0" algn="r" rtl="0">
              <a:lnSpc>
                <a:spcPct val="120002"/>
              </a:lnSpc>
              <a:spcBef>
                <a:spcPts val="0"/>
              </a:spcBef>
              <a:spcAft>
                <a:spcPts val="0"/>
              </a:spcAft>
              <a:buNone/>
            </a:pPr>
            <a:r>
              <a:rPr lang="en-US" sz="8199" b="1">
                <a:solidFill>
                  <a:srgbClr val="000000"/>
                </a:solidFill>
                <a:latin typeface="Poppins"/>
                <a:ea typeface="Poppins"/>
                <a:cs typeface="Poppins"/>
                <a:sym typeface="Poppins"/>
              </a:rPr>
              <a:t>Terima Kasih</a:t>
            </a:r>
            <a:endParaRPr/>
          </a:p>
        </p:txBody>
      </p:sp>
      <p:sp>
        <p:nvSpPr>
          <p:cNvPr id="520" name="Google Shape;520;p11"/>
          <p:cNvSpPr txBox="1"/>
          <p:nvPr/>
        </p:nvSpPr>
        <p:spPr>
          <a:xfrm>
            <a:off x="11208512" y="5279652"/>
            <a:ext cx="5400196" cy="792076"/>
          </a:xfrm>
          <a:prstGeom prst="rect">
            <a:avLst/>
          </a:prstGeom>
          <a:noFill/>
          <a:ln>
            <a:noFill/>
          </a:ln>
        </p:spPr>
        <p:txBody>
          <a:bodyPr spcFirstLastPara="1" wrap="square" lIns="0" tIns="0" rIns="0" bIns="0" anchor="t" anchorCtr="0">
            <a:spAutoFit/>
          </a:bodyPr>
          <a:lstStyle/>
          <a:p>
            <a:pPr marL="0" marR="0" lvl="0" indent="0" algn="r" rtl="0">
              <a:lnSpc>
                <a:spcPct val="120004"/>
              </a:lnSpc>
              <a:spcBef>
                <a:spcPts val="0"/>
              </a:spcBef>
              <a:spcAft>
                <a:spcPts val="0"/>
              </a:spcAft>
              <a:buNone/>
            </a:pPr>
            <a:r>
              <a:rPr lang="en-US" sz="4289" b="1">
                <a:solidFill>
                  <a:srgbClr val="FFFFFF"/>
                </a:solidFill>
                <a:latin typeface="Poppins SemiBold"/>
                <a:ea typeface="Poppins SemiBold"/>
                <a:cs typeface="Poppins SemiBold"/>
                <a:sym typeface="Poppins SemiBold"/>
              </a:rPr>
              <a:t>For Your Attention</a:t>
            </a:r>
            <a:endParaRPr/>
          </a:p>
        </p:txBody>
      </p:sp>
      <p:sp>
        <p:nvSpPr>
          <p:cNvPr id="521" name="Google Shape;521;p11"/>
          <p:cNvSpPr/>
          <p:nvPr/>
        </p:nvSpPr>
        <p:spPr>
          <a:xfrm>
            <a:off x="16369554" y="8252705"/>
            <a:ext cx="889746" cy="889746"/>
          </a:xfrm>
          <a:custGeom>
            <a:avLst/>
            <a:gdLst/>
            <a:ahLst/>
            <a:cxnLst/>
            <a:rect l="l" t="t" r="r" b="b"/>
            <a:pathLst>
              <a:path w="889746" h="889746" extrusionOk="0">
                <a:moveTo>
                  <a:pt x="0" y="0"/>
                </a:moveTo>
                <a:lnTo>
                  <a:pt x="889746" y="0"/>
                </a:lnTo>
                <a:lnTo>
                  <a:pt x="889746" y="889746"/>
                </a:lnTo>
                <a:lnTo>
                  <a:pt x="0" y="889746"/>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2"/>
          <p:cNvGrpSpPr/>
          <p:nvPr/>
        </p:nvGrpSpPr>
        <p:grpSpPr>
          <a:xfrm>
            <a:off x="-5536367" y="-5210866"/>
            <a:ext cx="14680367" cy="14680367"/>
            <a:chOff x="0" y="0"/>
            <a:chExt cx="837653" cy="837653"/>
          </a:xfrm>
        </p:grpSpPr>
        <p:sp>
          <p:nvSpPr>
            <p:cNvPr id="169" name="Google Shape;169;p2"/>
            <p:cNvSpPr/>
            <p:nvPr/>
          </p:nvSpPr>
          <p:spPr>
            <a:xfrm>
              <a:off x="0" y="0"/>
              <a:ext cx="837653" cy="837653"/>
            </a:xfrm>
            <a:custGeom>
              <a:avLst/>
              <a:gdLst/>
              <a:ahLst/>
              <a:cxnLst/>
              <a:rect l="l" t="t" r="r" b="b"/>
              <a:pathLst>
                <a:path w="837653" h="837653" extrusionOk="0">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EDA7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2"/>
            <p:cNvSpPr txBox="1"/>
            <p:nvPr/>
          </p:nvSpPr>
          <p:spPr>
            <a:xfrm>
              <a:off x="78530" y="21380"/>
              <a:ext cx="680593" cy="737743"/>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71" name="Google Shape;171;p2"/>
          <p:cNvGrpSpPr/>
          <p:nvPr/>
        </p:nvGrpSpPr>
        <p:grpSpPr>
          <a:xfrm>
            <a:off x="-4447477" y="-3456726"/>
            <a:ext cx="12502588" cy="11914587"/>
            <a:chOff x="0" y="0"/>
            <a:chExt cx="852913" cy="812800"/>
          </a:xfrm>
        </p:grpSpPr>
        <p:sp>
          <p:nvSpPr>
            <p:cNvPr id="172" name="Google Shape;172;p2"/>
            <p:cNvSpPr/>
            <p:nvPr/>
          </p:nvSpPr>
          <p:spPr>
            <a:xfrm>
              <a:off x="0" y="0"/>
              <a:ext cx="852913" cy="812800"/>
            </a:xfrm>
            <a:custGeom>
              <a:avLst/>
              <a:gdLst/>
              <a:ahLst/>
              <a:cxnLst/>
              <a:rect l="l" t="t" r="r" b="b"/>
              <a:pathLst>
                <a:path w="852913" h="812800" extrusionOk="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2"/>
            <p:cNvSpPr txBox="1"/>
            <p:nvPr/>
          </p:nvSpPr>
          <p:spPr>
            <a:xfrm>
              <a:off x="79961" y="19050"/>
              <a:ext cx="692992"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174" name="Google Shape;174;p2"/>
          <p:cNvSpPr/>
          <p:nvPr/>
        </p:nvSpPr>
        <p:spPr>
          <a:xfrm>
            <a:off x="-3739860" y="-3414336"/>
            <a:ext cx="11087352" cy="11087308"/>
          </a:xfrm>
          <a:custGeom>
            <a:avLst/>
            <a:gdLst/>
            <a:ahLst/>
            <a:cxnLst/>
            <a:rect l="l" t="t" r="r" b="b"/>
            <a:pathLst>
              <a:path w="6350000" h="6349975" extrusionOk="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rotWithShape="1">
            <a:blip r:embed="rId3">
              <a:alphaModFix/>
            </a:blip>
            <a:stretch>
              <a:fillRect l="-24998" r="-2499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2"/>
          <p:cNvSpPr txBox="1"/>
          <p:nvPr/>
        </p:nvSpPr>
        <p:spPr>
          <a:xfrm>
            <a:off x="9308522" y="245900"/>
            <a:ext cx="8236124" cy="1382623"/>
          </a:xfrm>
          <a:prstGeom prst="rect">
            <a:avLst/>
          </a:prstGeom>
          <a:noFill/>
          <a:ln>
            <a:noFill/>
          </a:ln>
        </p:spPr>
        <p:txBody>
          <a:bodyPr spcFirstLastPara="1" wrap="square" lIns="0" tIns="0" rIns="0" bIns="0" anchor="t" anchorCtr="0">
            <a:spAutoFit/>
          </a:bodyPr>
          <a:lstStyle/>
          <a:p>
            <a:pPr marL="0" marR="0" lvl="0" indent="0" algn="r" rtl="0">
              <a:lnSpc>
                <a:spcPct val="119994"/>
              </a:lnSpc>
              <a:spcBef>
                <a:spcPts val="0"/>
              </a:spcBef>
              <a:spcAft>
                <a:spcPts val="0"/>
              </a:spcAft>
              <a:buNone/>
            </a:pPr>
            <a:r>
              <a:rPr lang="en-US" sz="7487" b="1" dirty="0" err="1">
                <a:solidFill>
                  <a:srgbClr val="D6801C"/>
                </a:solidFill>
                <a:latin typeface="Poppins Black"/>
                <a:ea typeface="Poppins Black"/>
                <a:cs typeface="Poppins Black"/>
                <a:sym typeface="Poppins Black"/>
              </a:rPr>
              <a:t>Unsur</a:t>
            </a:r>
            <a:r>
              <a:rPr lang="en-US" sz="7487" b="1" dirty="0">
                <a:solidFill>
                  <a:srgbClr val="D6801C"/>
                </a:solidFill>
                <a:latin typeface="Poppins Black"/>
                <a:ea typeface="Poppins Black"/>
                <a:cs typeface="Poppins Black"/>
                <a:sym typeface="Poppins Black"/>
              </a:rPr>
              <a:t> </a:t>
            </a:r>
            <a:r>
              <a:rPr lang="en-US" sz="7487" b="1" dirty="0" err="1">
                <a:solidFill>
                  <a:srgbClr val="D6801C"/>
                </a:solidFill>
                <a:latin typeface="Poppins Black"/>
                <a:ea typeface="Poppins Black"/>
                <a:cs typeface="Poppins Black"/>
                <a:sym typeface="Poppins Black"/>
              </a:rPr>
              <a:t>Intrinsik</a:t>
            </a:r>
            <a:endParaRPr sz="7487" b="1" dirty="0">
              <a:solidFill>
                <a:srgbClr val="D6801C"/>
              </a:solidFill>
              <a:latin typeface="Poppins Black"/>
              <a:ea typeface="Poppins Black"/>
              <a:cs typeface="Poppins Black"/>
              <a:sym typeface="Poppins Black"/>
            </a:endParaRPr>
          </a:p>
        </p:txBody>
      </p:sp>
      <p:sp>
        <p:nvSpPr>
          <p:cNvPr id="176" name="Google Shape;176;p2"/>
          <p:cNvSpPr txBox="1"/>
          <p:nvPr/>
        </p:nvSpPr>
        <p:spPr>
          <a:xfrm>
            <a:off x="9528022" y="2129317"/>
            <a:ext cx="8367076" cy="443198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id-ID" sz="3200" dirty="0"/>
              <a:t>elemen-elemen yang membentuk dan membangun struktur dari dalam sebuah karya prosa, seperti cerpen, novela, atau novel. Unsur-unsur ini bekerja bersama untuk menciptakan makna, emosi, dan pengalaman keseluruhan bagi pembaca. Pemahaman tentang unsur intrinsik membantu kita menganalisis, mengapresiasi, dan memahami karya sastra dengan lebih mendalam. </a:t>
            </a:r>
            <a:endParaRPr sz="32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body" idx="1"/>
          </p:nvPr>
        </p:nvSpPr>
        <p:spPr>
          <a:xfrm>
            <a:off x="4396709" y="854132"/>
            <a:ext cx="14996064" cy="1086371"/>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spcBef>
                <a:spcPts val="0"/>
              </a:spcBef>
              <a:spcAft>
                <a:spcPts val="0"/>
              </a:spcAft>
              <a:buClr>
                <a:schemeClr val="accent1"/>
              </a:buClr>
              <a:buSzPct val="100000"/>
              <a:buNone/>
            </a:pPr>
            <a:r>
              <a:rPr lang="en-US" dirty="0" err="1">
                <a:solidFill>
                  <a:schemeClr val="accent1"/>
                </a:solidFill>
              </a:rPr>
              <a:t>Unsur-unsur</a:t>
            </a:r>
            <a:r>
              <a:rPr lang="en-US" dirty="0">
                <a:solidFill>
                  <a:schemeClr val="accent1"/>
                </a:solidFill>
              </a:rPr>
              <a:t> </a:t>
            </a:r>
            <a:r>
              <a:rPr lang="en-US" dirty="0" err="1">
                <a:solidFill>
                  <a:schemeClr val="accent2"/>
                </a:solidFill>
              </a:rPr>
              <a:t>Ekstrinsik</a:t>
            </a:r>
            <a:endParaRPr dirty="0">
              <a:solidFill>
                <a:schemeClr val="accent2"/>
              </a:solidFill>
            </a:endParaRPr>
          </a:p>
        </p:txBody>
      </p:sp>
      <p:sp>
        <p:nvSpPr>
          <p:cNvPr id="210" name="Google Shape;210;p4"/>
          <p:cNvSpPr/>
          <p:nvPr/>
        </p:nvSpPr>
        <p:spPr>
          <a:xfrm>
            <a:off x="10041140" y="5017244"/>
            <a:ext cx="1301312" cy="1301312"/>
          </a:xfrm>
          <a:prstGeom prst="ellipse">
            <a:avLst/>
          </a:prstGeom>
          <a:noFill/>
          <a:ln w="158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11" name="Google Shape;211;p4"/>
          <p:cNvSpPr/>
          <p:nvPr/>
        </p:nvSpPr>
        <p:spPr>
          <a:xfrm>
            <a:off x="7742111" y="6042583"/>
            <a:ext cx="1301312" cy="1301312"/>
          </a:xfrm>
          <a:prstGeom prst="ellipse">
            <a:avLst/>
          </a:prstGeom>
          <a:noFill/>
          <a:ln w="158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12" name="Google Shape;212;p4"/>
          <p:cNvSpPr/>
          <p:nvPr/>
        </p:nvSpPr>
        <p:spPr>
          <a:xfrm>
            <a:off x="3445070" y="8633925"/>
            <a:ext cx="1301312" cy="1301312"/>
          </a:xfrm>
          <a:prstGeom prst="ellipse">
            <a:avLst/>
          </a:prstGeom>
          <a:noFill/>
          <a:ln w="158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13" name="Google Shape;213;p4"/>
          <p:cNvSpPr/>
          <p:nvPr/>
        </p:nvSpPr>
        <p:spPr>
          <a:xfrm>
            <a:off x="3144053" y="6042583"/>
            <a:ext cx="1301312" cy="1301312"/>
          </a:xfrm>
          <a:prstGeom prst="ellipse">
            <a:avLst/>
          </a:prstGeom>
          <a:noFill/>
          <a:ln w="158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14" name="Google Shape;214;p4"/>
          <p:cNvSpPr/>
          <p:nvPr/>
        </p:nvSpPr>
        <p:spPr>
          <a:xfrm>
            <a:off x="12340169" y="6042583"/>
            <a:ext cx="1301312" cy="1301312"/>
          </a:xfrm>
          <a:prstGeom prst="ellipse">
            <a:avLst/>
          </a:prstGeom>
          <a:noFill/>
          <a:ln w="15875"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15" name="Google Shape;215;p4"/>
          <p:cNvSpPr/>
          <p:nvPr/>
        </p:nvSpPr>
        <p:spPr>
          <a:xfrm>
            <a:off x="14639197" y="5017244"/>
            <a:ext cx="1301312" cy="1301312"/>
          </a:xfrm>
          <a:prstGeom prst="ellipse">
            <a:avLst/>
          </a:prstGeom>
          <a:noFill/>
          <a:ln w="158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16" name="Google Shape;216;p4"/>
          <p:cNvSpPr/>
          <p:nvPr/>
        </p:nvSpPr>
        <p:spPr>
          <a:xfrm>
            <a:off x="10179099" y="5153073"/>
            <a:ext cx="1040121" cy="1040121"/>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17" name="Google Shape;217;p4"/>
          <p:cNvSpPr/>
          <p:nvPr/>
        </p:nvSpPr>
        <p:spPr>
          <a:xfrm>
            <a:off x="7880070" y="6178412"/>
            <a:ext cx="1040121" cy="104012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18" name="Google Shape;218;p4"/>
          <p:cNvSpPr/>
          <p:nvPr/>
        </p:nvSpPr>
        <p:spPr>
          <a:xfrm>
            <a:off x="5736804" y="5310684"/>
            <a:ext cx="1040121" cy="1040121"/>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19" name="Google Shape;219;p4"/>
          <p:cNvSpPr/>
          <p:nvPr/>
        </p:nvSpPr>
        <p:spPr>
          <a:xfrm>
            <a:off x="3282012" y="6178412"/>
            <a:ext cx="1040121" cy="104012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20" name="Google Shape;220;p4"/>
          <p:cNvSpPr/>
          <p:nvPr/>
        </p:nvSpPr>
        <p:spPr>
          <a:xfrm>
            <a:off x="12478128" y="6178412"/>
            <a:ext cx="1040121" cy="104012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21" name="Google Shape;221;p4"/>
          <p:cNvSpPr txBox="1"/>
          <p:nvPr/>
        </p:nvSpPr>
        <p:spPr>
          <a:xfrm>
            <a:off x="2347123" y="3284682"/>
            <a:ext cx="2810279"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accent6"/>
                </a:solidFill>
                <a:latin typeface="Times New Roman"/>
                <a:ea typeface="Times New Roman"/>
                <a:cs typeface="Times New Roman"/>
                <a:sym typeface="Times New Roman"/>
              </a:rPr>
              <a:t>Tokoh</a:t>
            </a:r>
            <a:r>
              <a:rPr lang="en-US" sz="3600" b="1" dirty="0">
                <a:solidFill>
                  <a:schemeClr val="accent6"/>
                </a:solidFill>
                <a:latin typeface="Times New Roman"/>
                <a:ea typeface="Times New Roman"/>
                <a:cs typeface="Times New Roman"/>
                <a:sym typeface="Times New Roman"/>
              </a:rPr>
              <a:t> dan </a:t>
            </a:r>
            <a:r>
              <a:rPr lang="en-US" sz="3600" b="1" dirty="0" err="1">
                <a:solidFill>
                  <a:schemeClr val="accent6"/>
                </a:solidFill>
                <a:latin typeface="Times New Roman"/>
                <a:ea typeface="Times New Roman"/>
                <a:cs typeface="Times New Roman"/>
                <a:sym typeface="Times New Roman"/>
              </a:rPr>
              <a:t>Penokohan</a:t>
            </a:r>
            <a:endParaRPr dirty="0">
              <a:solidFill>
                <a:schemeClr val="accent6"/>
              </a:solidFill>
            </a:endParaRPr>
          </a:p>
        </p:txBody>
      </p:sp>
      <p:sp>
        <p:nvSpPr>
          <p:cNvPr id="222" name="Google Shape;222;p4"/>
          <p:cNvSpPr txBox="1"/>
          <p:nvPr/>
        </p:nvSpPr>
        <p:spPr>
          <a:xfrm>
            <a:off x="4648807" y="6974345"/>
            <a:ext cx="28102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accent1"/>
                </a:solidFill>
                <a:latin typeface="Times New Roman"/>
                <a:ea typeface="Times New Roman"/>
                <a:cs typeface="Times New Roman"/>
                <a:sym typeface="Times New Roman"/>
              </a:rPr>
              <a:t>Alur/Plot</a:t>
            </a:r>
            <a:r>
              <a:rPr lang="en-US" sz="3000" b="1" dirty="0">
                <a:solidFill>
                  <a:schemeClr val="accent1"/>
                </a:solidFill>
                <a:latin typeface="Calibri"/>
                <a:ea typeface="Calibri"/>
                <a:cs typeface="Calibri"/>
                <a:sym typeface="Calibri"/>
              </a:rPr>
              <a:t> </a:t>
            </a:r>
            <a:endParaRPr dirty="0">
              <a:solidFill>
                <a:schemeClr val="accent1"/>
              </a:solidFill>
            </a:endParaRPr>
          </a:p>
        </p:txBody>
      </p:sp>
      <p:sp>
        <p:nvSpPr>
          <p:cNvPr id="223" name="Google Shape;223;p4"/>
          <p:cNvSpPr txBox="1"/>
          <p:nvPr/>
        </p:nvSpPr>
        <p:spPr>
          <a:xfrm>
            <a:off x="9252635" y="6998849"/>
            <a:ext cx="2810279"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accent3"/>
                </a:solidFill>
                <a:latin typeface="Times New Roman"/>
                <a:ea typeface="Times New Roman"/>
                <a:cs typeface="Times New Roman"/>
                <a:sym typeface="Times New Roman"/>
              </a:rPr>
              <a:t>Sudut</a:t>
            </a:r>
            <a:r>
              <a:rPr lang="en-US" sz="3600" b="1" dirty="0">
                <a:solidFill>
                  <a:schemeClr val="accent3"/>
                </a:solidFill>
                <a:latin typeface="Times New Roman"/>
                <a:ea typeface="Times New Roman"/>
                <a:cs typeface="Times New Roman"/>
                <a:sym typeface="Times New Roman"/>
              </a:rPr>
              <a:t> Pandang</a:t>
            </a:r>
            <a:endParaRPr dirty="0">
              <a:solidFill>
                <a:schemeClr val="accent3"/>
              </a:solidFill>
            </a:endParaRPr>
          </a:p>
        </p:txBody>
      </p:sp>
      <p:sp>
        <p:nvSpPr>
          <p:cNvPr id="224" name="Google Shape;224;p4"/>
          <p:cNvSpPr txBox="1"/>
          <p:nvPr/>
        </p:nvSpPr>
        <p:spPr>
          <a:xfrm>
            <a:off x="6558618" y="3431174"/>
            <a:ext cx="365996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accent2"/>
                </a:solidFill>
                <a:latin typeface="Times New Roman"/>
                <a:ea typeface="Times New Roman"/>
                <a:cs typeface="Times New Roman"/>
                <a:sym typeface="Times New Roman"/>
              </a:rPr>
              <a:t>Latar</a:t>
            </a:r>
            <a:r>
              <a:rPr lang="en-US" sz="3600" b="1" dirty="0">
                <a:solidFill>
                  <a:schemeClr val="accent2"/>
                </a:solidFill>
                <a:latin typeface="Times New Roman"/>
                <a:ea typeface="Times New Roman"/>
                <a:cs typeface="Times New Roman"/>
                <a:sym typeface="Times New Roman"/>
              </a:rPr>
              <a:t>/Setting</a:t>
            </a:r>
            <a:endParaRPr sz="3600" b="1" dirty="0">
              <a:solidFill>
                <a:schemeClr val="accent2"/>
              </a:solidFill>
              <a:latin typeface="Times New Roman"/>
              <a:ea typeface="Times New Roman"/>
              <a:cs typeface="Times New Roman"/>
              <a:sym typeface="Times New Roman"/>
            </a:endParaRPr>
          </a:p>
        </p:txBody>
      </p:sp>
      <p:sp>
        <p:nvSpPr>
          <p:cNvPr id="225" name="Google Shape;225;p4"/>
          <p:cNvSpPr txBox="1"/>
          <p:nvPr/>
        </p:nvSpPr>
        <p:spPr>
          <a:xfrm>
            <a:off x="11501579" y="3371507"/>
            <a:ext cx="28102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accent4"/>
                </a:solidFill>
                <a:latin typeface="Times New Roman"/>
                <a:ea typeface="Times New Roman"/>
                <a:cs typeface="Times New Roman"/>
                <a:sym typeface="Times New Roman"/>
              </a:rPr>
              <a:t>Gaya Bahasa  </a:t>
            </a:r>
            <a:endParaRPr dirty="0">
              <a:solidFill>
                <a:schemeClr val="accent4"/>
              </a:solidFill>
            </a:endParaRPr>
          </a:p>
        </p:txBody>
      </p:sp>
      <p:sp>
        <p:nvSpPr>
          <p:cNvPr id="226" name="Google Shape;226;p4"/>
          <p:cNvSpPr/>
          <p:nvPr/>
        </p:nvSpPr>
        <p:spPr>
          <a:xfrm rot="10800000">
            <a:off x="4722007" y="4032607"/>
            <a:ext cx="2752055" cy="2752055"/>
          </a:xfrm>
          <a:prstGeom prst="blockArc">
            <a:avLst>
              <a:gd name="adj1" fmla="val 12399071"/>
              <a:gd name="adj2" fmla="val 20021087"/>
              <a:gd name="adj3" fmla="val 648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27" name="Google Shape;227;p4"/>
          <p:cNvSpPr/>
          <p:nvPr/>
        </p:nvSpPr>
        <p:spPr>
          <a:xfrm>
            <a:off x="11609887" y="5206954"/>
            <a:ext cx="2752055" cy="2752055"/>
          </a:xfrm>
          <a:prstGeom prst="blockArc">
            <a:avLst>
              <a:gd name="adj1" fmla="val 12399071"/>
              <a:gd name="adj2" fmla="val 20021087"/>
              <a:gd name="adj3" fmla="val 648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28" name="Google Shape;228;p4"/>
          <p:cNvSpPr/>
          <p:nvPr/>
        </p:nvSpPr>
        <p:spPr>
          <a:xfrm>
            <a:off x="7017967" y="5206954"/>
            <a:ext cx="2752055" cy="2752055"/>
          </a:xfrm>
          <a:prstGeom prst="blockArc">
            <a:avLst>
              <a:gd name="adj1" fmla="val 12399071"/>
              <a:gd name="adj2" fmla="val 20021087"/>
              <a:gd name="adj3" fmla="val 648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29" name="Google Shape;229;p4"/>
          <p:cNvSpPr/>
          <p:nvPr/>
        </p:nvSpPr>
        <p:spPr>
          <a:xfrm rot="10800000">
            <a:off x="9313927" y="4032607"/>
            <a:ext cx="2752055" cy="2752055"/>
          </a:xfrm>
          <a:prstGeom prst="blockArc">
            <a:avLst>
              <a:gd name="adj1" fmla="val 12399071"/>
              <a:gd name="adj2" fmla="val 20021087"/>
              <a:gd name="adj3" fmla="val 648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0" name="Google Shape;230;p4"/>
          <p:cNvSpPr/>
          <p:nvPr/>
        </p:nvSpPr>
        <p:spPr>
          <a:xfrm>
            <a:off x="14777156" y="5153073"/>
            <a:ext cx="1040121" cy="1040121"/>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1" name="Google Shape;231;p4"/>
          <p:cNvSpPr txBox="1"/>
          <p:nvPr/>
        </p:nvSpPr>
        <p:spPr>
          <a:xfrm>
            <a:off x="13656208" y="7100003"/>
            <a:ext cx="354437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chemeClr val="bg2">
                    <a:lumMod val="60000"/>
                    <a:lumOff val="40000"/>
                  </a:schemeClr>
                </a:solidFill>
                <a:latin typeface="Times New Roman"/>
                <a:ea typeface="Times New Roman"/>
                <a:cs typeface="Times New Roman"/>
                <a:sym typeface="Times New Roman"/>
              </a:rPr>
              <a:t>Amanat</a:t>
            </a:r>
            <a:endParaRPr sz="3600" b="1" dirty="0">
              <a:solidFill>
                <a:schemeClr val="bg2">
                  <a:lumMod val="60000"/>
                  <a:lumOff val="40000"/>
                </a:schemeClr>
              </a:solidFill>
              <a:latin typeface="Times New Roman"/>
              <a:ea typeface="Times New Roman"/>
              <a:cs typeface="Times New Roman"/>
              <a:sym typeface="Times New Roman"/>
            </a:endParaRPr>
          </a:p>
        </p:txBody>
      </p:sp>
      <p:sp>
        <p:nvSpPr>
          <p:cNvPr id="232" name="Google Shape;232;p4"/>
          <p:cNvSpPr/>
          <p:nvPr/>
        </p:nvSpPr>
        <p:spPr>
          <a:xfrm rot="10800000">
            <a:off x="13895063" y="4058734"/>
            <a:ext cx="2752055" cy="2752055"/>
          </a:xfrm>
          <a:prstGeom prst="blockArc">
            <a:avLst>
              <a:gd name="adj1" fmla="val 12399071"/>
              <a:gd name="adj2" fmla="val 20021087"/>
              <a:gd name="adj3" fmla="val 648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33" name="Google Shape;233;p4"/>
          <p:cNvSpPr txBox="1"/>
          <p:nvPr/>
        </p:nvSpPr>
        <p:spPr>
          <a:xfrm>
            <a:off x="5662229" y="5550514"/>
            <a:ext cx="1189272" cy="68866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3600"/>
              <a:buFont typeface="Calibri"/>
              <a:buNone/>
            </a:pPr>
            <a:r>
              <a:rPr lang="en-US" sz="3600" b="1" dirty="0">
                <a:solidFill>
                  <a:schemeClr val="lt1"/>
                </a:solidFill>
                <a:latin typeface="Calibri"/>
                <a:ea typeface="Calibri"/>
                <a:cs typeface="Calibri"/>
                <a:sym typeface="Calibri"/>
              </a:rPr>
              <a:t>3</a:t>
            </a:r>
            <a:endParaRPr dirty="0"/>
          </a:p>
        </p:txBody>
      </p:sp>
      <p:sp>
        <p:nvSpPr>
          <p:cNvPr id="234" name="Google Shape;234;p4"/>
          <p:cNvSpPr txBox="1"/>
          <p:nvPr/>
        </p:nvSpPr>
        <p:spPr>
          <a:xfrm>
            <a:off x="7805495" y="6354141"/>
            <a:ext cx="1189272" cy="68866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3600"/>
              <a:buFont typeface="Calibri"/>
              <a:buNone/>
            </a:pPr>
            <a:r>
              <a:rPr lang="en-US" sz="3600" b="1" dirty="0">
                <a:solidFill>
                  <a:schemeClr val="lt1"/>
                </a:solidFill>
                <a:latin typeface="Calibri"/>
                <a:ea typeface="Calibri"/>
                <a:cs typeface="Calibri"/>
                <a:sym typeface="Calibri"/>
              </a:rPr>
              <a:t>4</a:t>
            </a:r>
            <a:endParaRPr dirty="0"/>
          </a:p>
        </p:txBody>
      </p:sp>
      <p:sp>
        <p:nvSpPr>
          <p:cNvPr id="235" name="Google Shape;235;p4"/>
          <p:cNvSpPr txBox="1"/>
          <p:nvPr/>
        </p:nvSpPr>
        <p:spPr>
          <a:xfrm>
            <a:off x="10104524" y="5328803"/>
            <a:ext cx="1189272" cy="68866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3600"/>
              <a:buFont typeface="Calibri"/>
              <a:buNone/>
            </a:pPr>
            <a:r>
              <a:rPr lang="en-US" sz="3600" b="1" dirty="0">
                <a:solidFill>
                  <a:schemeClr val="lt1"/>
                </a:solidFill>
                <a:latin typeface="Calibri"/>
                <a:ea typeface="Calibri"/>
                <a:cs typeface="Calibri"/>
                <a:sym typeface="Calibri"/>
              </a:rPr>
              <a:t>5</a:t>
            </a:r>
            <a:endParaRPr dirty="0"/>
          </a:p>
        </p:txBody>
      </p:sp>
      <p:sp>
        <p:nvSpPr>
          <p:cNvPr id="236" name="Google Shape;236;p4"/>
          <p:cNvSpPr txBox="1"/>
          <p:nvPr/>
        </p:nvSpPr>
        <p:spPr>
          <a:xfrm>
            <a:off x="12403553" y="6354141"/>
            <a:ext cx="1189272" cy="68866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3600"/>
              <a:buFont typeface="Calibri"/>
              <a:buNone/>
            </a:pPr>
            <a:r>
              <a:rPr lang="en-US" sz="3600" b="1" dirty="0">
                <a:solidFill>
                  <a:schemeClr val="lt1"/>
                </a:solidFill>
                <a:latin typeface="Calibri"/>
                <a:ea typeface="Calibri"/>
                <a:cs typeface="Calibri"/>
                <a:sym typeface="Calibri"/>
              </a:rPr>
              <a:t>6</a:t>
            </a:r>
            <a:endParaRPr dirty="0"/>
          </a:p>
        </p:txBody>
      </p:sp>
      <p:sp>
        <p:nvSpPr>
          <p:cNvPr id="237" name="Google Shape;237;p4"/>
          <p:cNvSpPr txBox="1"/>
          <p:nvPr/>
        </p:nvSpPr>
        <p:spPr>
          <a:xfrm>
            <a:off x="14702580" y="5328803"/>
            <a:ext cx="1189272" cy="68866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3600"/>
              <a:buFont typeface="Calibri"/>
              <a:buNone/>
            </a:pPr>
            <a:r>
              <a:rPr lang="en-US" sz="3600" b="1" dirty="0">
                <a:solidFill>
                  <a:schemeClr val="lt1"/>
                </a:solidFill>
                <a:latin typeface="Calibri"/>
                <a:ea typeface="Calibri"/>
                <a:cs typeface="Calibri"/>
                <a:sym typeface="Calibri"/>
              </a:rPr>
              <a:t>7</a:t>
            </a:r>
            <a:endParaRPr dirty="0"/>
          </a:p>
        </p:txBody>
      </p:sp>
      <p:sp>
        <p:nvSpPr>
          <p:cNvPr id="238" name="Google Shape;238;p4"/>
          <p:cNvSpPr txBox="1"/>
          <p:nvPr/>
        </p:nvSpPr>
        <p:spPr>
          <a:xfrm>
            <a:off x="3207437" y="6354141"/>
            <a:ext cx="1189272" cy="688662"/>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lt1"/>
              </a:buClr>
              <a:buSzPts val="3600"/>
              <a:buFont typeface="Calibri"/>
              <a:buNone/>
            </a:pPr>
            <a:r>
              <a:rPr lang="en-US" sz="3600" b="1" dirty="0">
                <a:solidFill>
                  <a:schemeClr val="lt1"/>
                </a:solidFill>
                <a:latin typeface="Calibri"/>
                <a:ea typeface="Calibri"/>
                <a:cs typeface="Calibri"/>
                <a:sym typeface="Calibri"/>
              </a:rPr>
              <a:t>2</a:t>
            </a:r>
            <a:endParaRPr dirty="0"/>
          </a:p>
        </p:txBody>
      </p:sp>
      <p:pic>
        <p:nvPicPr>
          <p:cNvPr id="239" name="Google Shape;239;p4"/>
          <p:cNvPicPr preferRelativeResize="0"/>
          <p:nvPr/>
        </p:nvPicPr>
        <p:blipFill rotWithShape="1">
          <a:blip r:embed="rId3">
            <a:alphaModFix/>
          </a:blip>
          <a:srcRect/>
          <a:stretch/>
        </p:blipFill>
        <p:spPr>
          <a:xfrm rot="-3664615">
            <a:off x="4942835" y="5522261"/>
            <a:ext cx="647759" cy="401429"/>
          </a:xfrm>
          <a:prstGeom prst="rect">
            <a:avLst/>
          </a:prstGeom>
          <a:noFill/>
          <a:ln>
            <a:noFill/>
          </a:ln>
        </p:spPr>
      </p:pic>
      <p:pic>
        <p:nvPicPr>
          <p:cNvPr id="240" name="Google Shape;240;p4"/>
          <p:cNvPicPr preferRelativeResize="0"/>
          <p:nvPr/>
        </p:nvPicPr>
        <p:blipFill rotWithShape="1">
          <a:blip r:embed="rId4">
            <a:alphaModFix/>
          </a:blip>
          <a:srcRect/>
          <a:stretch/>
        </p:blipFill>
        <p:spPr>
          <a:xfrm rot="2537796">
            <a:off x="7023754" y="5126788"/>
            <a:ext cx="647759" cy="401429"/>
          </a:xfrm>
          <a:prstGeom prst="rect">
            <a:avLst/>
          </a:prstGeom>
          <a:noFill/>
          <a:ln>
            <a:noFill/>
          </a:ln>
        </p:spPr>
      </p:pic>
      <p:pic>
        <p:nvPicPr>
          <p:cNvPr id="241" name="Google Shape;241;p4"/>
          <p:cNvPicPr preferRelativeResize="0"/>
          <p:nvPr/>
        </p:nvPicPr>
        <p:blipFill rotWithShape="1">
          <a:blip r:embed="rId3">
            <a:alphaModFix/>
          </a:blip>
          <a:srcRect/>
          <a:stretch/>
        </p:blipFill>
        <p:spPr>
          <a:xfrm rot="-8234084">
            <a:off x="6840731" y="6532022"/>
            <a:ext cx="647759" cy="401429"/>
          </a:xfrm>
          <a:prstGeom prst="rect">
            <a:avLst/>
          </a:prstGeom>
          <a:noFill/>
          <a:ln>
            <a:noFill/>
          </a:ln>
        </p:spPr>
      </p:pic>
      <p:pic>
        <p:nvPicPr>
          <p:cNvPr id="242" name="Google Shape;242;p4"/>
          <p:cNvPicPr preferRelativeResize="0"/>
          <p:nvPr/>
        </p:nvPicPr>
        <p:blipFill rotWithShape="1">
          <a:blip r:embed="rId4">
            <a:alphaModFix/>
          </a:blip>
          <a:srcRect/>
          <a:stretch/>
        </p:blipFill>
        <p:spPr>
          <a:xfrm rot="-5112824">
            <a:off x="2127955" y="5291855"/>
            <a:ext cx="647759" cy="401429"/>
          </a:xfrm>
          <a:prstGeom prst="rect">
            <a:avLst/>
          </a:prstGeom>
          <a:noFill/>
          <a:ln>
            <a:noFill/>
          </a:ln>
        </p:spPr>
      </p:pic>
      <p:pic>
        <p:nvPicPr>
          <p:cNvPr id="243" name="Google Shape;243;p4"/>
          <p:cNvPicPr preferRelativeResize="0"/>
          <p:nvPr/>
        </p:nvPicPr>
        <p:blipFill rotWithShape="1">
          <a:blip r:embed="rId3">
            <a:alphaModFix/>
          </a:blip>
          <a:srcRect/>
          <a:stretch/>
        </p:blipFill>
        <p:spPr>
          <a:xfrm rot="7116747">
            <a:off x="9450803" y="5595889"/>
            <a:ext cx="647759" cy="401429"/>
          </a:xfrm>
          <a:prstGeom prst="rect">
            <a:avLst/>
          </a:prstGeom>
          <a:noFill/>
          <a:ln>
            <a:noFill/>
          </a:ln>
        </p:spPr>
      </p:pic>
      <p:pic>
        <p:nvPicPr>
          <p:cNvPr id="244" name="Google Shape;244;p4"/>
          <p:cNvPicPr preferRelativeResize="0"/>
          <p:nvPr/>
        </p:nvPicPr>
        <p:blipFill rotWithShape="1">
          <a:blip r:embed="rId4">
            <a:alphaModFix/>
          </a:blip>
          <a:srcRect/>
          <a:stretch/>
        </p:blipFill>
        <p:spPr>
          <a:xfrm rot="-5641168">
            <a:off x="8564324" y="5558941"/>
            <a:ext cx="647759" cy="401429"/>
          </a:xfrm>
          <a:prstGeom prst="rect">
            <a:avLst/>
          </a:prstGeom>
          <a:noFill/>
          <a:ln>
            <a:noFill/>
          </a:ln>
        </p:spPr>
      </p:pic>
      <p:pic>
        <p:nvPicPr>
          <p:cNvPr id="245" name="Google Shape;245;p4"/>
          <p:cNvPicPr preferRelativeResize="0"/>
          <p:nvPr/>
        </p:nvPicPr>
        <p:blipFill rotWithShape="1">
          <a:blip r:embed="rId3">
            <a:alphaModFix/>
          </a:blip>
          <a:srcRect/>
          <a:stretch/>
        </p:blipFill>
        <p:spPr>
          <a:xfrm rot="-8519686">
            <a:off x="11374261" y="6431285"/>
            <a:ext cx="647759" cy="401429"/>
          </a:xfrm>
          <a:prstGeom prst="rect">
            <a:avLst/>
          </a:prstGeom>
          <a:noFill/>
          <a:ln>
            <a:noFill/>
          </a:ln>
        </p:spPr>
      </p:pic>
      <p:pic>
        <p:nvPicPr>
          <p:cNvPr id="246" name="Google Shape;246;p4"/>
          <p:cNvPicPr preferRelativeResize="0"/>
          <p:nvPr/>
        </p:nvPicPr>
        <p:blipFill rotWithShape="1">
          <a:blip r:embed="rId4">
            <a:alphaModFix/>
          </a:blip>
          <a:srcRect/>
          <a:stretch/>
        </p:blipFill>
        <p:spPr>
          <a:xfrm rot="4150794">
            <a:off x="3247046" y="5535712"/>
            <a:ext cx="647759" cy="401429"/>
          </a:xfrm>
          <a:prstGeom prst="rect">
            <a:avLst/>
          </a:prstGeom>
          <a:noFill/>
          <a:ln>
            <a:noFill/>
          </a:ln>
        </p:spPr>
      </p:pic>
      <p:pic>
        <p:nvPicPr>
          <p:cNvPr id="247" name="Google Shape;247;p4"/>
          <p:cNvPicPr preferRelativeResize="0"/>
          <p:nvPr/>
        </p:nvPicPr>
        <p:blipFill rotWithShape="1">
          <a:blip r:embed="rId4">
            <a:alphaModFix/>
          </a:blip>
          <a:srcRect/>
          <a:stretch/>
        </p:blipFill>
        <p:spPr>
          <a:xfrm rot="2537796">
            <a:off x="11552339" y="5144894"/>
            <a:ext cx="647759" cy="401429"/>
          </a:xfrm>
          <a:prstGeom prst="rect">
            <a:avLst/>
          </a:prstGeom>
          <a:noFill/>
          <a:ln>
            <a:noFill/>
          </a:ln>
        </p:spPr>
      </p:pic>
      <p:pic>
        <p:nvPicPr>
          <p:cNvPr id="248" name="Google Shape;248;p4"/>
          <p:cNvPicPr preferRelativeResize="0"/>
          <p:nvPr/>
        </p:nvPicPr>
        <p:blipFill rotWithShape="1">
          <a:blip r:embed="rId4">
            <a:alphaModFix/>
          </a:blip>
          <a:srcRect/>
          <a:stretch/>
        </p:blipFill>
        <p:spPr>
          <a:xfrm rot="-5641168">
            <a:off x="13048049" y="5505038"/>
            <a:ext cx="647759" cy="401429"/>
          </a:xfrm>
          <a:prstGeom prst="rect">
            <a:avLst/>
          </a:prstGeom>
          <a:noFill/>
          <a:ln>
            <a:noFill/>
          </a:ln>
        </p:spPr>
      </p:pic>
      <p:pic>
        <p:nvPicPr>
          <p:cNvPr id="249" name="Google Shape;249;p4"/>
          <p:cNvPicPr preferRelativeResize="0"/>
          <p:nvPr/>
        </p:nvPicPr>
        <p:blipFill rotWithShape="1">
          <a:blip r:embed="rId3">
            <a:alphaModFix/>
          </a:blip>
          <a:srcRect/>
          <a:stretch/>
        </p:blipFill>
        <p:spPr>
          <a:xfrm rot="7116747">
            <a:off x="14069323" y="5693261"/>
            <a:ext cx="647759" cy="401429"/>
          </a:xfrm>
          <a:prstGeom prst="rect">
            <a:avLst/>
          </a:prstGeom>
          <a:noFill/>
          <a:ln>
            <a:noFill/>
          </a:ln>
        </p:spPr>
      </p:pic>
      <p:pic>
        <p:nvPicPr>
          <p:cNvPr id="250" name="Google Shape;250;p4"/>
          <p:cNvPicPr preferRelativeResize="0"/>
          <p:nvPr/>
        </p:nvPicPr>
        <p:blipFill rotWithShape="1">
          <a:blip r:embed="rId3">
            <a:alphaModFix/>
          </a:blip>
          <a:srcRect/>
          <a:stretch/>
        </p:blipFill>
        <p:spPr>
          <a:xfrm rot="-8519686">
            <a:off x="16285852" y="6164758"/>
            <a:ext cx="647759" cy="401429"/>
          </a:xfrm>
          <a:prstGeom prst="rect">
            <a:avLst/>
          </a:prstGeom>
          <a:noFill/>
          <a:ln>
            <a:noFill/>
          </a:ln>
        </p:spPr>
      </p:pic>
      <p:pic>
        <p:nvPicPr>
          <p:cNvPr id="251" name="Google Shape;251;p4"/>
          <p:cNvPicPr preferRelativeResize="0"/>
          <p:nvPr/>
        </p:nvPicPr>
        <p:blipFill rotWithShape="1">
          <a:blip r:embed="rId5">
            <a:alphaModFix/>
          </a:blip>
          <a:srcRect/>
          <a:stretch/>
        </p:blipFill>
        <p:spPr>
          <a:xfrm flipH="1">
            <a:off x="15977747" y="3239647"/>
            <a:ext cx="1341225" cy="2917166"/>
          </a:xfrm>
          <a:prstGeom prst="rect">
            <a:avLst/>
          </a:prstGeom>
          <a:noFill/>
          <a:ln>
            <a:noFill/>
          </a:ln>
        </p:spPr>
      </p:pic>
      <p:sp>
        <p:nvSpPr>
          <p:cNvPr id="252" name="Google Shape;252;p4"/>
          <p:cNvSpPr/>
          <p:nvPr/>
        </p:nvSpPr>
        <p:spPr>
          <a:xfrm>
            <a:off x="2431999" y="5171240"/>
            <a:ext cx="2752055" cy="2752055"/>
          </a:xfrm>
          <a:prstGeom prst="blockArc">
            <a:avLst>
              <a:gd name="adj1" fmla="val 10800022"/>
              <a:gd name="adj2" fmla="val 20021087"/>
              <a:gd name="adj3" fmla="val 6481"/>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253" name="Google Shape;253;p4"/>
          <p:cNvSpPr/>
          <p:nvPr/>
        </p:nvSpPr>
        <p:spPr>
          <a:xfrm>
            <a:off x="2426207" y="6547266"/>
            <a:ext cx="1238534" cy="3757437"/>
          </a:xfrm>
          <a:custGeom>
            <a:avLst/>
            <a:gdLst/>
            <a:ahLst/>
            <a:cxnLst/>
            <a:rect l="l" t="t" r="r" b="b"/>
            <a:pathLst>
              <a:path w="825689" h="2504958" extrusionOk="0">
                <a:moveTo>
                  <a:pt x="3486" y="0"/>
                </a:moveTo>
                <a:lnTo>
                  <a:pt x="122634" y="0"/>
                </a:lnTo>
                <a:cubicBezTo>
                  <a:pt x="97058" y="800722"/>
                  <a:pt x="489315" y="1765577"/>
                  <a:pt x="825689" y="2499624"/>
                </a:cubicBezTo>
                <a:lnTo>
                  <a:pt x="591332" y="2504958"/>
                </a:lnTo>
                <a:cubicBezTo>
                  <a:pt x="279200" y="1807233"/>
                  <a:pt x="-36807" y="821550"/>
                  <a:pt x="3486"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pic>
        <p:nvPicPr>
          <p:cNvPr id="254" name="Google Shape;254;p4"/>
          <p:cNvPicPr preferRelativeResize="0"/>
          <p:nvPr/>
        </p:nvPicPr>
        <p:blipFill rotWithShape="1">
          <a:blip r:embed="rId3">
            <a:alphaModFix/>
          </a:blip>
          <a:srcRect/>
          <a:stretch/>
        </p:blipFill>
        <p:spPr>
          <a:xfrm rot="-1725252">
            <a:off x="3090152" y="8444323"/>
            <a:ext cx="830681" cy="514790"/>
          </a:xfrm>
          <a:prstGeom prst="rect">
            <a:avLst/>
          </a:prstGeom>
          <a:noFill/>
          <a:ln>
            <a:noFill/>
          </a:ln>
        </p:spPr>
      </p:pic>
      <p:pic>
        <p:nvPicPr>
          <p:cNvPr id="255" name="Google Shape;255;p4"/>
          <p:cNvPicPr preferRelativeResize="0"/>
          <p:nvPr/>
        </p:nvPicPr>
        <p:blipFill rotWithShape="1">
          <a:blip r:embed="rId3">
            <a:alphaModFix/>
          </a:blip>
          <a:srcRect/>
          <a:stretch/>
        </p:blipFill>
        <p:spPr>
          <a:xfrm rot="-6684409">
            <a:off x="1793940" y="7701613"/>
            <a:ext cx="830682" cy="514790"/>
          </a:xfrm>
          <a:prstGeom prst="rect">
            <a:avLst/>
          </a:prstGeom>
          <a:noFill/>
          <a:ln>
            <a:noFill/>
          </a:ln>
        </p:spPr>
      </p:pic>
      <p:sp>
        <p:nvSpPr>
          <p:cNvPr id="3" name="Google Shape;218;p4">
            <a:extLst>
              <a:ext uri="{FF2B5EF4-FFF2-40B4-BE49-F238E27FC236}">
                <a16:creationId xmlns:a16="http://schemas.microsoft.com/office/drawing/2014/main" id="{FD694A51-0A45-65E3-4E58-102F60CD9E7D}"/>
              </a:ext>
            </a:extLst>
          </p:cNvPr>
          <p:cNvSpPr/>
          <p:nvPr/>
        </p:nvSpPr>
        <p:spPr>
          <a:xfrm>
            <a:off x="3611193" y="8779260"/>
            <a:ext cx="1040121" cy="1040121"/>
          </a:xfrm>
          <a:prstGeom prst="ellipse">
            <a:avLst/>
          </a:prstGeom>
          <a:ln/>
        </p:spPr>
        <p:style>
          <a:lnRef idx="1">
            <a:schemeClr val="accent4"/>
          </a:lnRef>
          <a:fillRef idx="3">
            <a:schemeClr val="accent4"/>
          </a:fillRef>
          <a:effectRef idx="2">
            <a:schemeClr val="accent4"/>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spc="50" dirty="0">
                <a:ln w="0"/>
                <a:solidFill>
                  <a:schemeClr val="bg2"/>
                </a:solidFill>
                <a:effectLst>
                  <a:innerShdw blurRad="63500" dist="50800" dir="13500000">
                    <a:srgbClr val="000000">
                      <a:alpha val="50000"/>
                    </a:srgbClr>
                  </a:innerShdw>
                </a:effectLst>
                <a:latin typeface="Calibri"/>
                <a:ea typeface="Calibri"/>
                <a:cs typeface="Calibri"/>
                <a:sym typeface="Calibri"/>
              </a:rPr>
              <a:t>1</a:t>
            </a:r>
            <a:endParaRPr sz="3600" b="1" spc="50" dirty="0">
              <a:ln w="0"/>
              <a:solidFill>
                <a:schemeClr val="bg2"/>
              </a:solidFill>
              <a:effectLst>
                <a:innerShdw blurRad="63500" dist="50800" dir="13500000">
                  <a:srgbClr val="000000">
                    <a:alpha val="50000"/>
                  </a:srgbClr>
                </a:innerShdw>
              </a:effectLst>
              <a:latin typeface="Calibri"/>
              <a:ea typeface="Calibri"/>
              <a:cs typeface="Calibri"/>
              <a:sym typeface="Calibri"/>
            </a:endParaRPr>
          </a:p>
        </p:txBody>
      </p:sp>
      <p:sp>
        <p:nvSpPr>
          <p:cNvPr id="4" name="Google Shape;212;p4">
            <a:extLst>
              <a:ext uri="{FF2B5EF4-FFF2-40B4-BE49-F238E27FC236}">
                <a16:creationId xmlns:a16="http://schemas.microsoft.com/office/drawing/2014/main" id="{1B090442-647E-1E38-81EE-0AB4C038060C}"/>
              </a:ext>
            </a:extLst>
          </p:cNvPr>
          <p:cNvSpPr/>
          <p:nvPr/>
        </p:nvSpPr>
        <p:spPr>
          <a:xfrm>
            <a:off x="5595482" y="5169644"/>
            <a:ext cx="1301312" cy="1301312"/>
          </a:xfrm>
          <a:prstGeom prst="ellipse">
            <a:avLst/>
          </a:prstGeom>
          <a:noFill/>
          <a:ln w="158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8" name="Google Shape;225;p4">
            <a:extLst>
              <a:ext uri="{FF2B5EF4-FFF2-40B4-BE49-F238E27FC236}">
                <a16:creationId xmlns:a16="http://schemas.microsoft.com/office/drawing/2014/main" id="{97084799-9D5B-C97D-BCB7-71D8AAED3922}"/>
              </a:ext>
            </a:extLst>
          </p:cNvPr>
          <p:cNvSpPr txBox="1"/>
          <p:nvPr/>
        </p:nvSpPr>
        <p:spPr>
          <a:xfrm>
            <a:off x="5012302" y="8945657"/>
            <a:ext cx="2810279" cy="64633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accent1"/>
                </a:solidFill>
                <a:latin typeface="Times New Roman"/>
                <a:ea typeface="Times New Roman"/>
                <a:cs typeface="Times New Roman"/>
                <a:sym typeface="Times New Roman"/>
              </a:rPr>
              <a:t>Tema  </a:t>
            </a:r>
            <a:endParaRPr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3"/>
          <p:cNvGrpSpPr/>
          <p:nvPr/>
        </p:nvGrpSpPr>
        <p:grpSpPr>
          <a:xfrm>
            <a:off x="-3393883" y="1746186"/>
            <a:ext cx="6787775" cy="6787775"/>
            <a:chOff x="18919" y="18919"/>
            <a:chExt cx="774963" cy="774963"/>
          </a:xfrm>
        </p:grpSpPr>
        <p:sp>
          <p:nvSpPr>
            <p:cNvPr id="182" name="Google Shape;182;p3"/>
            <p:cNvSpPr/>
            <p:nvPr/>
          </p:nvSpPr>
          <p:spPr>
            <a:xfrm>
              <a:off x="18919" y="18919"/>
              <a:ext cx="774963" cy="774963"/>
            </a:xfrm>
            <a:custGeom>
              <a:avLst/>
              <a:gdLst/>
              <a:ahLst/>
              <a:cxnLst/>
              <a:rect l="l" t="t" r="r" b="b"/>
              <a:pathLst>
                <a:path w="774963" h="774963" extrusionOk="0">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3"/>
            <p:cNvSpPr txBox="1"/>
            <p:nvPr/>
          </p:nvSpPr>
          <p:spPr>
            <a:xfrm>
              <a:off x="139700" y="101600"/>
              <a:ext cx="533400" cy="571500"/>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r>
                <a:rPr lang="en-US" sz="3600" dirty="0">
                  <a:solidFill>
                    <a:schemeClr val="dk1"/>
                  </a:solidFill>
                  <a:latin typeface="Calibri"/>
                  <a:ea typeface="Calibri"/>
                  <a:cs typeface="Calibri"/>
                  <a:sym typeface="Calibri"/>
                </a:rPr>
                <a:t>TEMA</a:t>
              </a:r>
              <a:endParaRPr sz="3600" dirty="0">
                <a:solidFill>
                  <a:schemeClr val="dk1"/>
                </a:solidFill>
                <a:latin typeface="Calibri"/>
                <a:ea typeface="Calibri"/>
                <a:cs typeface="Calibri"/>
                <a:sym typeface="Calibri"/>
              </a:endParaRPr>
            </a:p>
          </p:txBody>
        </p:sp>
      </p:grpSp>
      <p:grpSp>
        <p:nvGrpSpPr>
          <p:cNvPr id="184" name="Google Shape;184;p3"/>
          <p:cNvGrpSpPr/>
          <p:nvPr/>
        </p:nvGrpSpPr>
        <p:grpSpPr>
          <a:xfrm>
            <a:off x="-1290787" y="798303"/>
            <a:ext cx="2581571" cy="2581571"/>
            <a:chOff x="15531" y="15531"/>
            <a:chExt cx="781737" cy="781737"/>
          </a:xfrm>
        </p:grpSpPr>
        <p:sp>
          <p:nvSpPr>
            <p:cNvPr id="185" name="Google Shape;185;p3"/>
            <p:cNvSpPr/>
            <p:nvPr/>
          </p:nvSpPr>
          <p:spPr>
            <a:xfrm>
              <a:off x="15531" y="15531"/>
              <a:ext cx="781737" cy="781737"/>
            </a:xfrm>
            <a:custGeom>
              <a:avLst/>
              <a:gdLst/>
              <a:ahLst/>
              <a:cxnLst/>
              <a:rect l="l" t="t" r="r" b="b"/>
              <a:pathLst>
                <a:path w="781737" h="781737" extrusionOk="0">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3"/>
            <p:cNvSpPr txBox="1"/>
            <p:nvPr/>
          </p:nvSpPr>
          <p:spPr>
            <a:xfrm>
              <a:off x="139700" y="101600"/>
              <a:ext cx="533400" cy="5715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7" name="Google Shape;187;p3"/>
          <p:cNvGrpSpPr/>
          <p:nvPr/>
        </p:nvGrpSpPr>
        <p:grpSpPr>
          <a:xfrm>
            <a:off x="1874885" y="6360355"/>
            <a:ext cx="1388011" cy="1388011"/>
            <a:chOff x="21728" y="21728"/>
            <a:chExt cx="769344" cy="769344"/>
          </a:xfrm>
        </p:grpSpPr>
        <p:sp>
          <p:nvSpPr>
            <p:cNvPr id="188" name="Google Shape;188;p3"/>
            <p:cNvSpPr/>
            <p:nvPr/>
          </p:nvSpPr>
          <p:spPr>
            <a:xfrm>
              <a:off x="21728" y="21728"/>
              <a:ext cx="769344" cy="769344"/>
            </a:xfrm>
            <a:custGeom>
              <a:avLst/>
              <a:gdLst/>
              <a:ahLst/>
              <a:cxnLst/>
              <a:rect l="l" t="t" r="r" b="b"/>
              <a:pathLst>
                <a:path w="769344" h="769344" extrusionOk="0">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3"/>
            <p:cNvSpPr txBox="1"/>
            <p:nvPr/>
          </p:nvSpPr>
          <p:spPr>
            <a:xfrm>
              <a:off x="139700" y="101600"/>
              <a:ext cx="533400" cy="5715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0" name="Google Shape;190;p3"/>
          <p:cNvGrpSpPr/>
          <p:nvPr/>
        </p:nvGrpSpPr>
        <p:grpSpPr>
          <a:xfrm>
            <a:off x="5915989" y="1378625"/>
            <a:ext cx="7510080" cy="1312333"/>
            <a:chOff x="0" y="-38100"/>
            <a:chExt cx="3049338" cy="294604"/>
          </a:xfrm>
        </p:grpSpPr>
        <p:sp>
          <p:nvSpPr>
            <p:cNvPr id="191" name="Google Shape;191;p3"/>
            <p:cNvSpPr/>
            <p:nvPr/>
          </p:nvSpPr>
          <p:spPr>
            <a:xfrm>
              <a:off x="0" y="0"/>
              <a:ext cx="3049338" cy="256504"/>
            </a:xfrm>
            <a:custGeom>
              <a:avLst/>
              <a:gdLst/>
              <a:ahLst/>
              <a:cxnLst/>
              <a:rect l="l" t="t" r="r" b="b"/>
              <a:pathLst>
                <a:path w="3049338" h="256504" extrusionOk="0">
                  <a:moveTo>
                    <a:pt x="0" y="0"/>
                  </a:moveTo>
                  <a:lnTo>
                    <a:pt x="3049338" y="0"/>
                  </a:lnTo>
                  <a:lnTo>
                    <a:pt x="3049338" y="256504"/>
                  </a:lnTo>
                  <a:lnTo>
                    <a:pt x="0" y="256504"/>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3"/>
            <p:cNvSpPr txBox="1"/>
            <p:nvPr/>
          </p:nvSpPr>
          <p:spPr>
            <a:xfrm>
              <a:off x="0" y="-38100"/>
              <a:ext cx="3049338" cy="29460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4" name="Google Shape;194;p3"/>
          <p:cNvGrpSpPr/>
          <p:nvPr/>
        </p:nvGrpSpPr>
        <p:grpSpPr>
          <a:xfrm>
            <a:off x="4769213" y="982797"/>
            <a:ext cx="2135106" cy="2135106"/>
            <a:chOff x="14395" y="14395"/>
            <a:chExt cx="784011" cy="784011"/>
          </a:xfrm>
        </p:grpSpPr>
        <p:sp>
          <p:nvSpPr>
            <p:cNvPr id="195" name="Google Shape;195;p3"/>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3"/>
            <p:cNvSpPr txBox="1"/>
            <p:nvPr/>
          </p:nvSpPr>
          <p:spPr>
            <a:xfrm>
              <a:off x="139700" y="101600"/>
              <a:ext cx="533400" cy="571500"/>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7" name="Google Shape;197;p3"/>
          <p:cNvGrpSpPr/>
          <p:nvPr/>
        </p:nvGrpSpPr>
        <p:grpSpPr>
          <a:xfrm>
            <a:off x="5387073" y="2841130"/>
            <a:ext cx="1939666" cy="1886007"/>
            <a:chOff x="14395" y="14395"/>
            <a:chExt cx="784011" cy="784011"/>
          </a:xfrm>
        </p:grpSpPr>
        <p:sp>
          <p:nvSpPr>
            <p:cNvPr id="198" name="Google Shape;198;p3"/>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3"/>
            <p:cNvSpPr txBox="1"/>
            <p:nvPr/>
          </p:nvSpPr>
          <p:spPr>
            <a:xfrm>
              <a:off x="139700" y="101600"/>
              <a:ext cx="533400" cy="571500"/>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00" name="Google Shape;200;p3"/>
          <p:cNvSpPr/>
          <p:nvPr/>
        </p:nvSpPr>
        <p:spPr>
          <a:xfrm>
            <a:off x="5120590" y="1348943"/>
            <a:ext cx="1014868" cy="1234906"/>
          </a:xfrm>
          <a:custGeom>
            <a:avLst/>
            <a:gdLst/>
            <a:ahLst/>
            <a:cxnLst/>
            <a:rect l="l" t="t" r="r" b="b"/>
            <a:pathLst>
              <a:path w="1014868" h="1234906" extrusionOk="0">
                <a:moveTo>
                  <a:pt x="0" y="0"/>
                </a:moveTo>
                <a:lnTo>
                  <a:pt x="1014869" y="0"/>
                </a:lnTo>
                <a:lnTo>
                  <a:pt x="1014869" y="1234906"/>
                </a:lnTo>
                <a:lnTo>
                  <a:pt x="0" y="12349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3"/>
          <p:cNvSpPr/>
          <p:nvPr/>
        </p:nvSpPr>
        <p:spPr>
          <a:xfrm>
            <a:off x="5860261" y="3208716"/>
            <a:ext cx="786262" cy="1001028"/>
          </a:xfrm>
          <a:custGeom>
            <a:avLst/>
            <a:gdLst/>
            <a:ahLst/>
            <a:cxnLst/>
            <a:rect l="l" t="t" r="r" b="b"/>
            <a:pathLst>
              <a:path w="786262" h="1001028" extrusionOk="0">
                <a:moveTo>
                  <a:pt x="0" y="0"/>
                </a:moveTo>
                <a:lnTo>
                  <a:pt x="786262" y="0"/>
                </a:lnTo>
                <a:lnTo>
                  <a:pt x="786262" y="1001028"/>
                </a:lnTo>
                <a:lnTo>
                  <a:pt x="0" y="10010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3"/>
          <p:cNvSpPr txBox="1"/>
          <p:nvPr/>
        </p:nvSpPr>
        <p:spPr>
          <a:xfrm>
            <a:off x="7045361" y="1535509"/>
            <a:ext cx="9642439" cy="86177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4000" b="1" dirty="0" err="1">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rPr>
              <a:t>Apa</a:t>
            </a:r>
            <a:r>
              <a:rPr lang="en-US" sz="4000" b="1" dirty="0">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rPr>
              <a:t> </a:t>
            </a:r>
            <a:r>
              <a:rPr lang="en-US" sz="4000" b="1" dirty="0" err="1">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rPr>
              <a:t>itu</a:t>
            </a:r>
            <a:r>
              <a:rPr lang="en-US" sz="4000" b="1" dirty="0">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rPr>
              <a:t> </a:t>
            </a:r>
            <a:r>
              <a:rPr lang="en-US" sz="4000" b="1" dirty="0" err="1">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rPr>
              <a:t>tema</a:t>
            </a:r>
            <a:r>
              <a:rPr lang="en-US" sz="4000" b="1" dirty="0">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rPr>
              <a:t>?</a:t>
            </a:r>
            <a:endParaRPr sz="4000" b="1" dirty="0">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endParaRPr>
          </a:p>
        </p:txBody>
      </p:sp>
      <p:sp>
        <p:nvSpPr>
          <p:cNvPr id="203" name="Google Shape;203;p3"/>
          <p:cNvSpPr txBox="1"/>
          <p:nvPr/>
        </p:nvSpPr>
        <p:spPr>
          <a:xfrm>
            <a:off x="7045361" y="6197281"/>
            <a:ext cx="4436017" cy="97387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5455" dirty="0">
                <a:solidFill>
                  <a:srgbClr val="FFFFFF"/>
                </a:solidFill>
                <a:latin typeface="Poppins Medium"/>
                <a:ea typeface="Poppins Medium"/>
                <a:cs typeface="Poppins Medium"/>
                <a:sym typeface="Poppins Medium"/>
              </a:rPr>
              <a:t>Our Mission</a:t>
            </a:r>
            <a:endParaRPr dirty="0"/>
          </a:p>
        </p:txBody>
      </p:sp>
      <p:sp>
        <p:nvSpPr>
          <p:cNvPr id="3" name="Rectangle: Rounded Corners 2">
            <a:extLst>
              <a:ext uri="{FF2B5EF4-FFF2-40B4-BE49-F238E27FC236}">
                <a16:creationId xmlns:a16="http://schemas.microsoft.com/office/drawing/2014/main" id="{4DBA59E1-F375-D3B5-08F7-44CB388CC7E7}"/>
              </a:ext>
            </a:extLst>
          </p:cNvPr>
          <p:cNvSpPr/>
          <p:nvPr/>
        </p:nvSpPr>
        <p:spPr>
          <a:xfrm>
            <a:off x="7119498" y="2969827"/>
            <a:ext cx="10774288" cy="13052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400" dirty="0"/>
              <a:t>T</a:t>
            </a:r>
            <a:r>
              <a:rPr lang="id-ID" sz="2400" dirty="0" err="1"/>
              <a:t>ema</a:t>
            </a:r>
            <a:r>
              <a:rPr lang="id-ID" sz="2400" dirty="0"/>
              <a:t> adalah gagasan utama atau pesan yang ingin disampaikan oleh penulis melalui cerita. Tema mencerminkan isu-isu atau nilai-nilai yang mendasari cerita, seperti cinta, perjuangan, kemanusiaan, atau konflik moral</a:t>
            </a:r>
            <a:r>
              <a:rPr lang="id-ID" sz="3200" dirty="0"/>
              <a:t>.</a:t>
            </a:r>
            <a:endParaRPr lang="id-ID" sz="2400" dirty="0"/>
          </a:p>
        </p:txBody>
      </p:sp>
      <p:sp>
        <p:nvSpPr>
          <p:cNvPr id="5" name="Google Shape;198;p3">
            <a:extLst>
              <a:ext uri="{FF2B5EF4-FFF2-40B4-BE49-F238E27FC236}">
                <a16:creationId xmlns:a16="http://schemas.microsoft.com/office/drawing/2014/main" id="{BE28D6B8-84F1-8CD1-0B11-07FF170D5D96}"/>
              </a:ext>
            </a:extLst>
          </p:cNvPr>
          <p:cNvSpPr/>
          <p:nvPr/>
        </p:nvSpPr>
        <p:spPr>
          <a:xfrm>
            <a:off x="5412456" y="6530613"/>
            <a:ext cx="1681872" cy="1781199"/>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201;p3">
            <a:extLst>
              <a:ext uri="{FF2B5EF4-FFF2-40B4-BE49-F238E27FC236}">
                <a16:creationId xmlns:a16="http://schemas.microsoft.com/office/drawing/2014/main" id="{CE551A6E-C2F6-5903-0D3D-B2A5D4367D6B}"/>
              </a:ext>
            </a:extLst>
          </p:cNvPr>
          <p:cNvSpPr/>
          <p:nvPr/>
        </p:nvSpPr>
        <p:spPr>
          <a:xfrm>
            <a:off x="5884851" y="6975537"/>
            <a:ext cx="786262" cy="1001028"/>
          </a:xfrm>
          <a:custGeom>
            <a:avLst/>
            <a:gdLst/>
            <a:ahLst/>
            <a:cxnLst/>
            <a:rect l="l" t="t" r="r" b="b"/>
            <a:pathLst>
              <a:path w="786262" h="1001028" extrusionOk="0">
                <a:moveTo>
                  <a:pt x="0" y="0"/>
                </a:moveTo>
                <a:lnTo>
                  <a:pt x="786262" y="0"/>
                </a:lnTo>
                <a:lnTo>
                  <a:pt x="786262" y="1001028"/>
                </a:lnTo>
                <a:lnTo>
                  <a:pt x="0" y="10010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Rectangle: Rounded Corners 7">
            <a:extLst>
              <a:ext uri="{FF2B5EF4-FFF2-40B4-BE49-F238E27FC236}">
                <a16:creationId xmlns:a16="http://schemas.microsoft.com/office/drawing/2014/main" id="{E637A9F4-2900-2DF7-4936-E21595BDC31C}"/>
              </a:ext>
            </a:extLst>
          </p:cNvPr>
          <p:cNvSpPr/>
          <p:nvPr/>
        </p:nvSpPr>
        <p:spPr>
          <a:xfrm>
            <a:off x="6729790" y="6931102"/>
            <a:ext cx="10774288" cy="11683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400" dirty="0"/>
              <a:t>Tema memberikan arah dan tujuan bagi cerita, mengikat semua elemen lain agar menyatu dalam satu kesatuan yang bermakna.</a:t>
            </a:r>
          </a:p>
        </p:txBody>
      </p:sp>
      <p:grpSp>
        <p:nvGrpSpPr>
          <p:cNvPr id="4" name="Google Shape;190;p3">
            <a:extLst>
              <a:ext uri="{FF2B5EF4-FFF2-40B4-BE49-F238E27FC236}">
                <a16:creationId xmlns:a16="http://schemas.microsoft.com/office/drawing/2014/main" id="{DE84C414-C0E7-A072-22D8-77AC4CA2E16A}"/>
              </a:ext>
            </a:extLst>
          </p:cNvPr>
          <p:cNvGrpSpPr/>
          <p:nvPr/>
        </p:nvGrpSpPr>
        <p:grpSpPr>
          <a:xfrm>
            <a:off x="6021155" y="5099291"/>
            <a:ext cx="7510080" cy="1312333"/>
            <a:chOff x="0" y="-38100"/>
            <a:chExt cx="3049338" cy="294604"/>
          </a:xfrm>
        </p:grpSpPr>
        <p:sp>
          <p:nvSpPr>
            <p:cNvPr id="6" name="Google Shape;191;p3">
              <a:extLst>
                <a:ext uri="{FF2B5EF4-FFF2-40B4-BE49-F238E27FC236}">
                  <a16:creationId xmlns:a16="http://schemas.microsoft.com/office/drawing/2014/main" id="{99BA77C3-AAEC-FC6F-332B-8CB27C935AB6}"/>
                </a:ext>
              </a:extLst>
            </p:cNvPr>
            <p:cNvSpPr/>
            <p:nvPr/>
          </p:nvSpPr>
          <p:spPr>
            <a:xfrm>
              <a:off x="0" y="0"/>
              <a:ext cx="3049338" cy="256504"/>
            </a:xfrm>
            <a:custGeom>
              <a:avLst/>
              <a:gdLst/>
              <a:ahLst/>
              <a:cxnLst/>
              <a:rect l="l" t="t" r="r" b="b"/>
              <a:pathLst>
                <a:path w="3049338" h="256504" extrusionOk="0">
                  <a:moveTo>
                    <a:pt x="0" y="0"/>
                  </a:moveTo>
                  <a:lnTo>
                    <a:pt x="3049338" y="0"/>
                  </a:lnTo>
                  <a:lnTo>
                    <a:pt x="3049338" y="256504"/>
                  </a:lnTo>
                  <a:lnTo>
                    <a:pt x="0" y="256504"/>
                  </a:ln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92;p3">
              <a:extLst>
                <a:ext uri="{FF2B5EF4-FFF2-40B4-BE49-F238E27FC236}">
                  <a16:creationId xmlns:a16="http://schemas.microsoft.com/office/drawing/2014/main" id="{45B7A8CB-3C99-94BF-151C-1947187E1F0F}"/>
                </a:ext>
              </a:extLst>
            </p:cNvPr>
            <p:cNvSpPr txBox="1"/>
            <p:nvPr/>
          </p:nvSpPr>
          <p:spPr>
            <a:xfrm>
              <a:off x="0" y="-38100"/>
              <a:ext cx="3049338" cy="294604"/>
            </a:xfrm>
            <a:prstGeom prst="rect">
              <a:avLst/>
            </a:prstGeom>
            <a:ln/>
          </p:spPr>
          <p:style>
            <a:lnRef idx="1">
              <a:schemeClr val="accent6"/>
            </a:lnRef>
            <a:fillRef idx="3">
              <a:schemeClr val="accent6"/>
            </a:fillRef>
            <a:effectRef idx="2">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r>
                <a:rPr lang="id-ID" sz="4400" b="1" dirty="0"/>
                <a:t>Peran dalam Prosa</a:t>
              </a:r>
              <a:endParaRPr sz="3600" b="1" dirty="0">
                <a:ln w="22225">
                  <a:solidFill>
                    <a:schemeClr val="accent2"/>
                  </a:solidFill>
                  <a:prstDash val="solid"/>
                </a:ln>
                <a:solidFill>
                  <a:schemeClr val="accent2">
                    <a:lumMod val="40000"/>
                    <a:lumOff val="60000"/>
                  </a:schemeClr>
                </a:solidFill>
                <a:latin typeface="Calibri"/>
                <a:ea typeface="Calibri"/>
                <a:cs typeface="Calibri"/>
                <a:sym typeface="Calibri"/>
              </a:endParaRPr>
            </a:p>
          </p:txBody>
        </p:sp>
      </p:grpSp>
      <p:grpSp>
        <p:nvGrpSpPr>
          <p:cNvPr id="10" name="Google Shape;194;p3">
            <a:extLst>
              <a:ext uri="{FF2B5EF4-FFF2-40B4-BE49-F238E27FC236}">
                <a16:creationId xmlns:a16="http://schemas.microsoft.com/office/drawing/2014/main" id="{1E53D419-7154-23DF-BD84-362E0D99D70B}"/>
              </a:ext>
            </a:extLst>
          </p:cNvPr>
          <p:cNvGrpSpPr/>
          <p:nvPr/>
        </p:nvGrpSpPr>
        <p:grpSpPr>
          <a:xfrm>
            <a:off x="4558309" y="4702040"/>
            <a:ext cx="2135106" cy="2135106"/>
            <a:chOff x="14395" y="14395"/>
            <a:chExt cx="784011" cy="784011"/>
          </a:xfrm>
        </p:grpSpPr>
        <p:sp>
          <p:nvSpPr>
            <p:cNvPr id="11" name="Google Shape;195;p3">
              <a:extLst>
                <a:ext uri="{FF2B5EF4-FFF2-40B4-BE49-F238E27FC236}">
                  <a16:creationId xmlns:a16="http://schemas.microsoft.com/office/drawing/2014/main" id="{E746CA03-EC59-5DD1-22BF-9EE498113D95}"/>
                </a:ext>
              </a:extLst>
            </p:cNvPr>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96;p3">
              <a:extLst>
                <a:ext uri="{FF2B5EF4-FFF2-40B4-BE49-F238E27FC236}">
                  <a16:creationId xmlns:a16="http://schemas.microsoft.com/office/drawing/2014/main" id="{E71C8B54-1D74-4044-33BB-8433A12DBB58}"/>
                </a:ext>
              </a:extLst>
            </p:cNvPr>
            <p:cNvSpPr txBox="1"/>
            <p:nvPr/>
          </p:nvSpPr>
          <p:spPr>
            <a:xfrm>
              <a:off x="139700" y="101600"/>
              <a:ext cx="533400" cy="571500"/>
            </a:xfrm>
            <a:prstGeom prst="rect">
              <a:avLst/>
            </a:prstGeom>
            <a:ln/>
          </p:spPr>
          <p:style>
            <a:lnRef idx="3">
              <a:schemeClr val="lt1"/>
            </a:lnRef>
            <a:fillRef idx="1">
              <a:schemeClr val="accent6"/>
            </a:fillRef>
            <a:effectRef idx="1">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13" name="Google Shape;200;p3">
            <a:extLst>
              <a:ext uri="{FF2B5EF4-FFF2-40B4-BE49-F238E27FC236}">
                <a16:creationId xmlns:a16="http://schemas.microsoft.com/office/drawing/2014/main" id="{CC94EEF9-BB84-4B0C-F657-49925B13E235}"/>
              </a:ext>
            </a:extLst>
          </p:cNvPr>
          <p:cNvSpPr/>
          <p:nvPr/>
        </p:nvSpPr>
        <p:spPr>
          <a:xfrm>
            <a:off x="5025168" y="5138005"/>
            <a:ext cx="1014868" cy="1234906"/>
          </a:xfrm>
          <a:custGeom>
            <a:avLst/>
            <a:gdLst/>
            <a:ahLst/>
            <a:cxnLst/>
            <a:rect l="l" t="t" r="r" b="b"/>
            <a:pathLst>
              <a:path w="1014868" h="1234906" extrusionOk="0">
                <a:moveTo>
                  <a:pt x="0" y="0"/>
                </a:moveTo>
                <a:lnTo>
                  <a:pt x="1014869" y="0"/>
                </a:lnTo>
                <a:lnTo>
                  <a:pt x="1014869" y="1234906"/>
                </a:lnTo>
                <a:lnTo>
                  <a:pt x="0" y="12349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94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3"/>
          <p:cNvGrpSpPr/>
          <p:nvPr/>
        </p:nvGrpSpPr>
        <p:grpSpPr>
          <a:xfrm>
            <a:off x="-3393883" y="1746186"/>
            <a:ext cx="6787775" cy="6787775"/>
            <a:chOff x="18919" y="18919"/>
            <a:chExt cx="774963" cy="774963"/>
          </a:xfrm>
        </p:grpSpPr>
        <p:sp>
          <p:nvSpPr>
            <p:cNvPr id="182" name="Google Shape;182;p3"/>
            <p:cNvSpPr/>
            <p:nvPr/>
          </p:nvSpPr>
          <p:spPr>
            <a:xfrm>
              <a:off x="18919" y="18919"/>
              <a:ext cx="774963" cy="774963"/>
            </a:xfrm>
            <a:custGeom>
              <a:avLst/>
              <a:gdLst/>
              <a:ahLst/>
              <a:cxnLst/>
              <a:rect l="l" t="t" r="r" b="b"/>
              <a:pathLst>
                <a:path w="774963" h="774963" extrusionOk="0">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3"/>
            <p:cNvSpPr txBox="1"/>
            <p:nvPr/>
          </p:nvSpPr>
          <p:spPr>
            <a:xfrm>
              <a:off x="139700" y="101600"/>
              <a:ext cx="533400" cy="571500"/>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r>
                <a:rPr lang="en-US" sz="3600" dirty="0" err="1">
                  <a:solidFill>
                    <a:schemeClr val="dk1"/>
                  </a:solidFill>
                  <a:latin typeface="Calibri"/>
                  <a:ea typeface="Calibri"/>
                  <a:cs typeface="Calibri"/>
                  <a:sym typeface="Calibri"/>
                </a:rPr>
                <a:t>Tokoh</a:t>
              </a:r>
              <a:r>
                <a:rPr lang="en-US" sz="3600" dirty="0">
                  <a:solidFill>
                    <a:schemeClr val="dk1"/>
                  </a:solidFill>
                  <a:latin typeface="Calibri"/>
                  <a:ea typeface="Calibri"/>
                  <a:cs typeface="Calibri"/>
                  <a:sym typeface="Calibri"/>
                </a:rPr>
                <a:t> dan </a:t>
              </a:r>
              <a:r>
                <a:rPr lang="en-US" sz="3600" dirty="0" err="1">
                  <a:solidFill>
                    <a:schemeClr val="dk1"/>
                  </a:solidFill>
                  <a:latin typeface="Calibri"/>
                  <a:ea typeface="Calibri"/>
                  <a:cs typeface="Calibri"/>
                  <a:sym typeface="Calibri"/>
                </a:rPr>
                <a:t>Penokohan</a:t>
              </a:r>
              <a:endParaRPr sz="3600" dirty="0">
                <a:solidFill>
                  <a:schemeClr val="dk1"/>
                </a:solidFill>
                <a:latin typeface="Calibri"/>
                <a:ea typeface="Calibri"/>
                <a:cs typeface="Calibri"/>
                <a:sym typeface="Calibri"/>
              </a:endParaRPr>
            </a:p>
          </p:txBody>
        </p:sp>
      </p:grpSp>
      <p:grpSp>
        <p:nvGrpSpPr>
          <p:cNvPr id="184" name="Google Shape;184;p3"/>
          <p:cNvGrpSpPr/>
          <p:nvPr/>
        </p:nvGrpSpPr>
        <p:grpSpPr>
          <a:xfrm>
            <a:off x="-1290787" y="798303"/>
            <a:ext cx="2581571" cy="2581571"/>
            <a:chOff x="15531" y="15531"/>
            <a:chExt cx="781737" cy="781737"/>
          </a:xfrm>
        </p:grpSpPr>
        <p:sp>
          <p:nvSpPr>
            <p:cNvPr id="185" name="Google Shape;185;p3"/>
            <p:cNvSpPr/>
            <p:nvPr/>
          </p:nvSpPr>
          <p:spPr>
            <a:xfrm>
              <a:off x="15531" y="15531"/>
              <a:ext cx="781737" cy="781737"/>
            </a:xfrm>
            <a:custGeom>
              <a:avLst/>
              <a:gdLst/>
              <a:ahLst/>
              <a:cxnLst/>
              <a:rect l="l" t="t" r="r" b="b"/>
              <a:pathLst>
                <a:path w="781737" h="781737" extrusionOk="0">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3"/>
            <p:cNvSpPr txBox="1"/>
            <p:nvPr/>
          </p:nvSpPr>
          <p:spPr>
            <a:xfrm>
              <a:off x="139700" y="101600"/>
              <a:ext cx="533400" cy="5715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7" name="Google Shape;187;p3"/>
          <p:cNvGrpSpPr/>
          <p:nvPr/>
        </p:nvGrpSpPr>
        <p:grpSpPr>
          <a:xfrm>
            <a:off x="1874885" y="6360355"/>
            <a:ext cx="1388011" cy="1388011"/>
            <a:chOff x="21728" y="21728"/>
            <a:chExt cx="769344" cy="769344"/>
          </a:xfrm>
        </p:grpSpPr>
        <p:sp>
          <p:nvSpPr>
            <p:cNvPr id="188" name="Google Shape;188;p3"/>
            <p:cNvSpPr/>
            <p:nvPr/>
          </p:nvSpPr>
          <p:spPr>
            <a:xfrm>
              <a:off x="21728" y="21728"/>
              <a:ext cx="769344" cy="769344"/>
            </a:xfrm>
            <a:custGeom>
              <a:avLst/>
              <a:gdLst/>
              <a:ahLst/>
              <a:cxnLst/>
              <a:rect l="l" t="t" r="r" b="b"/>
              <a:pathLst>
                <a:path w="769344" h="769344" extrusionOk="0">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3"/>
            <p:cNvSpPr txBox="1"/>
            <p:nvPr/>
          </p:nvSpPr>
          <p:spPr>
            <a:xfrm>
              <a:off x="139700" y="101600"/>
              <a:ext cx="533400" cy="5715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0" name="Google Shape;190;p3"/>
          <p:cNvGrpSpPr/>
          <p:nvPr/>
        </p:nvGrpSpPr>
        <p:grpSpPr>
          <a:xfrm>
            <a:off x="5915989" y="1378625"/>
            <a:ext cx="7510080" cy="1312333"/>
            <a:chOff x="0" y="-38100"/>
            <a:chExt cx="3049338" cy="294604"/>
          </a:xfrm>
        </p:grpSpPr>
        <p:sp>
          <p:nvSpPr>
            <p:cNvPr id="191" name="Google Shape;191;p3"/>
            <p:cNvSpPr/>
            <p:nvPr/>
          </p:nvSpPr>
          <p:spPr>
            <a:xfrm>
              <a:off x="0" y="0"/>
              <a:ext cx="3049338" cy="256504"/>
            </a:xfrm>
            <a:custGeom>
              <a:avLst/>
              <a:gdLst/>
              <a:ahLst/>
              <a:cxnLst/>
              <a:rect l="l" t="t" r="r" b="b"/>
              <a:pathLst>
                <a:path w="3049338" h="256504" extrusionOk="0">
                  <a:moveTo>
                    <a:pt x="0" y="0"/>
                  </a:moveTo>
                  <a:lnTo>
                    <a:pt x="3049338" y="0"/>
                  </a:lnTo>
                  <a:lnTo>
                    <a:pt x="3049338" y="256504"/>
                  </a:lnTo>
                  <a:lnTo>
                    <a:pt x="0" y="256504"/>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3"/>
            <p:cNvSpPr txBox="1"/>
            <p:nvPr/>
          </p:nvSpPr>
          <p:spPr>
            <a:xfrm>
              <a:off x="0" y="-38100"/>
              <a:ext cx="3049338" cy="29460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4" name="Google Shape;194;p3"/>
          <p:cNvGrpSpPr/>
          <p:nvPr/>
        </p:nvGrpSpPr>
        <p:grpSpPr>
          <a:xfrm>
            <a:off x="4769213" y="982797"/>
            <a:ext cx="2135106" cy="2135106"/>
            <a:chOff x="14395" y="14395"/>
            <a:chExt cx="784011" cy="784011"/>
          </a:xfrm>
        </p:grpSpPr>
        <p:sp>
          <p:nvSpPr>
            <p:cNvPr id="195" name="Google Shape;195;p3"/>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3"/>
            <p:cNvSpPr txBox="1"/>
            <p:nvPr/>
          </p:nvSpPr>
          <p:spPr>
            <a:xfrm>
              <a:off x="139700" y="101600"/>
              <a:ext cx="533400" cy="571500"/>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7" name="Google Shape;197;p3"/>
          <p:cNvGrpSpPr/>
          <p:nvPr/>
        </p:nvGrpSpPr>
        <p:grpSpPr>
          <a:xfrm>
            <a:off x="5387073" y="2841130"/>
            <a:ext cx="1939666" cy="1886007"/>
            <a:chOff x="14395" y="14395"/>
            <a:chExt cx="784011" cy="784011"/>
          </a:xfrm>
        </p:grpSpPr>
        <p:sp>
          <p:nvSpPr>
            <p:cNvPr id="198" name="Google Shape;198;p3"/>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3"/>
            <p:cNvSpPr txBox="1"/>
            <p:nvPr/>
          </p:nvSpPr>
          <p:spPr>
            <a:xfrm>
              <a:off x="139700" y="101600"/>
              <a:ext cx="533400" cy="571500"/>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00" name="Google Shape;200;p3"/>
          <p:cNvSpPr/>
          <p:nvPr/>
        </p:nvSpPr>
        <p:spPr>
          <a:xfrm>
            <a:off x="5120590" y="1348943"/>
            <a:ext cx="1014868" cy="1234906"/>
          </a:xfrm>
          <a:custGeom>
            <a:avLst/>
            <a:gdLst/>
            <a:ahLst/>
            <a:cxnLst/>
            <a:rect l="l" t="t" r="r" b="b"/>
            <a:pathLst>
              <a:path w="1014868" h="1234906" extrusionOk="0">
                <a:moveTo>
                  <a:pt x="0" y="0"/>
                </a:moveTo>
                <a:lnTo>
                  <a:pt x="1014869" y="0"/>
                </a:lnTo>
                <a:lnTo>
                  <a:pt x="1014869" y="1234906"/>
                </a:lnTo>
                <a:lnTo>
                  <a:pt x="0" y="12349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3"/>
          <p:cNvSpPr/>
          <p:nvPr/>
        </p:nvSpPr>
        <p:spPr>
          <a:xfrm>
            <a:off x="5860261" y="3208716"/>
            <a:ext cx="786262" cy="1001028"/>
          </a:xfrm>
          <a:custGeom>
            <a:avLst/>
            <a:gdLst/>
            <a:ahLst/>
            <a:cxnLst/>
            <a:rect l="l" t="t" r="r" b="b"/>
            <a:pathLst>
              <a:path w="786262" h="1001028" extrusionOk="0">
                <a:moveTo>
                  <a:pt x="0" y="0"/>
                </a:moveTo>
                <a:lnTo>
                  <a:pt x="786262" y="0"/>
                </a:lnTo>
                <a:lnTo>
                  <a:pt x="786262" y="1001028"/>
                </a:lnTo>
                <a:lnTo>
                  <a:pt x="0" y="10010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3"/>
          <p:cNvSpPr txBox="1"/>
          <p:nvPr/>
        </p:nvSpPr>
        <p:spPr>
          <a:xfrm>
            <a:off x="7045361" y="1535509"/>
            <a:ext cx="9642439" cy="86177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4000" b="1" dirty="0" err="1">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rPr>
              <a:t>Konsep</a:t>
            </a:r>
            <a:endParaRPr sz="4000" b="1" dirty="0">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endParaRPr>
          </a:p>
        </p:txBody>
      </p:sp>
      <p:sp>
        <p:nvSpPr>
          <p:cNvPr id="203" name="Google Shape;203;p3"/>
          <p:cNvSpPr txBox="1"/>
          <p:nvPr/>
        </p:nvSpPr>
        <p:spPr>
          <a:xfrm>
            <a:off x="7045361" y="6197281"/>
            <a:ext cx="4436017" cy="97387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5455" dirty="0">
                <a:solidFill>
                  <a:srgbClr val="FFFFFF"/>
                </a:solidFill>
                <a:latin typeface="Poppins Medium"/>
                <a:ea typeface="Poppins Medium"/>
                <a:cs typeface="Poppins Medium"/>
                <a:sym typeface="Poppins Medium"/>
              </a:rPr>
              <a:t>Our Mission</a:t>
            </a:r>
            <a:endParaRPr dirty="0"/>
          </a:p>
        </p:txBody>
      </p:sp>
      <p:sp>
        <p:nvSpPr>
          <p:cNvPr id="3" name="Rectangle: Rounded Corners 2">
            <a:extLst>
              <a:ext uri="{FF2B5EF4-FFF2-40B4-BE49-F238E27FC236}">
                <a16:creationId xmlns:a16="http://schemas.microsoft.com/office/drawing/2014/main" id="{4DBA59E1-F375-D3B5-08F7-44CB388CC7E7}"/>
              </a:ext>
            </a:extLst>
          </p:cNvPr>
          <p:cNvSpPr/>
          <p:nvPr/>
        </p:nvSpPr>
        <p:spPr>
          <a:xfrm>
            <a:off x="7119498" y="2969827"/>
            <a:ext cx="10774288" cy="13052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400" dirty="0"/>
              <a:t>T</a:t>
            </a:r>
            <a:r>
              <a:rPr lang="id-ID" sz="2400" dirty="0" err="1"/>
              <a:t>okoh</a:t>
            </a:r>
            <a:r>
              <a:rPr lang="id-ID" sz="2400" dirty="0"/>
              <a:t> adalah karakter dalam cerita, sementara penokohan adalah cara penulis menggambarkan dan mengembangkan karakter tersebut, baik melalui deskripsi fisik, dialog, tindakan, atau pemikiran.</a:t>
            </a:r>
          </a:p>
        </p:txBody>
      </p:sp>
      <p:sp>
        <p:nvSpPr>
          <p:cNvPr id="5" name="Google Shape;198;p3">
            <a:extLst>
              <a:ext uri="{FF2B5EF4-FFF2-40B4-BE49-F238E27FC236}">
                <a16:creationId xmlns:a16="http://schemas.microsoft.com/office/drawing/2014/main" id="{BE28D6B8-84F1-8CD1-0B11-07FF170D5D96}"/>
              </a:ext>
            </a:extLst>
          </p:cNvPr>
          <p:cNvSpPr/>
          <p:nvPr/>
        </p:nvSpPr>
        <p:spPr>
          <a:xfrm>
            <a:off x="5412456" y="6530613"/>
            <a:ext cx="1681872" cy="1781199"/>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201;p3">
            <a:extLst>
              <a:ext uri="{FF2B5EF4-FFF2-40B4-BE49-F238E27FC236}">
                <a16:creationId xmlns:a16="http://schemas.microsoft.com/office/drawing/2014/main" id="{CE551A6E-C2F6-5903-0D3D-B2A5D4367D6B}"/>
              </a:ext>
            </a:extLst>
          </p:cNvPr>
          <p:cNvSpPr/>
          <p:nvPr/>
        </p:nvSpPr>
        <p:spPr>
          <a:xfrm>
            <a:off x="5884851" y="6975537"/>
            <a:ext cx="786262" cy="1001028"/>
          </a:xfrm>
          <a:custGeom>
            <a:avLst/>
            <a:gdLst/>
            <a:ahLst/>
            <a:cxnLst/>
            <a:rect l="l" t="t" r="r" b="b"/>
            <a:pathLst>
              <a:path w="786262" h="1001028" extrusionOk="0">
                <a:moveTo>
                  <a:pt x="0" y="0"/>
                </a:moveTo>
                <a:lnTo>
                  <a:pt x="786262" y="0"/>
                </a:lnTo>
                <a:lnTo>
                  <a:pt x="786262" y="1001028"/>
                </a:lnTo>
                <a:lnTo>
                  <a:pt x="0" y="10010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Rectangle: Rounded Corners 7">
            <a:extLst>
              <a:ext uri="{FF2B5EF4-FFF2-40B4-BE49-F238E27FC236}">
                <a16:creationId xmlns:a16="http://schemas.microsoft.com/office/drawing/2014/main" id="{E637A9F4-2900-2DF7-4936-E21595BDC31C}"/>
              </a:ext>
            </a:extLst>
          </p:cNvPr>
          <p:cNvSpPr/>
          <p:nvPr/>
        </p:nvSpPr>
        <p:spPr>
          <a:xfrm>
            <a:off x="6729790" y="6931102"/>
            <a:ext cx="10774288" cy="11683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400" dirty="0"/>
              <a:t>Tokoh dan penokohan membantu pembaca memahami karakter-karakter dalam cerita, membangun hubungan emosional, dan memberi kedalaman pada konflik atau tema yang diangkat.</a:t>
            </a:r>
          </a:p>
        </p:txBody>
      </p:sp>
      <p:grpSp>
        <p:nvGrpSpPr>
          <p:cNvPr id="4" name="Google Shape;190;p3">
            <a:extLst>
              <a:ext uri="{FF2B5EF4-FFF2-40B4-BE49-F238E27FC236}">
                <a16:creationId xmlns:a16="http://schemas.microsoft.com/office/drawing/2014/main" id="{DE84C414-C0E7-A072-22D8-77AC4CA2E16A}"/>
              </a:ext>
            </a:extLst>
          </p:cNvPr>
          <p:cNvGrpSpPr/>
          <p:nvPr/>
        </p:nvGrpSpPr>
        <p:grpSpPr>
          <a:xfrm>
            <a:off x="6021155" y="5099291"/>
            <a:ext cx="7510080" cy="1312333"/>
            <a:chOff x="0" y="-38100"/>
            <a:chExt cx="3049338" cy="294604"/>
          </a:xfrm>
        </p:grpSpPr>
        <p:sp>
          <p:nvSpPr>
            <p:cNvPr id="6" name="Google Shape;191;p3">
              <a:extLst>
                <a:ext uri="{FF2B5EF4-FFF2-40B4-BE49-F238E27FC236}">
                  <a16:creationId xmlns:a16="http://schemas.microsoft.com/office/drawing/2014/main" id="{99BA77C3-AAEC-FC6F-332B-8CB27C935AB6}"/>
                </a:ext>
              </a:extLst>
            </p:cNvPr>
            <p:cNvSpPr/>
            <p:nvPr/>
          </p:nvSpPr>
          <p:spPr>
            <a:xfrm>
              <a:off x="0" y="0"/>
              <a:ext cx="3049338" cy="256504"/>
            </a:xfrm>
            <a:custGeom>
              <a:avLst/>
              <a:gdLst/>
              <a:ahLst/>
              <a:cxnLst/>
              <a:rect l="l" t="t" r="r" b="b"/>
              <a:pathLst>
                <a:path w="3049338" h="256504" extrusionOk="0">
                  <a:moveTo>
                    <a:pt x="0" y="0"/>
                  </a:moveTo>
                  <a:lnTo>
                    <a:pt x="3049338" y="0"/>
                  </a:lnTo>
                  <a:lnTo>
                    <a:pt x="3049338" y="256504"/>
                  </a:lnTo>
                  <a:lnTo>
                    <a:pt x="0" y="256504"/>
                  </a:ln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92;p3">
              <a:extLst>
                <a:ext uri="{FF2B5EF4-FFF2-40B4-BE49-F238E27FC236}">
                  <a16:creationId xmlns:a16="http://schemas.microsoft.com/office/drawing/2014/main" id="{45B7A8CB-3C99-94BF-151C-1947187E1F0F}"/>
                </a:ext>
              </a:extLst>
            </p:cNvPr>
            <p:cNvSpPr txBox="1"/>
            <p:nvPr/>
          </p:nvSpPr>
          <p:spPr>
            <a:xfrm>
              <a:off x="0" y="-38100"/>
              <a:ext cx="3049338" cy="294604"/>
            </a:xfrm>
            <a:prstGeom prst="rect">
              <a:avLst/>
            </a:prstGeom>
            <a:ln/>
          </p:spPr>
          <p:style>
            <a:lnRef idx="1">
              <a:schemeClr val="accent6"/>
            </a:lnRef>
            <a:fillRef idx="3">
              <a:schemeClr val="accent6"/>
            </a:fillRef>
            <a:effectRef idx="2">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r>
                <a:rPr lang="id-ID" sz="4400" b="1" dirty="0"/>
                <a:t>Peran dalam Prosa</a:t>
              </a:r>
              <a:endParaRPr sz="3600" b="1" dirty="0">
                <a:ln w="22225">
                  <a:solidFill>
                    <a:schemeClr val="accent2"/>
                  </a:solidFill>
                  <a:prstDash val="solid"/>
                </a:ln>
                <a:solidFill>
                  <a:schemeClr val="accent2">
                    <a:lumMod val="40000"/>
                    <a:lumOff val="60000"/>
                  </a:schemeClr>
                </a:solidFill>
                <a:latin typeface="Calibri"/>
                <a:ea typeface="Calibri"/>
                <a:cs typeface="Calibri"/>
                <a:sym typeface="Calibri"/>
              </a:endParaRPr>
            </a:p>
          </p:txBody>
        </p:sp>
      </p:grpSp>
      <p:grpSp>
        <p:nvGrpSpPr>
          <p:cNvPr id="10" name="Google Shape;194;p3">
            <a:extLst>
              <a:ext uri="{FF2B5EF4-FFF2-40B4-BE49-F238E27FC236}">
                <a16:creationId xmlns:a16="http://schemas.microsoft.com/office/drawing/2014/main" id="{1E53D419-7154-23DF-BD84-362E0D99D70B}"/>
              </a:ext>
            </a:extLst>
          </p:cNvPr>
          <p:cNvGrpSpPr/>
          <p:nvPr/>
        </p:nvGrpSpPr>
        <p:grpSpPr>
          <a:xfrm>
            <a:off x="4558309" y="4702040"/>
            <a:ext cx="2135106" cy="2135106"/>
            <a:chOff x="14395" y="14395"/>
            <a:chExt cx="784011" cy="784011"/>
          </a:xfrm>
        </p:grpSpPr>
        <p:sp>
          <p:nvSpPr>
            <p:cNvPr id="11" name="Google Shape;195;p3">
              <a:extLst>
                <a:ext uri="{FF2B5EF4-FFF2-40B4-BE49-F238E27FC236}">
                  <a16:creationId xmlns:a16="http://schemas.microsoft.com/office/drawing/2014/main" id="{E746CA03-EC59-5DD1-22BF-9EE498113D95}"/>
                </a:ext>
              </a:extLst>
            </p:cNvPr>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96;p3">
              <a:extLst>
                <a:ext uri="{FF2B5EF4-FFF2-40B4-BE49-F238E27FC236}">
                  <a16:creationId xmlns:a16="http://schemas.microsoft.com/office/drawing/2014/main" id="{E71C8B54-1D74-4044-33BB-8433A12DBB58}"/>
                </a:ext>
              </a:extLst>
            </p:cNvPr>
            <p:cNvSpPr txBox="1"/>
            <p:nvPr/>
          </p:nvSpPr>
          <p:spPr>
            <a:xfrm>
              <a:off x="139700" y="101600"/>
              <a:ext cx="533400" cy="571500"/>
            </a:xfrm>
            <a:prstGeom prst="rect">
              <a:avLst/>
            </a:prstGeom>
            <a:ln/>
          </p:spPr>
          <p:style>
            <a:lnRef idx="3">
              <a:schemeClr val="lt1"/>
            </a:lnRef>
            <a:fillRef idx="1">
              <a:schemeClr val="accent6"/>
            </a:fillRef>
            <a:effectRef idx="1">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13" name="Google Shape;200;p3">
            <a:extLst>
              <a:ext uri="{FF2B5EF4-FFF2-40B4-BE49-F238E27FC236}">
                <a16:creationId xmlns:a16="http://schemas.microsoft.com/office/drawing/2014/main" id="{CC94EEF9-BB84-4B0C-F657-49925B13E235}"/>
              </a:ext>
            </a:extLst>
          </p:cNvPr>
          <p:cNvSpPr/>
          <p:nvPr/>
        </p:nvSpPr>
        <p:spPr>
          <a:xfrm>
            <a:off x="5025168" y="5138005"/>
            <a:ext cx="1014868" cy="1234906"/>
          </a:xfrm>
          <a:custGeom>
            <a:avLst/>
            <a:gdLst/>
            <a:ahLst/>
            <a:cxnLst/>
            <a:rect l="l" t="t" r="r" b="b"/>
            <a:pathLst>
              <a:path w="1014868" h="1234906" extrusionOk="0">
                <a:moveTo>
                  <a:pt x="0" y="0"/>
                </a:moveTo>
                <a:lnTo>
                  <a:pt x="1014869" y="0"/>
                </a:lnTo>
                <a:lnTo>
                  <a:pt x="1014869" y="1234906"/>
                </a:lnTo>
                <a:lnTo>
                  <a:pt x="0" y="12349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419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7"/>
          <p:cNvGrpSpPr/>
          <p:nvPr/>
        </p:nvGrpSpPr>
        <p:grpSpPr>
          <a:xfrm>
            <a:off x="2049851" y="2727008"/>
            <a:ext cx="2904022" cy="4751366"/>
            <a:chOff x="971600" y="1191440"/>
            <a:chExt cx="2319438" cy="3794909"/>
          </a:xfrm>
        </p:grpSpPr>
        <p:grpSp>
          <p:nvGrpSpPr>
            <p:cNvPr id="358" name="Google Shape;358;p7"/>
            <p:cNvGrpSpPr/>
            <p:nvPr/>
          </p:nvGrpSpPr>
          <p:grpSpPr>
            <a:xfrm>
              <a:off x="973731" y="1191440"/>
              <a:ext cx="2317307" cy="1775206"/>
              <a:chOff x="973731" y="1191440"/>
              <a:chExt cx="2317307" cy="1775206"/>
            </a:xfrm>
          </p:grpSpPr>
          <p:sp>
            <p:nvSpPr>
              <p:cNvPr id="359" name="Google Shape;35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0" name="Google Shape;36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1" name="Google Shape;36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2" name="Google Shape;36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63" name="Google Shape;363;p7"/>
            <p:cNvGrpSpPr/>
            <p:nvPr/>
          </p:nvGrpSpPr>
          <p:grpSpPr>
            <a:xfrm>
              <a:off x="971600" y="2842090"/>
              <a:ext cx="1945333" cy="2144259"/>
              <a:chOff x="902506" y="2708920"/>
              <a:chExt cx="1945333" cy="2144259"/>
            </a:xfrm>
          </p:grpSpPr>
          <p:grpSp>
            <p:nvGrpSpPr>
              <p:cNvPr id="364" name="Google Shape;364;p7"/>
              <p:cNvGrpSpPr/>
              <p:nvPr/>
            </p:nvGrpSpPr>
            <p:grpSpPr>
              <a:xfrm>
                <a:off x="902506" y="2708920"/>
                <a:ext cx="1945333" cy="457200"/>
                <a:chOff x="902506" y="2708920"/>
                <a:chExt cx="1945333" cy="457200"/>
              </a:xfrm>
            </p:grpSpPr>
            <p:sp>
              <p:nvSpPr>
                <p:cNvPr id="365" name="Google Shape;36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6" name="Google Shape;36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7" name="Google Shape;36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8" name="Google Shape;36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69" name="Google Shape;369;p7"/>
              <p:cNvGrpSpPr/>
              <p:nvPr/>
            </p:nvGrpSpPr>
            <p:grpSpPr>
              <a:xfrm>
                <a:off x="1150528" y="3271273"/>
                <a:ext cx="1449288" cy="457200"/>
                <a:chOff x="902506" y="3271273"/>
                <a:chExt cx="1449288" cy="457200"/>
              </a:xfrm>
            </p:grpSpPr>
            <p:sp>
              <p:nvSpPr>
                <p:cNvPr id="370" name="Google Shape;370;p7"/>
                <p:cNvSpPr/>
                <p:nvPr/>
              </p:nvSpPr>
              <p:spPr>
                <a:xfrm>
                  <a:off x="902506" y="3271273"/>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1" name="Google Shape;371;p7"/>
                <p:cNvSpPr/>
                <p:nvPr/>
              </p:nvSpPr>
              <p:spPr>
                <a:xfrm>
                  <a:off x="1398550" y="3271273"/>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2" name="Google Shape;372;p7"/>
                <p:cNvSpPr/>
                <p:nvPr/>
              </p:nvSpPr>
              <p:spPr>
                <a:xfrm>
                  <a:off x="1894594" y="3271273"/>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73" name="Google Shape;373;p7"/>
              <p:cNvGrpSpPr/>
              <p:nvPr/>
            </p:nvGrpSpPr>
            <p:grpSpPr>
              <a:xfrm>
                <a:off x="1398550" y="3833626"/>
                <a:ext cx="953244" cy="457200"/>
                <a:chOff x="902506" y="3833626"/>
                <a:chExt cx="953244" cy="457200"/>
              </a:xfrm>
            </p:grpSpPr>
            <p:sp>
              <p:nvSpPr>
                <p:cNvPr id="374" name="Google Shape;374;p7"/>
                <p:cNvSpPr/>
                <p:nvPr/>
              </p:nvSpPr>
              <p:spPr>
                <a:xfrm>
                  <a:off x="902506"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5" name="Google Shape;375;p7"/>
                <p:cNvSpPr/>
                <p:nvPr/>
              </p:nvSpPr>
              <p:spPr>
                <a:xfrm>
                  <a:off x="1398550"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76" name="Google Shape;376;p7"/>
              <p:cNvSpPr/>
              <p:nvPr/>
            </p:nvSpPr>
            <p:spPr>
              <a:xfrm>
                <a:off x="1646572" y="4395979"/>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grpSp>
        <p:nvGrpSpPr>
          <p:cNvPr id="377" name="Google Shape;377;p7"/>
          <p:cNvGrpSpPr/>
          <p:nvPr/>
        </p:nvGrpSpPr>
        <p:grpSpPr>
          <a:xfrm>
            <a:off x="6160332" y="2727008"/>
            <a:ext cx="2904022" cy="4751366"/>
            <a:chOff x="971600" y="1191440"/>
            <a:chExt cx="2319438" cy="3794909"/>
          </a:xfrm>
        </p:grpSpPr>
        <p:grpSp>
          <p:nvGrpSpPr>
            <p:cNvPr id="378" name="Google Shape;378;p7"/>
            <p:cNvGrpSpPr/>
            <p:nvPr/>
          </p:nvGrpSpPr>
          <p:grpSpPr>
            <a:xfrm>
              <a:off x="973731" y="1191440"/>
              <a:ext cx="2317307" cy="1775206"/>
              <a:chOff x="973731" y="1191440"/>
              <a:chExt cx="2317307" cy="1775206"/>
            </a:xfrm>
          </p:grpSpPr>
          <p:sp>
            <p:nvSpPr>
              <p:cNvPr id="379" name="Google Shape;37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0" name="Google Shape;38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1" name="Google Shape;38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2" name="Google Shape;38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83" name="Google Shape;383;p7"/>
            <p:cNvGrpSpPr/>
            <p:nvPr/>
          </p:nvGrpSpPr>
          <p:grpSpPr>
            <a:xfrm>
              <a:off x="971600" y="2842090"/>
              <a:ext cx="1945333" cy="2144259"/>
              <a:chOff x="902506" y="2708920"/>
              <a:chExt cx="1945333" cy="2144259"/>
            </a:xfrm>
          </p:grpSpPr>
          <p:grpSp>
            <p:nvGrpSpPr>
              <p:cNvPr id="384" name="Google Shape;384;p7"/>
              <p:cNvGrpSpPr/>
              <p:nvPr/>
            </p:nvGrpSpPr>
            <p:grpSpPr>
              <a:xfrm>
                <a:off x="902506" y="2708920"/>
                <a:ext cx="1945333" cy="457200"/>
                <a:chOff x="902506" y="2708920"/>
                <a:chExt cx="1945333" cy="457200"/>
              </a:xfrm>
            </p:grpSpPr>
            <p:sp>
              <p:nvSpPr>
                <p:cNvPr id="385" name="Google Shape;38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6" name="Google Shape;38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7" name="Google Shape;38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8" name="Google Shape;38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89" name="Google Shape;389;p7"/>
              <p:cNvGrpSpPr/>
              <p:nvPr/>
            </p:nvGrpSpPr>
            <p:grpSpPr>
              <a:xfrm>
                <a:off x="1150528" y="3271273"/>
                <a:ext cx="1449288" cy="457200"/>
                <a:chOff x="902506" y="3271273"/>
                <a:chExt cx="1449288" cy="457200"/>
              </a:xfrm>
            </p:grpSpPr>
            <p:sp>
              <p:nvSpPr>
                <p:cNvPr id="390" name="Google Shape;390;p7"/>
                <p:cNvSpPr/>
                <p:nvPr/>
              </p:nvSpPr>
              <p:spPr>
                <a:xfrm>
                  <a:off x="902506"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1" name="Google Shape;391;p7"/>
                <p:cNvSpPr/>
                <p:nvPr/>
              </p:nvSpPr>
              <p:spPr>
                <a:xfrm>
                  <a:off x="1398550"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2" name="Google Shape;392;p7"/>
                <p:cNvSpPr/>
                <p:nvPr/>
              </p:nvSpPr>
              <p:spPr>
                <a:xfrm>
                  <a:off x="1894594"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93" name="Google Shape;393;p7"/>
              <p:cNvGrpSpPr/>
              <p:nvPr/>
            </p:nvGrpSpPr>
            <p:grpSpPr>
              <a:xfrm>
                <a:off x="1398550" y="3833626"/>
                <a:ext cx="953244" cy="457200"/>
                <a:chOff x="902506" y="3833626"/>
                <a:chExt cx="953244" cy="457200"/>
              </a:xfrm>
            </p:grpSpPr>
            <p:sp>
              <p:nvSpPr>
                <p:cNvPr id="394" name="Google Shape;394;p7"/>
                <p:cNvSpPr/>
                <p:nvPr/>
              </p:nvSpPr>
              <p:spPr>
                <a:xfrm>
                  <a:off x="902506"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5" name="Google Shape;395;p7"/>
                <p:cNvSpPr/>
                <p:nvPr/>
              </p:nvSpPr>
              <p:spPr>
                <a:xfrm>
                  <a:off x="1398550"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96" name="Google Shape;396;p7"/>
              <p:cNvSpPr/>
              <p:nvPr/>
            </p:nvSpPr>
            <p:spPr>
              <a:xfrm>
                <a:off x="1646572" y="4395979"/>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grpSp>
        <p:nvGrpSpPr>
          <p:cNvPr id="397" name="Google Shape;397;p7"/>
          <p:cNvGrpSpPr/>
          <p:nvPr/>
        </p:nvGrpSpPr>
        <p:grpSpPr>
          <a:xfrm>
            <a:off x="10270814" y="2727008"/>
            <a:ext cx="2904022" cy="4751366"/>
            <a:chOff x="971600" y="1191440"/>
            <a:chExt cx="2319438" cy="3794909"/>
          </a:xfrm>
        </p:grpSpPr>
        <p:grpSp>
          <p:nvGrpSpPr>
            <p:cNvPr id="398" name="Google Shape;398;p7"/>
            <p:cNvGrpSpPr/>
            <p:nvPr/>
          </p:nvGrpSpPr>
          <p:grpSpPr>
            <a:xfrm>
              <a:off x="973731" y="1191440"/>
              <a:ext cx="2317307" cy="1775206"/>
              <a:chOff x="973731" y="1191440"/>
              <a:chExt cx="2317307" cy="1775206"/>
            </a:xfrm>
          </p:grpSpPr>
          <p:sp>
            <p:nvSpPr>
              <p:cNvPr id="399" name="Google Shape;39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0" name="Google Shape;40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1" name="Google Shape;40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2" name="Google Shape;40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03" name="Google Shape;403;p7"/>
            <p:cNvGrpSpPr/>
            <p:nvPr/>
          </p:nvGrpSpPr>
          <p:grpSpPr>
            <a:xfrm>
              <a:off x="971600" y="2842090"/>
              <a:ext cx="1945333" cy="2144259"/>
              <a:chOff x="902506" y="2708920"/>
              <a:chExt cx="1945333" cy="2144259"/>
            </a:xfrm>
          </p:grpSpPr>
          <p:grpSp>
            <p:nvGrpSpPr>
              <p:cNvPr id="404" name="Google Shape;404;p7"/>
              <p:cNvGrpSpPr/>
              <p:nvPr/>
            </p:nvGrpSpPr>
            <p:grpSpPr>
              <a:xfrm>
                <a:off x="902506" y="2708920"/>
                <a:ext cx="1945333" cy="457200"/>
                <a:chOff x="902506" y="2708920"/>
                <a:chExt cx="1945333" cy="457200"/>
              </a:xfrm>
            </p:grpSpPr>
            <p:sp>
              <p:nvSpPr>
                <p:cNvPr id="405" name="Google Shape;40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6" name="Google Shape;40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7" name="Google Shape;40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8" name="Google Shape;40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09" name="Google Shape;409;p7"/>
              <p:cNvGrpSpPr/>
              <p:nvPr/>
            </p:nvGrpSpPr>
            <p:grpSpPr>
              <a:xfrm>
                <a:off x="1150528" y="3271273"/>
                <a:ext cx="1449288" cy="457200"/>
                <a:chOff x="902506" y="3271273"/>
                <a:chExt cx="1449288" cy="457200"/>
              </a:xfrm>
            </p:grpSpPr>
            <p:sp>
              <p:nvSpPr>
                <p:cNvPr id="410" name="Google Shape;410;p7"/>
                <p:cNvSpPr/>
                <p:nvPr/>
              </p:nvSpPr>
              <p:spPr>
                <a:xfrm>
                  <a:off x="902506"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11" name="Google Shape;411;p7"/>
                <p:cNvSpPr/>
                <p:nvPr/>
              </p:nvSpPr>
              <p:spPr>
                <a:xfrm>
                  <a:off x="1398550"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12" name="Google Shape;412;p7"/>
                <p:cNvSpPr/>
                <p:nvPr/>
              </p:nvSpPr>
              <p:spPr>
                <a:xfrm>
                  <a:off x="1894594"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13" name="Google Shape;413;p7"/>
              <p:cNvGrpSpPr/>
              <p:nvPr/>
            </p:nvGrpSpPr>
            <p:grpSpPr>
              <a:xfrm>
                <a:off x="1398550" y="3833626"/>
                <a:ext cx="953244" cy="457200"/>
                <a:chOff x="902506" y="3833626"/>
                <a:chExt cx="953244" cy="457200"/>
              </a:xfrm>
            </p:grpSpPr>
            <p:sp>
              <p:nvSpPr>
                <p:cNvPr id="414" name="Google Shape;414;p7"/>
                <p:cNvSpPr/>
                <p:nvPr/>
              </p:nvSpPr>
              <p:spPr>
                <a:xfrm>
                  <a:off x="902506"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15" name="Google Shape;415;p7"/>
                <p:cNvSpPr/>
                <p:nvPr/>
              </p:nvSpPr>
              <p:spPr>
                <a:xfrm>
                  <a:off x="1398550"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416" name="Google Shape;416;p7"/>
              <p:cNvSpPr/>
              <p:nvPr/>
            </p:nvSpPr>
            <p:spPr>
              <a:xfrm>
                <a:off x="1646572" y="4395979"/>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grpSp>
        <p:nvGrpSpPr>
          <p:cNvPr id="417" name="Google Shape;417;p7"/>
          <p:cNvGrpSpPr/>
          <p:nvPr/>
        </p:nvGrpSpPr>
        <p:grpSpPr>
          <a:xfrm>
            <a:off x="14381295" y="2727008"/>
            <a:ext cx="2904022" cy="4751366"/>
            <a:chOff x="971600" y="1191440"/>
            <a:chExt cx="2319438" cy="3794909"/>
          </a:xfrm>
        </p:grpSpPr>
        <p:grpSp>
          <p:nvGrpSpPr>
            <p:cNvPr id="418" name="Google Shape;418;p7"/>
            <p:cNvGrpSpPr/>
            <p:nvPr/>
          </p:nvGrpSpPr>
          <p:grpSpPr>
            <a:xfrm>
              <a:off x="973731" y="1191440"/>
              <a:ext cx="2317307" cy="1775206"/>
              <a:chOff x="973731" y="1191440"/>
              <a:chExt cx="2317307" cy="1775206"/>
            </a:xfrm>
          </p:grpSpPr>
          <p:sp>
            <p:nvSpPr>
              <p:cNvPr id="419" name="Google Shape;41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0" name="Google Shape;42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1" name="Google Shape;42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2" name="Google Shape;42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23" name="Google Shape;423;p7"/>
            <p:cNvGrpSpPr/>
            <p:nvPr/>
          </p:nvGrpSpPr>
          <p:grpSpPr>
            <a:xfrm>
              <a:off x="971600" y="2842090"/>
              <a:ext cx="1945333" cy="2144259"/>
              <a:chOff x="902506" y="2708920"/>
              <a:chExt cx="1945333" cy="2144259"/>
            </a:xfrm>
          </p:grpSpPr>
          <p:grpSp>
            <p:nvGrpSpPr>
              <p:cNvPr id="424" name="Google Shape;424;p7"/>
              <p:cNvGrpSpPr/>
              <p:nvPr/>
            </p:nvGrpSpPr>
            <p:grpSpPr>
              <a:xfrm>
                <a:off x="902506" y="2708920"/>
                <a:ext cx="1945333" cy="457200"/>
                <a:chOff x="902506" y="2708920"/>
                <a:chExt cx="1945333" cy="457200"/>
              </a:xfrm>
            </p:grpSpPr>
            <p:sp>
              <p:nvSpPr>
                <p:cNvPr id="425" name="Google Shape;42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6" name="Google Shape;42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7" name="Google Shape;42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8" name="Google Shape;42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29" name="Google Shape;429;p7"/>
              <p:cNvGrpSpPr/>
              <p:nvPr/>
            </p:nvGrpSpPr>
            <p:grpSpPr>
              <a:xfrm>
                <a:off x="1150528" y="3271273"/>
                <a:ext cx="1449288" cy="457200"/>
                <a:chOff x="902506" y="3271273"/>
                <a:chExt cx="1449288" cy="457200"/>
              </a:xfrm>
            </p:grpSpPr>
            <p:sp>
              <p:nvSpPr>
                <p:cNvPr id="430" name="Google Shape;430;p7"/>
                <p:cNvSpPr/>
                <p:nvPr/>
              </p:nvSpPr>
              <p:spPr>
                <a:xfrm>
                  <a:off x="902506"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1" name="Google Shape;431;p7"/>
                <p:cNvSpPr/>
                <p:nvPr/>
              </p:nvSpPr>
              <p:spPr>
                <a:xfrm>
                  <a:off x="1398550"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2" name="Google Shape;432;p7"/>
                <p:cNvSpPr/>
                <p:nvPr/>
              </p:nvSpPr>
              <p:spPr>
                <a:xfrm>
                  <a:off x="1894594"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33" name="Google Shape;433;p7"/>
              <p:cNvGrpSpPr/>
              <p:nvPr/>
            </p:nvGrpSpPr>
            <p:grpSpPr>
              <a:xfrm>
                <a:off x="1398550" y="3833626"/>
                <a:ext cx="953244" cy="457200"/>
                <a:chOff x="902506" y="3833626"/>
                <a:chExt cx="953244" cy="457200"/>
              </a:xfrm>
            </p:grpSpPr>
            <p:sp>
              <p:nvSpPr>
                <p:cNvPr id="434" name="Google Shape;434;p7"/>
                <p:cNvSpPr/>
                <p:nvPr/>
              </p:nvSpPr>
              <p:spPr>
                <a:xfrm>
                  <a:off x="902506"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5" name="Google Shape;435;p7"/>
                <p:cNvSpPr/>
                <p:nvPr/>
              </p:nvSpPr>
              <p:spPr>
                <a:xfrm>
                  <a:off x="1398550"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436" name="Google Shape;436;p7"/>
              <p:cNvSpPr/>
              <p:nvPr/>
            </p:nvSpPr>
            <p:spPr>
              <a:xfrm>
                <a:off x="1646572" y="4395979"/>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sp>
        <p:nvSpPr>
          <p:cNvPr id="437" name="Google Shape;437;p7"/>
          <p:cNvSpPr txBox="1"/>
          <p:nvPr/>
        </p:nvSpPr>
        <p:spPr>
          <a:xfrm>
            <a:off x="1625380" y="8119868"/>
            <a:ext cx="328597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rgbClr val="3F3F3F"/>
              </a:solidFill>
              <a:latin typeface="Calibri"/>
              <a:ea typeface="Calibri"/>
              <a:cs typeface="Calibri"/>
              <a:sym typeface="Calibri"/>
            </a:endParaRPr>
          </a:p>
        </p:txBody>
      </p:sp>
      <p:sp>
        <p:nvSpPr>
          <p:cNvPr id="438" name="Google Shape;438;p7"/>
          <p:cNvSpPr/>
          <p:nvPr/>
        </p:nvSpPr>
        <p:spPr>
          <a:xfrm>
            <a:off x="1649633" y="4689441"/>
            <a:ext cx="7281114" cy="3391866"/>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d-ID" sz="2400" dirty="0"/>
              <a:t>Alur adalah rangkaian peristiwa </a:t>
            </a:r>
            <a:r>
              <a:rPr lang="id-ID" sz="2800" dirty="0"/>
              <a:t>yang disusun secara kronologis atau non-kronologis untuk membentuk jalan cerita. Alur biasanya mencakup tahap-tahap: eksposisi (pengenalan), konflik, klimaks, dan resolusi.</a:t>
            </a:r>
            <a:endParaRPr sz="2800" dirty="0"/>
          </a:p>
        </p:txBody>
      </p:sp>
      <p:sp>
        <p:nvSpPr>
          <p:cNvPr id="439" name="Google Shape;439;p7"/>
          <p:cNvSpPr/>
          <p:nvPr/>
        </p:nvSpPr>
        <p:spPr>
          <a:xfrm>
            <a:off x="9952030" y="4669758"/>
            <a:ext cx="7281114" cy="3391866"/>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d-ID" sz="2800" dirty="0"/>
              <a:t>Alur menggerakkan cerita ke depan, menciptakan ketegangan, dan menjaga perhatian pembaca dengan mengembangkan konflik dan menyelesaikannya.</a:t>
            </a:r>
            <a:endParaRPr sz="2800" dirty="0"/>
          </a:p>
        </p:txBody>
      </p:sp>
      <p:sp>
        <p:nvSpPr>
          <p:cNvPr id="2" name="Rectangle: Rounded Corners 1">
            <a:extLst>
              <a:ext uri="{FF2B5EF4-FFF2-40B4-BE49-F238E27FC236}">
                <a16:creationId xmlns:a16="http://schemas.microsoft.com/office/drawing/2014/main" id="{14EF4E07-CE1F-884E-7ED1-32B2B9682B97}"/>
              </a:ext>
            </a:extLst>
          </p:cNvPr>
          <p:cNvSpPr/>
          <p:nvPr/>
        </p:nvSpPr>
        <p:spPr>
          <a:xfrm>
            <a:off x="6831049" y="723190"/>
            <a:ext cx="5530032" cy="124907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dirty="0"/>
              <a:t>Alur/Plot</a:t>
            </a:r>
            <a:endParaRPr lang="id-ID" sz="4000" dirty="0"/>
          </a:p>
        </p:txBody>
      </p:sp>
      <p:sp>
        <p:nvSpPr>
          <p:cNvPr id="3" name="Rectangle: Rounded Corners 2">
            <a:extLst>
              <a:ext uri="{FF2B5EF4-FFF2-40B4-BE49-F238E27FC236}">
                <a16:creationId xmlns:a16="http://schemas.microsoft.com/office/drawing/2014/main" id="{7B0F3E34-FA9E-4F52-5483-29A305BB89C4}"/>
              </a:ext>
            </a:extLst>
          </p:cNvPr>
          <p:cNvSpPr/>
          <p:nvPr/>
        </p:nvSpPr>
        <p:spPr>
          <a:xfrm>
            <a:off x="2778542" y="2089247"/>
            <a:ext cx="360169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err="1"/>
              <a:t>Konsep</a:t>
            </a:r>
            <a:endParaRPr lang="id-ID" sz="2400" dirty="0"/>
          </a:p>
        </p:txBody>
      </p:sp>
      <p:sp>
        <p:nvSpPr>
          <p:cNvPr id="5" name="Rectangle: Rounded Corners 4">
            <a:extLst>
              <a:ext uri="{FF2B5EF4-FFF2-40B4-BE49-F238E27FC236}">
                <a16:creationId xmlns:a16="http://schemas.microsoft.com/office/drawing/2014/main" id="{941C5BDB-B83F-9D6D-DABE-B844BE3E151E}"/>
              </a:ext>
            </a:extLst>
          </p:cNvPr>
          <p:cNvSpPr/>
          <p:nvPr/>
        </p:nvSpPr>
        <p:spPr>
          <a:xfrm>
            <a:off x="11604649" y="2264219"/>
            <a:ext cx="360169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t>Peran </a:t>
            </a:r>
            <a:r>
              <a:rPr lang="en-US" sz="2400" dirty="0" err="1"/>
              <a:t>dalam</a:t>
            </a:r>
            <a:r>
              <a:rPr lang="en-US" sz="2400" dirty="0"/>
              <a:t> </a:t>
            </a:r>
            <a:r>
              <a:rPr lang="en-US" sz="2400" dirty="0" err="1"/>
              <a:t>Prosa</a:t>
            </a:r>
            <a:endParaRPr lang="id-ID" sz="2400" dirty="0"/>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7"/>
          <p:cNvGrpSpPr/>
          <p:nvPr/>
        </p:nvGrpSpPr>
        <p:grpSpPr>
          <a:xfrm>
            <a:off x="2049851" y="2727008"/>
            <a:ext cx="2904022" cy="4751366"/>
            <a:chOff x="971600" y="1191440"/>
            <a:chExt cx="2319438" cy="3794909"/>
          </a:xfrm>
        </p:grpSpPr>
        <p:grpSp>
          <p:nvGrpSpPr>
            <p:cNvPr id="358" name="Google Shape;358;p7"/>
            <p:cNvGrpSpPr/>
            <p:nvPr/>
          </p:nvGrpSpPr>
          <p:grpSpPr>
            <a:xfrm>
              <a:off x="973731" y="1191440"/>
              <a:ext cx="2317307" cy="1775206"/>
              <a:chOff x="973731" y="1191440"/>
              <a:chExt cx="2317307" cy="1775206"/>
            </a:xfrm>
          </p:grpSpPr>
          <p:sp>
            <p:nvSpPr>
              <p:cNvPr id="359" name="Google Shape;35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0" name="Google Shape;36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1" name="Google Shape;36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2" name="Google Shape;36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63" name="Google Shape;363;p7"/>
            <p:cNvGrpSpPr/>
            <p:nvPr/>
          </p:nvGrpSpPr>
          <p:grpSpPr>
            <a:xfrm>
              <a:off x="971600" y="2842090"/>
              <a:ext cx="1945333" cy="2144259"/>
              <a:chOff x="902506" y="2708920"/>
              <a:chExt cx="1945333" cy="2144259"/>
            </a:xfrm>
          </p:grpSpPr>
          <p:grpSp>
            <p:nvGrpSpPr>
              <p:cNvPr id="364" name="Google Shape;364;p7"/>
              <p:cNvGrpSpPr/>
              <p:nvPr/>
            </p:nvGrpSpPr>
            <p:grpSpPr>
              <a:xfrm>
                <a:off x="902506" y="2708920"/>
                <a:ext cx="1945333" cy="457200"/>
                <a:chOff x="902506" y="2708920"/>
                <a:chExt cx="1945333" cy="457200"/>
              </a:xfrm>
            </p:grpSpPr>
            <p:sp>
              <p:nvSpPr>
                <p:cNvPr id="365" name="Google Shape;36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6" name="Google Shape;36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7" name="Google Shape;36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8" name="Google Shape;36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69" name="Google Shape;369;p7"/>
              <p:cNvGrpSpPr/>
              <p:nvPr/>
            </p:nvGrpSpPr>
            <p:grpSpPr>
              <a:xfrm>
                <a:off x="1150528" y="3271273"/>
                <a:ext cx="1449288" cy="457200"/>
                <a:chOff x="902506" y="3271273"/>
                <a:chExt cx="1449288" cy="457200"/>
              </a:xfrm>
            </p:grpSpPr>
            <p:sp>
              <p:nvSpPr>
                <p:cNvPr id="370" name="Google Shape;370;p7"/>
                <p:cNvSpPr/>
                <p:nvPr/>
              </p:nvSpPr>
              <p:spPr>
                <a:xfrm>
                  <a:off x="902506" y="3271273"/>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1" name="Google Shape;371;p7"/>
                <p:cNvSpPr/>
                <p:nvPr/>
              </p:nvSpPr>
              <p:spPr>
                <a:xfrm>
                  <a:off x="1398550" y="3271273"/>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2" name="Google Shape;372;p7"/>
                <p:cNvSpPr/>
                <p:nvPr/>
              </p:nvSpPr>
              <p:spPr>
                <a:xfrm>
                  <a:off x="1894594" y="3271273"/>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73" name="Google Shape;373;p7"/>
              <p:cNvGrpSpPr/>
              <p:nvPr/>
            </p:nvGrpSpPr>
            <p:grpSpPr>
              <a:xfrm>
                <a:off x="1398550" y="3833626"/>
                <a:ext cx="953244" cy="457200"/>
                <a:chOff x="902506" y="3833626"/>
                <a:chExt cx="953244" cy="457200"/>
              </a:xfrm>
            </p:grpSpPr>
            <p:sp>
              <p:nvSpPr>
                <p:cNvPr id="374" name="Google Shape;374;p7"/>
                <p:cNvSpPr/>
                <p:nvPr/>
              </p:nvSpPr>
              <p:spPr>
                <a:xfrm>
                  <a:off x="902506"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5" name="Google Shape;375;p7"/>
                <p:cNvSpPr/>
                <p:nvPr/>
              </p:nvSpPr>
              <p:spPr>
                <a:xfrm>
                  <a:off x="1398550"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76" name="Google Shape;376;p7"/>
              <p:cNvSpPr/>
              <p:nvPr/>
            </p:nvSpPr>
            <p:spPr>
              <a:xfrm>
                <a:off x="1646572" y="4395979"/>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grpSp>
        <p:nvGrpSpPr>
          <p:cNvPr id="377" name="Google Shape;377;p7"/>
          <p:cNvGrpSpPr/>
          <p:nvPr/>
        </p:nvGrpSpPr>
        <p:grpSpPr>
          <a:xfrm>
            <a:off x="6160332" y="2727008"/>
            <a:ext cx="2904022" cy="4751366"/>
            <a:chOff x="971600" y="1191440"/>
            <a:chExt cx="2319438" cy="3794909"/>
          </a:xfrm>
        </p:grpSpPr>
        <p:grpSp>
          <p:nvGrpSpPr>
            <p:cNvPr id="378" name="Google Shape;378;p7"/>
            <p:cNvGrpSpPr/>
            <p:nvPr/>
          </p:nvGrpSpPr>
          <p:grpSpPr>
            <a:xfrm>
              <a:off x="973731" y="1191440"/>
              <a:ext cx="2317307" cy="1775206"/>
              <a:chOff x="973731" y="1191440"/>
              <a:chExt cx="2317307" cy="1775206"/>
            </a:xfrm>
          </p:grpSpPr>
          <p:sp>
            <p:nvSpPr>
              <p:cNvPr id="379" name="Google Shape;37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0" name="Google Shape;38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1" name="Google Shape;38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2" name="Google Shape;38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83" name="Google Shape;383;p7"/>
            <p:cNvGrpSpPr/>
            <p:nvPr/>
          </p:nvGrpSpPr>
          <p:grpSpPr>
            <a:xfrm>
              <a:off x="971600" y="2842090"/>
              <a:ext cx="1945333" cy="2144259"/>
              <a:chOff x="902506" y="2708920"/>
              <a:chExt cx="1945333" cy="2144259"/>
            </a:xfrm>
          </p:grpSpPr>
          <p:grpSp>
            <p:nvGrpSpPr>
              <p:cNvPr id="384" name="Google Shape;384;p7"/>
              <p:cNvGrpSpPr/>
              <p:nvPr/>
            </p:nvGrpSpPr>
            <p:grpSpPr>
              <a:xfrm>
                <a:off x="902506" y="2708920"/>
                <a:ext cx="1945333" cy="457200"/>
                <a:chOff x="902506" y="2708920"/>
                <a:chExt cx="1945333" cy="457200"/>
              </a:xfrm>
            </p:grpSpPr>
            <p:sp>
              <p:nvSpPr>
                <p:cNvPr id="385" name="Google Shape;38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6" name="Google Shape;38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7" name="Google Shape;38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8" name="Google Shape;38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89" name="Google Shape;389;p7"/>
              <p:cNvGrpSpPr/>
              <p:nvPr/>
            </p:nvGrpSpPr>
            <p:grpSpPr>
              <a:xfrm>
                <a:off x="1150528" y="3271273"/>
                <a:ext cx="1449288" cy="457200"/>
                <a:chOff x="902506" y="3271273"/>
                <a:chExt cx="1449288" cy="457200"/>
              </a:xfrm>
            </p:grpSpPr>
            <p:sp>
              <p:nvSpPr>
                <p:cNvPr id="390" name="Google Shape;390;p7"/>
                <p:cNvSpPr/>
                <p:nvPr/>
              </p:nvSpPr>
              <p:spPr>
                <a:xfrm>
                  <a:off x="902506"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1" name="Google Shape;391;p7"/>
                <p:cNvSpPr/>
                <p:nvPr/>
              </p:nvSpPr>
              <p:spPr>
                <a:xfrm>
                  <a:off x="1398550"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2" name="Google Shape;392;p7"/>
                <p:cNvSpPr/>
                <p:nvPr/>
              </p:nvSpPr>
              <p:spPr>
                <a:xfrm>
                  <a:off x="1894594"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93" name="Google Shape;393;p7"/>
              <p:cNvGrpSpPr/>
              <p:nvPr/>
            </p:nvGrpSpPr>
            <p:grpSpPr>
              <a:xfrm>
                <a:off x="1398550" y="3833626"/>
                <a:ext cx="953244" cy="457200"/>
                <a:chOff x="902506" y="3833626"/>
                <a:chExt cx="953244" cy="457200"/>
              </a:xfrm>
            </p:grpSpPr>
            <p:sp>
              <p:nvSpPr>
                <p:cNvPr id="394" name="Google Shape;394;p7"/>
                <p:cNvSpPr/>
                <p:nvPr/>
              </p:nvSpPr>
              <p:spPr>
                <a:xfrm>
                  <a:off x="902506"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5" name="Google Shape;395;p7"/>
                <p:cNvSpPr/>
                <p:nvPr/>
              </p:nvSpPr>
              <p:spPr>
                <a:xfrm>
                  <a:off x="1398550"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96" name="Google Shape;396;p7"/>
              <p:cNvSpPr/>
              <p:nvPr/>
            </p:nvSpPr>
            <p:spPr>
              <a:xfrm>
                <a:off x="1646572" y="4395979"/>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grpSp>
        <p:nvGrpSpPr>
          <p:cNvPr id="397" name="Google Shape;397;p7"/>
          <p:cNvGrpSpPr/>
          <p:nvPr/>
        </p:nvGrpSpPr>
        <p:grpSpPr>
          <a:xfrm>
            <a:off x="10270814" y="2727008"/>
            <a:ext cx="2904022" cy="4751366"/>
            <a:chOff x="971600" y="1191440"/>
            <a:chExt cx="2319438" cy="3794909"/>
          </a:xfrm>
        </p:grpSpPr>
        <p:grpSp>
          <p:nvGrpSpPr>
            <p:cNvPr id="398" name="Google Shape;398;p7"/>
            <p:cNvGrpSpPr/>
            <p:nvPr/>
          </p:nvGrpSpPr>
          <p:grpSpPr>
            <a:xfrm>
              <a:off x="973731" y="1191440"/>
              <a:ext cx="2317307" cy="1775206"/>
              <a:chOff x="973731" y="1191440"/>
              <a:chExt cx="2317307" cy="1775206"/>
            </a:xfrm>
          </p:grpSpPr>
          <p:sp>
            <p:nvSpPr>
              <p:cNvPr id="399" name="Google Shape;39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0" name="Google Shape;40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1" name="Google Shape;40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2" name="Google Shape;40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03" name="Google Shape;403;p7"/>
            <p:cNvGrpSpPr/>
            <p:nvPr/>
          </p:nvGrpSpPr>
          <p:grpSpPr>
            <a:xfrm>
              <a:off x="971600" y="2842090"/>
              <a:ext cx="1945333" cy="2144259"/>
              <a:chOff x="902506" y="2708920"/>
              <a:chExt cx="1945333" cy="2144259"/>
            </a:xfrm>
          </p:grpSpPr>
          <p:grpSp>
            <p:nvGrpSpPr>
              <p:cNvPr id="404" name="Google Shape;404;p7"/>
              <p:cNvGrpSpPr/>
              <p:nvPr/>
            </p:nvGrpSpPr>
            <p:grpSpPr>
              <a:xfrm>
                <a:off x="902506" y="2708920"/>
                <a:ext cx="1945333" cy="457200"/>
                <a:chOff x="902506" y="2708920"/>
                <a:chExt cx="1945333" cy="457200"/>
              </a:xfrm>
            </p:grpSpPr>
            <p:sp>
              <p:nvSpPr>
                <p:cNvPr id="405" name="Google Shape;40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6" name="Google Shape;40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7" name="Google Shape;40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8" name="Google Shape;40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09" name="Google Shape;409;p7"/>
              <p:cNvGrpSpPr/>
              <p:nvPr/>
            </p:nvGrpSpPr>
            <p:grpSpPr>
              <a:xfrm>
                <a:off x="1150528" y="3271273"/>
                <a:ext cx="1449288" cy="457200"/>
                <a:chOff x="902506" y="3271273"/>
                <a:chExt cx="1449288" cy="457200"/>
              </a:xfrm>
            </p:grpSpPr>
            <p:sp>
              <p:nvSpPr>
                <p:cNvPr id="410" name="Google Shape;410;p7"/>
                <p:cNvSpPr/>
                <p:nvPr/>
              </p:nvSpPr>
              <p:spPr>
                <a:xfrm>
                  <a:off x="902506"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11" name="Google Shape;411;p7"/>
                <p:cNvSpPr/>
                <p:nvPr/>
              </p:nvSpPr>
              <p:spPr>
                <a:xfrm>
                  <a:off x="1398550"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12" name="Google Shape;412;p7"/>
                <p:cNvSpPr/>
                <p:nvPr/>
              </p:nvSpPr>
              <p:spPr>
                <a:xfrm>
                  <a:off x="1894594"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13" name="Google Shape;413;p7"/>
              <p:cNvGrpSpPr/>
              <p:nvPr/>
            </p:nvGrpSpPr>
            <p:grpSpPr>
              <a:xfrm>
                <a:off x="1398550" y="3833626"/>
                <a:ext cx="953244" cy="457200"/>
                <a:chOff x="902506" y="3833626"/>
                <a:chExt cx="953244" cy="457200"/>
              </a:xfrm>
            </p:grpSpPr>
            <p:sp>
              <p:nvSpPr>
                <p:cNvPr id="414" name="Google Shape;414;p7"/>
                <p:cNvSpPr/>
                <p:nvPr/>
              </p:nvSpPr>
              <p:spPr>
                <a:xfrm>
                  <a:off x="902506"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15" name="Google Shape;415;p7"/>
                <p:cNvSpPr/>
                <p:nvPr/>
              </p:nvSpPr>
              <p:spPr>
                <a:xfrm>
                  <a:off x="1398550"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416" name="Google Shape;416;p7"/>
              <p:cNvSpPr/>
              <p:nvPr/>
            </p:nvSpPr>
            <p:spPr>
              <a:xfrm>
                <a:off x="1646572" y="4395979"/>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grpSp>
        <p:nvGrpSpPr>
          <p:cNvPr id="417" name="Google Shape;417;p7"/>
          <p:cNvGrpSpPr/>
          <p:nvPr/>
        </p:nvGrpSpPr>
        <p:grpSpPr>
          <a:xfrm>
            <a:off x="14381295" y="2727008"/>
            <a:ext cx="2904022" cy="4751366"/>
            <a:chOff x="971600" y="1191440"/>
            <a:chExt cx="2319438" cy="3794909"/>
          </a:xfrm>
        </p:grpSpPr>
        <p:grpSp>
          <p:nvGrpSpPr>
            <p:cNvPr id="418" name="Google Shape;418;p7"/>
            <p:cNvGrpSpPr/>
            <p:nvPr/>
          </p:nvGrpSpPr>
          <p:grpSpPr>
            <a:xfrm>
              <a:off x="973731" y="1191440"/>
              <a:ext cx="2317307" cy="1775206"/>
              <a:chOff x="973731" y="1191440"/>
              <a:chExt cx="2317307" cy="1775206"/>
            </a:xfrm>
          </p:grpSpPr>
          <p:sp>
            <p:nvSpPr>
              <p:cNvPr id="419" name="Google Shape;41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0" name="Google Shape;42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1" name="Google Shape;42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2" name="Google Shape;42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23" name="Google Shape;423;p7"/>
            <p:cNvGrpSpPr/>
            <p:nvPr/>
          </p:nvGrpSpPr>
          <p:grpSpPr>
            <a:xfrm>
              <a:off x="971600" y="2842090"/>
              <a:ext cx="1945333" cy="2144259"/>
              <a:chOff x="902506" y="2708920"/>
              <a:chExt cx="1945333" cy="2144259"/>
            </a:xfrm>
          </p:grpSpPr>
          <p:grpSp>
            <p:nvGrpSpPr>
              <p:cNvPr id="424" name="Google Shape;424;p7"/>
              <p:cNvGrpSpPr/>
              <p:nvPr/>
            </p:nvGrpSpPr>
            <p:grpSpPr>
              <a:xfrm>
                <a:off x="902506" y="2708920"/>
                <a:ext cx="1945333" cy="457200"/>
                <a:chOff x="902506" y="2708920"/>
                <a:chExt cx="1945333" cy="457200"/>
              </a:xfrm>
            </p:grpSpPr>
            <p:sp>
              <p:nvSpPr>
                <p:cNvPr id="425" name="Google Shape;42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6" name="Google Shape;42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7" name="Google Shape;42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8" name="Google Shape;42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29" name="Google Shape;429;p7"/>
              <p:cNvGrpSpPr/>
              <p:nvPr/>
            </p:nvGrpSpPr>
            <p:grpSpPr>
              <a:xfrm>
                <a:off x="1150528" y="3271273"/>
                <a:ext cx="1449288" cy="457200"/>
                <a:chOff x="902506" y="3271273"/>
                <a:chExt cx="1449288" cy="457200"/>
              </a:xfrm>
            </p:grpSpPr>
            <p:sp>
              <p:nvSpPr>
                <p:cNvPr id="430" name="Google Shape;430;p7"/>
                <p:cNvSpPr/>
                <p:nvPr/>
              </p:nvSpPr>
              <p:spPr>
                <a:xfrm>
                  <a:off x="902506"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1" name="Google Shape;431;p7"/>
                <p:cNvSpPr/>
                <p:nvPr/>
              </p:nvSpPr>
              <p:spPr>
                <a:xfrm>
                  <a:off x="1398550"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2" name="Google Shape;432;p7"/>
                <p:cNvSpPr/>
                <p:nvPr/>
              </p:nvSpPr>
              <p:spPr>
                <a:xfrm>
                  <a:off x="1894594"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33" name="Google Shape;433;p7"/>
              <p:cNvGrpSpPr/>
              <p:nvPr/>
            </p:nvGrpSpPr>
            <p:grpSpPr>
              <a:xfrm>
                <a:off x="1398550" y="3833626"/>
                <a:ext cx="953244" cy="457200"/>
                <a:chOff x="902506" y="3833626"/>
                <a:chExt cx="953244" cy="457200"/>
              </a:xfrm>
            </p:grpSpPr>
            <p:sp>
              <p:nvSpPr>
                <p:cNvPr id="434" name="Google Shape;434;p7"/>
                <p:cNvSpPr/>
                <p:nvPr/>
              </p:nvSpPr>
              <p:spPr>
                <a:xfrm>
                  <a:off x="902506"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5" name="Google Shape;435;p7"/>
                <p:cNvSpPr/>
                <p:nvPr/>
              </p:nvSpPr>
              <p:spPr>
                <a:xfrm>
                  <a:off x="1398550"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436" name="Google Shape;436;p7"/>
              <p:cNvSpPr/>
              <p:nvPr/>
            </p:nvSpPr>
            <p:spPr>
              <a:xfrm>
                <a:off x="1646572" y="4395979"/>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sp>
        <p:nvSpPr>
          <p:cNvPr id="437" name="Google Shape;437;p7"/>
          <p:cNvSpPr txBox="1"/>
          <p:nvPr/>
        </p:nvSpPr>
        <p:spPr>
          <a:xfrm>
            <a:off x="1625380" y="8119868"/>
            <a:ext cx="328597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rgbClr val="3F3F3F"/>
              </a:solidFill>
              <a:latin typeface="Calibri"/>
              <a:ea typeface="Calibri"/>
              <a:cs typeface="Calibri"/>
              <a:sym typeface="Calibri"/>
            </a:endParaRPr>
          </a:p>
        </p:txBody>
      </p:sp>
      <p:sp>
        <p:nvSpPr>
          <p:cNvPr id="438" name="Google Shape;438;p7"/>
          <p:cNvSpPr/>
          <p:nvPr/>
        </p:nvSpPr>
        <p:spPr>
          <a:xfrm>
            <a:off x="1649633" y="4689441"/>
            <a:ext cx="7281114" cy="3391866"/>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d-ID" sz="3200" dirty="0"/>
              <a:t>Latar mencakup tempat, waktu, dan suasana di mana cerita berlangsung. Latar memberikan konteks yang mempengaruhi perilaku dan pikiran tokoh serta perkembangan alur.</a:t>
            </a:r>
            <a:endParaRPr sz="2800" dirty="0"/>
          </a:p>
        </p:txBody>
      </p:sp>
      <p:sp>
        <p:nvSpPr>
          <p:cNvPr id="439" name="Google Shape;439;p7"/>
          <p:cNvSpPr/>
          <p:nvPr/>
        </p:nvSpPr>
        <p:spPr>
          <a:xfrm>
            <a:off x="9952030" y="4669758"/>
            <a:ext cx="7281114" cy="3391866"/>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d-ID" sz="3600" dirty="0"/>
              <a:t>Latar menambah dimensi realistis atau simbolis pada cerita, memperkuat tema, dan mempengaruhi suasana hati serta persepsi pembaca.</a:t>
            </a:r>
            <a:endParaRPr sz="2800" dirty="0"/>
          </a:p>
        </p:txBody>
      </p:sp>
      <p:sp>
        <p:nvSpPr>
          <p:cNvPr id="2" name="Rectangle: Rounded Corners 1">
            <a:extLst>
              <a:ext uri="{FF2B5EF4-FFF2-40B4-BE49-F238E27FC236}">
                <a16:creationId xmlns:a16="http://schemas.microsoft.com/office/drawing/2014/main" id="{14EF4E07-CE1F-884E-7ED1-32B2B9682B97}"/>
              </a:ext>
            </a:extLst>
          </p:cNvPr>
          <p:cNvSpPr/>
          <p:nvPr/>
        </p:nvSpPr>
        <p:spPr>
          <a:xfrm>
            <a:off x="6831049" y="723190"/>
            <a:ext cx="5530032" cy="124907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dirty="0" err="1"/>
              <a:t>Latar</a:t>
            </a:r>
            <a:r>
              <a:rPr lang="en-US" sz="4000" dirty="0"/>
              <a:t>/Setting</a:t>
            </a:r>
            <a:endParaRPr lang="id-ID" sz="4000" dirty="0"/>
          </a:p>
        </p:txBody>
      </p:sp>
      <p:sp>
        <p:nvSpPr>
          <p:cNvPr id="3" name="Rectangle: Rounded Corners 2">
            <a:extLst>
              <a:ext uri="{FF2B5EF4-FFF2-40B4-BE49-F238E27FC236}">
                <a16:creationId xmlns:a16="http://schemas.microsoft.com/office/drawing/2014/main" id="{7B0F3E34-FA9E-4F52-5483-29A305BB89C4}"/>
              </a:ext>
            </a:extLst>
          </p:cNvPr>
          <p:cNvSpPr/>
          <p:nvPr/>
        </p:nvSpPr>
        <p:spPr>
          <a:xfrm>
            <a:off x="2778542" y="2089247"/>
            <a:ext cx="360169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err="1"/>
              <a:t>Konsep</a:t>
            </a:r>
            <a:endParaRPr lang="id-ID" sz="2400" dirty="0"/>
          </a:p>
        </p:txBody>
      </p:sp>
      <p:sp>
        <p:nvSpPr>
          <p:cNvPr id="5" name="Rectangle: Rounded Corners 4">
            <a:extLst>
              <a:ext uri="{FF2B5EF4-FFF2-40B4-BE49-F238E27FC236}">
                <a16:creationId xmlns:a16="http://schemas.microsoft.com/office/drawing/2014/main" id="{941C5BDB-B83F-9D6D-DABE-B844BE3E151E}"/>
              </a:ext>
            </a:extLst>
          </p:cNvPr>
          <p:cNvSpPr/>
          <p:nvPr/>
        </p:nvSpPr>
        <p:spPr>
          <a:xfrm>
            <a:off x="11604649" y="2264219"/>
            <a:ext cx="360169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t>Peran </a:t>
            </a:r>
            <a:r>
              <a:rPr lang="en-US" sz="2400" dirty="0" err="1"/>
              <a:t>dalam</a:t>
            </a:r>
            <a:r>
              <a:rPr lang="en-US" sz="2400" dirty="0"/>
              <a:t> </a:t>
            </a:r>
            <a:r>
              <a:rPr lang="en-US" sz="2400" dirty="0" err="1"/>
              <a:t>Prosa</a:t>
            </a:r>
            <a:endParaRPr lang="id-ID" sz="2400" dirty="0"/>
          </a:p>
        </p:txBody>
      </p:sp>
    </p:spTree>
    <p:extLst>
      <p:ext uri="{BB962C8B-B14F-4D97-AF65-F5344CB8AC3E}">
        <p14:creationId xmlns:p14="http://schemas.microsoft.com/office/powerpoint/2010/main" val="1618775827"/>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pSp>
        <p:nvGrpSpPr>
          <p:cNvPr id="181" name="Google Shape;181;p3"/>
          <p:cNvGrpSpPr/>
          <p:nvPr/>
        </p:nvGrpSpPr>
        <p:grpSpPr>
          <a:xfrm>
            <a:off x="-3393883" y="1746186"/>
            <a:ext cx="6787775" cy="6787775"/>
            <a:chOff x="18919" y="18919"/>
            <a:chExt cx="774963" cy="774963"/>
          </a:xfrm>
        </p:grpSpPr>
        <p:sp>
          <p:nvSpPr>
            <p:cNvPr id="182" name="Google Shape;182;p3"/>
            <p:cNvSpPr/>
            <p:nvPr/>
          </p:nvSpPr>
          <p:spPr>
            <a:xfrm>
              <a:off x="18919" y="18919"/>
              <a:ext cx="774963" cy="774963"/>
            </a:xfrm>
            <a:custGeom>
              <a:avLst/>
              <a:gdLst/>
              <a:ahLst/>
              <a:cxnLst/>
              <a:rect l="l" t="t" r="r" b="b"/>
              <a:pathLst>
                <a:path w="774963" h="774963" extrusionOk="0">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3"/>
            <p:cNvSpPr txBox="1"/>
            <p:nvPr/>
          </p:nvSpPr>
          <p:spPr>
            <a:xfrm>
              <a:off x="139700" y="101600"/>
              <a:ext cx="533400" cy="571500"/>
            </a:xfrm>
            <a:prstGeom prst="rect">
              <a:avLst/>
            </a:prstGeom>
            <a:ln/>
          </p:spPr>
          <p:style>
            <a:lnRef idx="1">
              <a:schemeClr val="accent5"/>
            </a:lnRef>
            <a:fillRef idx="3">
              <a:schemeClr val="accent5"/>
            </a:fillRef>
            <a:effectRef idx="2">
              <a:schemeClr val="accent5"/>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r>
                <a:rPr lang="en-US" sz="3600" dirty="0" err="1">
                  <a:solidFill>
                    <a:schemeClr val="dk1"/>
                  </a:solidFill>
                  <a:latin typeface="Calibri"/>
                  <a:ea typeface="Calibri"/>
                  <a:cs typeface="Calibri"/>
                  <a:sym typeface="Calibri"/>
                </a:rPr>
                <a:t>Sudut</a:t>
              </a:r>
              <a:r>
                <a:rPr lang="en-US" sz="3600" dirty="0">
                  <a:solidFill>
                    <a:schemeClr val="dk1"/>
                  </a:solidFill>
                  <a:latin typeface="Calibri"/>
                  <a:ea typeface="Calibri"/>
                  <a:cs typeface="Calibri"/>
                  <a:sym typeface="Calibri"/>
                </a:rPr>
                <a:t> Pandang</a:t>
              </a:r>
              <a:endParaRPr sz="3600" dirty="0">
                <a:solidFill>
                  <a:schemeClr val="dk1"/>
                </a:solidFill>
                <a:latin typeface="Calibri"/>
                <a:ea typeface="Calibri"/>
                <a:cs typeface="Calibri"/>
                <a:sym typeface="Calibri"/>
              </a:endParaRPr>
            </a:p>
          </p:txBody>
        </p:sp>
      </p:grpSp>
      <p:grpSp>
        <p:nvGrpSpPr>
          <p:cNvPr id="184" name="Google Shape;184;p3"/>
          <p:cNvGrpSpPr/>
          <p:nvPr/>
        </p:nvGrpSpPr>
        <p:grpSpPr>
          <a:xfrm>
            <a:off x="-1290787" y="798303"/>
            <a:ext cx="2581571" cy="2581571"/>
            <a:chOff x="15531" y="15531"/>
            <a:chExt cx="781737" cy="781737"/>
          </a:xfrm>
        </p:grpSpPr>
        <p:sp>
          <p:nvSpPr>
            <p:cNvPr id="185" name="Google Shape;185;p3"/>
            <p:cNvSpPr/>
            <p:nvPr/>
          </p:nvSpPr>
          <p:spPr>
            <a:xfrm>
              <a:off x="15531" y="15531"/>
              <a:ext cx="781737" cy="781737"/>
            </a:xfrm>
            <a:custGeom>
              <a:avLst/>
              <a:gdLst/>
              <a:ahLst/>
              <a:cxnLst/>
              <a:rect l="l" t="t" r="r" b="b"/>
              <a:pathLst>
                <a:path w="781737" h="781737" extrusionOk="0">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3"/>
            <p:cNvSpPr txBox="1"/>
            <p:nvPr/>
          </p:nvSpPr>
          <p:spPr>
            <a:xfrm>
              <a:off x="139700" y="101600"/>
              <a:ext cx="533400" cy="5715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87" name="Google Shape;187;p3"/>
          <p:cNvGrpSpPr/>
          <p:nvPr/>
        </p:nvGrpSpPr>
        <p:grpSpPr>
          <a:xfrm>
            <a:off x="1874885" y="6360355"/>
            <a:ext cx="1388011" cy="1388011"/>
            <a:chOff x="21728" y="21728"/>
            <a:chExt cx="769344" cy="769344"/>
          </a:xfrm>
        </p:grpSpPr>
        <p:sp>
          <p:nvSpPr>
            <p:cNvPr id="188" name="Google Shape;188;p3"/>
            <p:cNvSpPr/>
            <p:nvPr/>
          </p:nvSpPr>
          <p:spPr>
            <a:xfrm>
              <a:off x="21728" y="21728"/>
              <a:ext cx="769344" cy="769344"/>
            </a:xfrm>
            <a:custGeom>
              <a:avLst/>
              <a:gdLst/>
              <a:ahLst/>
              <a:cxnLst/>
              <a:rect l="l" t="t" r="r" b="b"/>
              <a:pathLst>
                <a:path w="769344" h="769344" extrusionOk="0">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3"/>
            <p:cNvSpPr txBox="1"/>
            <p:nvPr/>
          </p:nvSpPr>
          <p:spPr>
            <a:xfrm>
              <a:off x="139700" y="101600"/>
              <a:ext cx="533400" cy="571500"/>
            </a:xfrm>
            <a:prstGeom prst="rect">
              <a:avLst/>
            </a:prstGeom>
            <a:ln/>
          </p:spPr>
          <p:style>
            <a:lnRef idx="0">
              <a:schemeClr val="accent6"/>
            </a:lnRef>
            <a:fillRef idx="3">
              <a:schemeClr val="accent6"/>
            </a:fillRef>
            <a:effectRef idx="3">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0" name="Google Shape;190;p3"/>
          <p:cNvGrpSpPr/>
          <p:nvPr/>
        </p:nvGrpSpPr>
        <p:grpSpPr>
          <a:xfrm>
            <a:off x="5915989" y="1378625"/>
            <a:ext cx="7510080" cy="1312333"/>
            <a:chOff x="0" y="-38100"/>
            <a:chExt cx="3049338" cy="294604"/>
          </a:xfrm>
        </p:grpSpPr>
        <p:sp>
          <p:nvSpPr>
            <p:cNvPr id="191" name="Google Shape;191;p3"/>
            <p:cNvSpPr/>
            <p:nvPr/>
          </p:nvSpPr>
          <p:spPr>
            <a:xfrm>
              <a:off x="0" y="0"/>
              <a:ext cx="3049338" cy="256504"/>
            </a:xfrm>
            <a:custGeom>
              <a:avLst/>
              <a:gdLst/>
              <a:ahLst/>
              <a:cxnLst/>
              <a:rect l="l" t="t" r="r" b="b"/>
              <a:pathLst>
                <a:path w="3049338" h="256504" extrusionOk="0">
                  <a:moveTo>
                    <a:pt x="0" y="0"/>
                  </a:moveTo>
                  <a:lnTo>
                    <a:pt x="3049338" y="0"/>
                  </a:lnTo>
                  <a:lnTo>
                    <a:pt x="3049338" y="256504"/>
                  </a:lnTo>
                  <a:lnTo>
                    <a:pt x="0" y="256504"/>
                  </a:lnTo>
                  <a:close/>
                </a:path>
              </a:pathLst>
            </a:cu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3"/>
            <p:cNvSpPr txBox="1"/>
            <p:nvPr/>
          </p:nvSpPr>
          <p:spPr>
            <a:xfrm>
              <a:off x="0" y="-38100"/>
              <a:ext cx="3049338" cy="294604"/>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4" name="Google Shape;194;p3"/>
          <p:cNvGrpSpPr/>
          <p:nvPr/>
        </p:nvGrpSpPr>
        <p:grpSpPr>
          <a:xfrm>
            <a:off x="4769213" y="982797"/>
            <a:ext cx="2135106" cy="2135106"/>
            <a:chOff x="14395" y="14395"/>
            <a:chExt cx="784011" cy="784011"/>
          </a:xfrm>
        </p:grpSpPr>
        <p:sp>
          <p:nvSpPr>
            <p:cNvPr id="195" name="Google Shape;195;p3"/>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3"/>
            <p:cNvSpPr txBox="1"/>
            <p:nvPr/>
          </p:nvSpPr>
          <p:spPr>
            <a:xfrm>
              <a:off x="139700" y="101600"/>
              <a:ext cx="533400" cy="571500"/>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97" name="Google Shape;197;p3"/>
          <p:cNvGrpSpPr/>
          <p:nvPr/>
        </p:nvGrpSpPr>
        <p:grpSpPr>
          <a:xfrm>
            <a:off x="5387073" y="2841130"/>
            <a:ext cx="1939666" cy="1886007"/>
            <a:chOff x="14395" y="14395"/>
            <a:chExt cx="784011" cy="784011"/>
          </a:xfrm>
        </p:grpSpPr>
        <p:sp>
          <p:nvSpPr>
            <p:cNvPr id="198" name="Google Shape;198;p3"/>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3"/>
            <p:cNvSpPr txBox="1"/>
            <p:nvPr/>
          </p:nvSpPr>
          <p:spPr>
            <a:xfrm>
              <a:off x="139700" y="101600"/>
              <a:ext cx="533400" cy="571500"/>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200" name="Google Shape;200;p3"/>
          <p:cNvSpPr/>
          <p:nvPr/>
        </p:nvSpPr>
        <p:spPr>
          <a:xfrm>
            <a:off x="5120590" y="1348943"/>
            <a:ext cx="1014868" cy="1234906"/>
          </a:xfrm>
          <a:custGeom>
            <a:avLst/>
            <a:gdLst/>
            <a:ahLst/>
            <a:cxnLst/>
            <a:rect l="l" t="t" r="r" b="b"/>
            <a:pathLst>
              <a:path w="1014868" h="1234906" extrusionOk="0">
                <a:moveTo>
                  <a:pt x="0" y="0"/>
                </a:moveTo>
                <a:lnTo>
                  <a:pt x="1014869" y="0"/>
                </a:lnTo>
                <a:lnTo>
                  <a:pt x="1014869" y="1234906"/>
                </a:lnTo>
                <a:lnTo>
                  <a:pt x="0" y="12349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3"/>
          <p:cNvSpPr/>
          <p:nvPr/>
        </p:nvSpPr>
        <p:spPr>
          <a:xfrm>
            <a:off x="5860261" y="3208716"/>
            <a:ext cx="786262" cy="1001028"/>
          </a:xfrm>
          <a:custGeom>
            <a:avLst/>
            <a:gdLst/>
            <a:ahLst/>
            <a:cxnLst/>
            <a:rect l="l" t="t" r="r" b="b"/>
            <a:pathLst>
              <a:path w="786262" h="1001028" extrusionOk="0">
                <a:moveTo>
                  <a:pt x="0" y="0"/>
                </a:moveTo>
                <a:lnTo>
                  <a:pt x="786262" y="0"/>
                </a:lnTo>
                <a:lnTo>
                  <a:pt x="786262" y="1001028"/>
                </a:lnTo>
                <a:lnTo>
                  <a:pt x="0" y="10010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3"/>
          <p:cNvSpPr txBox="1"/>
          <p:nvPr/>
        </p:nvSpPr>
        <p:spPr>
          <a:xfrm>
            <a:off x="7045361" y="1535509"/>
            <a:ext cx="9642439" cy="86177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4000" b="1" dirty="0" err="1">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rPr>
              <a:t>Konsep</a:t>
            </a:r>
            <a:endParaRPr sz="4000" b="1" dirty="0">
              <a:ln w="22225">
                <a:solidFill>
                  <a:schemeClr val="accent2"/>
                </a:solidFill>
                <a:prstDash val="solid"/>
              </a:ln>
              <a:solidFill>
                <a:schemeClr val="accent2">
                  <a:lumMod val="40000"/>
                  <a:lumOff val="60000"/>
                </a:schemeClr>
              </a:solidFill>
              <a:latin typeface="Poppins Medium"/>
              <a:ea typeface="Poppins Medium"/>
              <a:cs typeface="Poppins Medium"/>
              <a:sym typeface="Poppins Medium"/>
            </a:endParaRPr>
          </a:p>
        </p:txBody>
      </p:sp>
      <p:sp>
        <p:nvSpPr>
          <p:cNvPr id="203" name="Google Shape;203;p3"/>
          <p:cNvSpPr txBox="1"/>
          <p:nvPr/>
        </p:nvSpPr>
        <p:spPr>
          <a:xfrm>
            <a:off x="7045361" y="6197281"/>
            <a:ext cx="4436017" cy="973871"/>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5455" dirty="0">
                <a:solidFill>
                  <a:srgbClr val="FFFFFF"/>
                </a:solidFill>
                <a:latin typeface="Poppins Medium"/>
                <a:ea typeface="Poppins Medium"/>
                <a:cs typeface="Poppins Medium"/>
                <a:sym typeface="Poppins Medium"/>
              </a:rPr>
              <a:t>Our Mission</a:t>
            </a:r>
            <a:endParaRPr dirty="0"/>
          </a:p>
        </p:txBody>
      </p:sp>
      <p:sp>
        <p:nvSpPr>
          <p:cNvPr id="3" name="Rectangle: Rounded Corners 2">
            <a:extLst>
              <a:ext uri="{FF2B5EF4-FFF2-40B4-BE49-F238E27FC236}">
                <a16:creationId xmlns:a16="http://schemas.microsoft.com/office/drawing/2014/main" id="{4DBA59E1-F375-D3B5-08F7-44CB388CC7E7}"/>
              </a:ext>
            </a:extLst>
          </p:cNvPr>
          <p:cNvSpPr/>
          <p:nvPr/>
        </p:nvSpPr>
        <p:spPr>
          <a:xfrm>
            <a:off x="7119498" y="2969827"/>
            <a:ext cx="10774288" cy="13052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000" dirty="0"/>
              <a:t>Sudut pandang adalah perspektif dari mana cerita disampaikan kepada pembaca. Sudut pandang bisa dari tokoh pertama (aku/saya), kedua (kamu), atau ketiga (dia/ia), dengan berbagai variasi seperti sudut pandang mahatahu atau terbatas.</a:t>
            </a:r>
          </a:p>
        </p:txBody>
      </p:sp>
      <p:sp>
        <p:nvSpPr>
          <p:cNvPr id="5" name="Google Shape;198;p3">
            <a:extLst>
              <a:ext uri="{FF2B5EF4-FFF2-40B4-BE49-F238E27FC236}">
                <a16:creationId xmlns:a16="http://schemas.microsoft.com/office/drawing/2014/main" id="{BE28D6B8-84F1-8CD1-0B11-07FF170D5D96}"/>
              </a:ext>
            </a:extLst>
          </p:cNvPr>
          <p:cNvSpPr/>
          <p:nvPr/>
        </p:nvSpPr>
        <p:spPr>
          <a:xfrm>
            <a:off x="5185839" y="6765396"/>
            <a:ext cx="2135106" cy="2135106"/>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2">
            <a:schemeClr val="accent5">
              <a:shade val="15000"/>
            </a:schemeClr>
          </a:lnRef>
          <a:fillRef idx="1">
            <a:schemeClr val="accent5"/>
          </a:fillRef>
          <a:effectRef idx="0">
            <a:schemeClr val="accent5"/>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201;p3">
            <a:extLst>
              <a:ext uri="{FF2B5EF4-FFF2-40B4-BE49-F238E27FC236}">
                <a16:creationId xmlns:a16="http://schemas.microsoft.com/office/drawing/2014/main" id="{CE551A6E-C2F6-5903-0D3D-B2A5D4367D6B}"/>
              </a:ext>
            </a:extLst>
          </p:cNvPr>
          <p:cNvSpPr/>
          <p:nvPr/>
        </p:nvSpPr>
        <p:spPr>
          <a:xfrm>
            <a:off x="5625861" y="7226699"/>
            <a:ext cx="1110336" cy="1222220"/>
          </a:xfrm>
          <a:custGeom>
            <a:avLst/>
            <a:gdLst/>
            <a:ahLst/>
            <a:cxnLst/>
            <a:rect l="l" t="t" r="r" b="b"/>
            <a:pathLst>
              <a:path w="786262" h="1001028" extrusionOk="0">
                <a:moveTo>
                  <a:pt x="0" y="0"/>
                </a:moveTo>
                <a:lnTo>
                  <a:pt x="786262" y="0"/>
                </a:lnTo>
                <a:lnTo>
                  <a:pt x="786262" y="1001028"/>
                </a:lnTo>
                <a:lnTo>
                  <a:pt x="0" y="100102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Rectangle: Rounded Corners 7">
            <a:extLst>
              <a:ext uri="{FF2B5EF4-FFF2-40B4-BE49-F238E27FC236}">
                <a16:creationId xmlns:a16="http://schemas.microsoft.com/office/drawing/2014/main" id="{E637A9F4-2900-2DF7-4936-E21595BDC31C}"/>
              </a:ext>
            </a:extLst>
          </p:cNvPr>
          <p:cNvSpPr/>
          <p:nvPr/>
        </p:nvSpPr>
        <p:spPr>
          <a:xfrm>
            <a:off x="6904319" y="7171152"/>
            <a:ext cx="10774288" cy="152803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id-ID" sz="2400" dirty="0"/>
              <a:t>Sudut pandang mempengaruhi bagaimana informasi disampaikan, membentuk persepsi dan pemahaman pembaca tentang cerita, dan menentukan tingkat kedalaman pengetahuan pembaca tentang karakter dan peristiwa.</a:t>
            </a:r>
          </a:p>
        </p:txBody>
      </p:sp>
      <p:grpSp>
        <p:nvGrpSpPr>
          <p:cNvPr id="4" name="Google Shape;190;p3">
            <a:extLst>
              <a:ext uri="{FF2B5EF4-FFF2-40B4-BE49-F238E27FC236}">
                <a16:creationId xmlns:a16="http://schemas.microsoft.com/office/drawing/2014/main" id="{DE84C414-C0E7-A072-22D8-77AC4CA2E16A}"/>
              </a:ext>
            </a:extLst>
          </p:cNvPr>
          <p:cNvGrpSpPr/>
          <p:nvPr/>
        </p:nvGrpSpPr>
        <p:grpSpPr>
          <a:xfrm>
            <a:off x="6021155" y="5099291"/>
            <a:ext cx="7510080" cy="1312333"/>
            <a:chOff x="0" y="-38100"/>
            <a:chExt cx="3049338" cy="294604"/>
          </a:xfrm>
        </p:grpSpPr>
        <p:sp>
          <p:nvSpPr>
            <p:cNvPr id="6" name="Google Shape;191;p3">
              <a:extLst>
                <a:ext uri="{FF2B5EF4-FFF2-40B4-BE49-F238E27FC236}">
                  <a16:creationId xmlns:a16="http://schemas.microsoft.com/office/drawing/2014/main" id="{99BA77C3-AAEC-FC6F-332B-8CB27C935AB6}"/>
                </a:ext>
              </a:extLst>
            </p:cNvPr>
            <p:cNvSpPr/>
            <p:nvPr/>
          </p:nvSpPr>
          <p:spPr>
            <a:xfrm>
              <a:off x="0" y="0"/>
              <a:ext cx="3049338" cy="256504"/>
            </a:xfrm>
            <a:custGeom>
              <a:avLst/>
              <a:gdLst/>
              <a:ahLst/>
              <a:cxnLst/>
              <a:rect l="l" t="t" r="r" b="b"/>
              <a:pathLst>
                <a:path w="3049338" h="256504" extrusionOk="0">
                  <a:moveTo>
                    <a:pt x="0" y="0"/>
                  </a:moveTo>
                  <a:lnTo>
                    <a:pt x="3049338" y="0"/>
                  </a:lnTo>
                  <a:lnTo>
                    <a:pt x="3049338" y="256504"/>
                  </a:lnTo>
                  <a:lnTo>
                    <a:pt x="0" y="256504"/>
                  </a:lnTo>
                  <a:close/>
                </a:path>
              </a:pathLst>
            </a:custGeom>
            <a:ln/>
          </p:spPr>
          <p:style>
            <a:lnRef idx="1">
              <a:schemeClr val="accent6"/>
            </a:lnRef>
            <a:fillRef idx="3">
              <a:schemeClr val="accent6"/>
            </a:fillRef>
            <a:effectRef idx="2">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92;p3">
              <a:extLst>
                <a:ext uri="{FF2B5EF4-FFF2-40B4-BE49-F238E27FC236}">
                  <a16:creationId xmlns:a16="http://schemas.microsoft.com/office/drawing/2014/main" id="{45B7A8CB-3C99-94BF-151C-1947187E1F0F}"/>
                </a:ext>
              </a:extLst>
            </p:cNvPr>
            <p:cNvSpPr txBox="1"/>
            <p:nvPr/>
          </p:nvSpPr>
          <p:spPr>
            <a:xfrm>
              <a:off x="0" y="-38100"/>
              <a:ext cx="3049338" cy="294604"/>
            </a:xfrm>
            <a:prstGeom prst="rect">
              <a:avLst/>
            </a:prstGeom>
            <a:ln/>
          </p:spPr>
          <p:style>
            <a:lnRef idx="1">
              <a:schemeClr val="accent6"/>
            </a:lnRef>
            <a:fillRef idx="3">
              <a:schemeClr val="accent6"/>
            </a:fillRef>
            <a:effectRef idx="2">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r>
                <a:rPr lang="id-ID" sz="4400" b="1" dirty="0"/>
                <a:t>Peran dalam Prosa</a:t>
              </a:r>
              <a:endParaRPr sz="3600" b="1" dirty="0">
                <a:ln w="22225">
                  <a:solidFill>
                    <a:schemeClr val="accent2"/>
                  </a:solidFill>
                  <a:prstDash val="solid"/>
                </a:ln>
                <a:solidFill>
                  <a:schemeClr val="accent2">
                    <a:lumMod val="40000"/>
                    <a:lumOff val="60000"/>
                  </a:schemeClr>
                </a:solidFill>
                <a:latin typeface="Calibri"/>
                <a:ea typeface="Calibri"/>
                <a:cs typeface="Calibri"/>
                <a:sym typeface="Calibri"/>
              </a:endParaRPr>
            </a:p>
          </p:txBody>
        </p:sp>
      </p:grpSp>
      <p:grpSp>
        <p:nvGrpSpPr>
          <p:cNvPr id="10" name="Google Shape;194;p3">
            <a:extLst>
              <a:ext uri="{FF2B5EF4-FFF2-40B4-BE49-F238E27FC236}">
                <a16:creationId xmlns:a16="http://schemas.microsoft.com/office/drawing/2014/main" id="{1E53D419-7154-23DF-BD84-362E0D99D70B}"/>
              </a:ext>
            </a:extLst>
          </p:cNvPr>
          <p:cNvGrpSpPr/>
          <p:nvPr/>
        </p:nvGrpSpPr>
        <p:grpSpPr>
          <a:xfrm>
            <a:off x="4558309" y="4702040"/>
            <a:ext cx="2135106" cy="2135106"/>
            <a:chOff x="14395" y="14395"/>
            <a:chExt cx="784011" cy="784011"/>
          </a:xfrm>
        </p:grpSpPr>
        <p:sp>
          <p:nvSpPr>
            <p:cNvPr id="11" name="Google Shape;195;p3">
              <a:extLst>
                <a:ext uri="{FF2B5EF4-FFF2-40B4-BE49-F238E27FC236}">
                  <a16:creationId xmlns:a16="http://schemas.microsoft.com/office/drawing/2014/main" id="{E746CA03-EC59-5DD1-22BF-9EE498113D95}"/>
                </a:ext>
              </a:extLst>
            </p:cNvPr>
            <p:cNvSpPr/>
            <p:nvPr/>
          </p:nvSpPr>
          <p:spPr>
            <a:xfrm>
              <a:off x="14395" y="14395"/>
              <a:ext cx="784011" cy="784011"/>
            </a:xfrm>
            <a:custGeom>
              <a:avLst/>
              <a:gdLst/>
              <a:ahLst/>
              <a:cxnLst/>
              <a:rect l="l" t="t" r="r" b="b"/>
              <a:pathLst>
                <a:path w="784011" h="784011" extrusionOk="0">
                  <a:moveTo>
                    <a:pt x="424156" y="17756"/>
                  </a:moveTo>
                  <a:lnTo>
                    <a:pt x="766254" y="359854"/>
                  </a:lnTo>
                  <a:cubicBezTo>
                    <a:pt x="784010" y="377610"/>
                    <a:pt x="784010" y="406400"/>
                    <a:pt x="766254" y="424156"/>
                  </a:cubicBezTo>
                  <a:lnTo>
                    <a:pt x="424156" y="766254"/>
                  </a:lnTo>
                  <a:cubicBezTo>
                    <a:pt x="406400" y="784010"/>
                    <a:pt x="377610" y="784010"/>
                    <a:pt x="359854" y="766254"/>
                  </a:cubicBezTo>
                  <a:lnTo>
                    <a:pt x="17756" y="424156"/>
                  </a:lnTo>
                  <a:cubicBezTo>
                    <a:pt x="0" y="406400"/>
                    <a:pt x="0" y="377610"/>
                    <a:pt x="17756" y="359854"/>
                  </a:cubicBezTo>
                  <a:lnTo>
                    <a:pt x="359854" y="17756"/>
                  </a:lnTo>
                  <a:cubicBezTo>
                    <a:pt x="377610" y="0"/>
                    <a:pt x="406400" y="0"/>
                    <a:pt x="424156" y="17756"/>
                  </a:cubicBez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96;p3">
              <a:extLst>
                <a:ext uri="{FF2B5EF4-FFF2-40B4-BE49-F238E27FC236}">
                  <a16:creationId xmlns:a16="http://schemas.microsoft.com/office/drawing/2014/main" id="{E71C8B54-1D74-4044-33BB-8433A12DBB58}"/>
                </a:ext>
              </a:extLst>
            </p:cNvPr>
            <p:cNvSpPr txBox="1"/>
            <p:nvPr/>
          </p:nvSpPr>
          <p:spPr>
            <a:xfrm>
              <a:off x="139700" y="101600"/>
              <a:ext cx="533400" cy="571500"/>
            </a:xfrm>
            <a:prstGeom prst="rect">
              <a:avLst/>
            </a:prstGeom>
            <a:ln/>
          </p:spPr>
          <p:style>
            <a:lnRef idx="3">
              <a:schemeClr val="lt1"/>
            </a:lnRef>
            <a:fillRef idx="1">
              <a:schemeClr val="accent6"/>
            </a:fillRef>
            <a:effectRef idx="1">
              <a:schemeClr val="accent6"/>
            </a:effectRef>
            <a:fontRef idx="minor">
              <a:schemeClr val="lt1"/>
            </a:fontRef>
          </p:style>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
        <p:nvSpPr>
          <p:cNvPr id="13" name="Google Shape;200;p3">
            <a:extLst>
              <a:ext uri="{FF2B5EF4-FFF2-40B4-BE49-F238E27FC236}">
                <a16:creationId xmlns:a16="http://schemas.microsoft.com/office/drawing/2014/main" id="{CC94EEF9-BB84-4B0C-F657-49925B13E235}"/>
              </a:ext>
            </a:extLst>
          </p:cNvPr>
          <p:cNvSpPr/>
          <p:nvPr/>
        </p:nvSpPr>
        <p:spPr>
          <a:xfrm>
            <a:off x="5025168" y="5138005"/>
            <a:ext cx="1014868" cy="1234906"/>
          </a:xfrm>
          <a:custGeom>
            <a:avLst/>
            <a:gdLst/>
            <a:ahLst/>
            <a:cxnLst/>
            <a:rect l="l" t="t" r="r" b="b"/>
            <a:pathLst>
              <a:path w="1014868" h="1234906" extrusionOk="0">
                <a:moveTo>
                  <a:pt x="0" y="0"/>
                </a:moveTo>
                <a:lnTo>
                  <a:pt x="1014869" y="0"/>
                </a:lnTo>
                <a:lnTo>
                  <a:pt x="1014869" y="1234906"/>
                </a:lnTo>
                <a:lnTo>
                  <a:pt x="0" y="123490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2598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57" name="Google Shape;357;p7"/>
          <p:cNvGrpSpPr/>
          <p:nvPr/>
        </p:nvGrpSpPr>
        <p:grpSpPr>
          <a:xfrm>
            <a:off x="2049851" y="2727008"/>
            <a:ext cx="2904022" cy="4751366"/>
            <a:chOff x="971600" y="1191440"/>
            <a:chExt cx="2319438" cy="3794909"/>
          </a:xfrm>
        </p:grpSpPr>
        <p:grpSp>
          <p:nvGrpSpPr>
            <p:cNvPr id="358" name="Google Shape;358;p7"/>
            <p:cNvGrpSpPr/>
            <p:nvPr/>
          </p:nvGrpSpPr>
          <p:grpSpPr>
            <a:xfrm>
              <a:off x="973731" y="1191440"/>
              <a:ext cx="2317307" cy="1775206"/>
              <a:chOff x="973731" y="1191440"/>
              <a:chExt cx="2317307" cy="1775206"/>
            </a:xfrm>
          </p:grpSpPr>
          <p:sp>
            <p:nvSpPr>
              <p:cNvPr id="359" name="Google Shape;35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0" name="Google Shape;36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1" name="Google Shape;36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2" name="Google Shape;36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63" name="Google Shape;363;p7"/>
            <p:cNvGrpSpPr/>
            <p:nvPr/>
          </p:nvGrpSpPr>
          <p:grpSpPr>
            <a:xfrm>
              <a:off x="971600" y="2842090"/>
              <a:ext cx="1945333" cy="2144259"/>
              <a:chOff x="902506" y="2708920"/>
              <a:chExt cx="1945333" cy="2144259"/>
            </a:xfrm>
          </p:grpSpPr>
          <p:grpSp>
            <p:nvGrpSpPr>
              <p:cNvPr id="364" name="Google Shape;364;p7"/>
              <p:cNvGrpSpPr/>
              <p:nvPr/>
            </p:nvGrpSpPr>
            <p:grpSpPr>
              <a:xfrm>
                <a:off x="902506" y="2708920"/>
                <a:ext cx="1945333" cy="457200"/>
                <a:chOff x="902506" y="2708920"/>
                <a:chExt cx="1945333" cy="457200"/>
              </a:xfrm>
            </p:grpSpPr>
            <p:sp>
              <p:nvSpPr>
                <p:cNvPr id="365" name="Google Shape;36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6" name="Google Shape;36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7" name="Google Shape;36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68" name="Google Shape;36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69" name="Google Shape;369;p7"/>
              <p:cNvGrpSpPr/>
              <p:nvPr/>
            </p:nvGrpSpPr>
            <p:grpSpPr>
              <a:xfrm>
                <a:off x="1150528" y="3271273"/>
                <a:ext cx="1449288" cy="457200"/>
                <a:chOff x="902506" y="3271273"/>
                <a:chExt cx="1449288" cy="457200"/>
              </a:xfrm>
            </p:grpSpPr>
            <p:sp>
              <p:nvSpPr>
                <p:cNvPr id="370" name="Google Shape;370;p7"/>
                <p:cNvSpPr/>
                <p:nvPr/>
              </p:nvSpPr>
              <p:spPr>
                <a:xfrm>
                  <a:off x="902506" y="3271273"/>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1" name="Google Shape;371;p7"/>
                <p:cNvSpPr/>
                <p:nvPr/>
              </p:nvSpPr>
              <p:spPr>
                <a:xfrm>
                  <a:off x="1398550" y="3271273"/>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2" name="Google Shape;372;p7"/>
                <p:cNvSpPr/>
                <p:nvPr/>
              </p:nvSpPr>
              <p:spPr>
                <a:xfrm>
                  <a:off x="1894594" y="3271273"/>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73" name="Google Shape;373;p7"/>
              <p:cNvGrpSpPr/>
              <p:nvPr/>
            </p:nvGrpSpPr>
            <p:grpSpPr>
              <a:xfrm>
                <a:off x="1398550" y="3833626"/>
                <a:ext cx="953244" cy="457200"/>
                <a:chOff x="902506" y="3833626"/>
                <a:chExt cx="953244" cy="457200"/>
              </a:xfrm>
            </p:grpSpPr>
            <p:sp>
              <p:nvSpPr>
                <p:cNvPr id="374" name="Google Shape;374;p7"/>
                <p:cNvSpPr/>
                <p:nvPr/>
              </p:nvSpPr>
              <p:spPr>
                <a:xfrm>
                  <a:off x="902506"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75" name="Google Shape;375;p7"/>
                <p:cNvSpPr/>
                <p:nvPr/>
              </p:nvSpPr>
              <p:spPr>
                <a:xfrm>
                  <a:off x="1398550"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76" name="Google Shape;376;p7"/>
              <p:cNvSpPr/>
              <p:nvPr/>
            </p:nvSpPr>
            <p:spPr>
              <a:xfrm>
                <a:off x="1646572" y="4395979"/>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grpSp>
        <p:nvGrpSpPr>
          <p:cNvPr id="377" name="Google Shape;377;p7"/>
          <p:cNvGrpSpPr/>
          <p:nvPr/>
        </p:nvGrpSpPr>
        <p:grpSpPr>
          <a:xfrm>
            <a:off x="6160332" y="2727008"/>
            <a:ext cx="2904022" cy="4751366"/>
            <a:chOff x="971600" y="1191440"/>
            <a:chExt cx="2319438" cy="3794909"/>
          </a:xfrm>
        </p:grpSpPr>
        <p:grpSp>
          <p:nvGrpSpPr>
            <p:cNvPr id="378" name="Google Shape;378;p7"/>
            <p:cNvGrpSpPr/>
            <p:nvPr/>
          </p:nvGrpSpPr>
          <p:grpSpPr>
            <a:xfrm>
              <a:off x="973731" y="1191440"/>
              <a:ext cx="2317307" cy="1775206"/>
              <a:chOff x="973731" y="1191440"/>
              <a:chExt cx="2317307" cy="1775206"/>
            </a:xfrm>
          </p:grpSpPr>
          <p:sp>
            <p:nvSpPr>
              <p:cNvPr id="379" name="Google Shape;37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0" name="Google Shape;38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1" name="Google Shape;38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2" name="Google Shape;38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83" name="Google Shape;383;p7"/>
            <p:cNvGrpSpPr/>
            <p:nvPr/>
          </p:nvGrpSpPr>
          <p:grpSpPr>
            <a:xfrm>
              <a:off x="971600" y="2842090"/>
              <a:ext cx="1945333" cy="2144259"/>
              <a:chOff x="902506" y="2708920"/>
              <a:chExt cx="1945333" cy="2144259"/>
            </a:xfrm>
          </p:grpSpPr>
          <p:grpSp>
            <p:nvGrpSpPr>
              <p:cNvPr id="384" name="Google Shape;384;p7"/>
              <p:cNvGrpSpPr/>
              <p:nvPr/>
            </p:nvGrpSpPr>
            <p:grpSpPr>
              <a:xfrm>
                <a:off x="902506" y="2708920"/>
                <a:ext cx="1945333" cy="457200"/>
                <a:chOff x="902506" y="2708920"/>
                <a:chExt cx="1945333" cy="457200"/>
              </a:xfrm>
            </p:grpSpPr>
            <p:sp>
              <p:nvSpPr>
                <p:cNvPr id="385" name="Google Shape;38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6" name="Google Shape;38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7" name="Google Shape;38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88" name="Google Shape;38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89" name="Google Shape;389;p7"/>
              <p:cNvGrpSpPr/>
              <p:nvPr/>
            </p:nvGrpSpPr>
            <p:grpSpPr>
              <a:xfrm>
                <a:off x="1150528" y="3271273"/>
                <a:ext cx="1449288" cy="457200"/>
                <a:chOff x="902506" y="3271273"/>
                <a:chExt cx="1449288" cy="457200"/>
              </a:xfrm>
            </p:grpSpPr>
            <p:sp>
              <p:nvSpPr>
                <p:cNvPr id="390" name="Google Shape;390;p7"/>
                <p:cNvSpPr/>
                <p:nvPr/>
              </p:nvSpPr>
              <p:spPr>
                <a:xfrm>
                  <a:off x="902506"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1" name="Google Shape;391;p7"/>
                <p:cNvSpPr/>
                <p:nvPr/>
              </p:nvSpPr>
              <p:spPr>
                <a:xfrm>
                  <a:off x="1398550"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2" name="Google Shape;392;p7"/>
                <p:cNvSpPr/>
                <p:nvPr/>
              </p:nvSpPr>
              <p:spPr>
                <a:xfrm>
                  <a:off x="1894594"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393" name="Google Shape;393;p7"/>
              <p:cNvGrpSpPr/>
              <p:nvPr/>
            </p:nvGrpSpPr>
            <p:grpSpPr>
              <a:xfrm>
                <a:off x="1398550" y="3833626"/>
                <a:ext cx="953244" cy="457200"/>
                <a:chOff x="902506" y="3833626"/>
                <a:chExt cx="953244" cy="457200"/>
              </a:xfrm>
            </p:grpSpPr>
            <p:sp>
              <p:nvSpPr>
                <p:cNvPr id="394" name="Google Shape;394;p7"/>
                <p:cNvSpPr/>
                <p:nvPr/>
              </p:nvSpPr>
              <p:spPr>
                <a:xfrm>
                  <a:off x="902506"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395" name="Google Shape;395;p7"/>
                <p:cNvSpPr/>
                <p:nvPr/>
              </p:nvSpPr>
              <p:spPr>
                <a:xfrm>
                  <a:off x="1398550" y="3833626"/>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96" name="Google Shape;396;p7"/>
              <p:cNvSpPr/>
              <p:nvPr/>
            </p:nvSpPr>
            <p:spPr>
              <a:xfrm>
                <a:off x="1646572" y="4395979"/>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grpSp>
        <p:nvGrpSpPr>
          <p:cNvPr id="397" name="Google Shape;397;p7"/>
          <p:cNvGrpSpPr/>
          <p:nvPr/>
        </p:nvGrpSpPr>
        <p:grpSpPr>
          <a:xfrm>
            <a:off x="10270814" y="2727008"/>
            <a:ext cx="2904022" cy="4751366"/>
            <a:chOff x="971600" y="1191440"/>
            <a:chExt cx="2319438" cy="3794909"/>
          </a:xfrm>
        </p:grpSpPr>
        <p:grpSp>
          <p:nvGrpSpPr>
            <p:cNvPr id="398" name="Google Shape;398;p7"/>
            <p:cNvGrpSpPr/>
            <p:nvPr/>
          </p:nvGrpSpPr>
          <p:grpSpPr>
            <a:xfrm>
              <a:off x="973731" y="1191440"/>
              <a:ext cx="2317307" cy="1775206"/>
              <a:chOff x="973731" y="1191440"/>
              <a:chExt cx="2317307" cy="1775206"/>
            </a:xfrm>
          </p:grpSpPr>
          <p:sp>
            <p:nvSpPr>
              <p:cNvPr id="399" name="Google Shape;39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0" name="Google Shape;40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1" name="Google Shape;40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2" name="Google Shape;40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03" name="Google Shape;403;p7"/>
            <p:cNvGrpSpPr/>
            <p:nvPr/>
          </p:nvGrpSpPr>
          <p:grpSpPr>
            <a:xfrm>
              <a:off x="971600" y="2842090"/>
              <a:ext cx="1945333" cy="2144259"/>
              <a:chOff x="902506" y="2708920"/>
              <a:chExt cx="1945333" cy="2144259"/>
            </a:xfrm>
          </p:grpSpPr>
          <p:grpSp>
            <p:nvGrpSpPr>
              <p:cNvPr id="404" name="Google Shape;404;p7"/>
              <p:cNvGrpSpPr/>
              <p:nvPr/>
            </p:nvGrpSpPr>
            <p:grpSpPr>
              <a:xfrm>
                <a:off x="902506" y="2708920"/>
                <a:ext cx="1945333" cy="457200"/>
                <a:chOff x="902506" y="2708920"/>
                <a:chExt cx="1945333" cy="457200"/>
              </a:xfrm>
            </p:grpSpPr>
            <p:sp>
              <p:nvSpPr>
                <p:cNvPr id="405" name="Google Shape;40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6" name="Google Shape;40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7" name="Google Shape;40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08" name="Google Shape;40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09" name="Google Shape;409;p7"/>
              <p:cNvGrpSpPr/>
              <p:nvPr/>
            </p:nvGrpSpPr>
            <p:grpSpPr>
              <a:xfrm>
                <a:off x="1150528" y="3271273"/>
                <a:ext cx="1449288" cy="457200"/>
                <a:chOff x="902506" y="3271273"/>
                <a:chExt cx="1449288" cy="457200"/>
              </a:xfrm>
            </p:grpSpPr>
            <p:sp>
              <p:nvSpPr>
                <p:cNvPr id="410" name="Google Shape;410;p7"/>
                <p:cNvSpPr/>
                <p:nvPr/>
              </p:nvSpPr>
              <p:spPr>
                <a:xfrm>
                  <a:off x="902506"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11" name="Google Shape;411;p7"/>
                <p:cNvSpPr/>
                <p:nvPr/>
              </p:nvSpPr>
              <p:spPr>
                <a:xfrm>
                  <a:off x="1398550"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12" name="Google Shape;412;p7"/>
                <p:cNvSpPr/>
                <p:nvPr/>
              </p:nvSpPr>
              <p:spPr>
                <a:xfrm>
                  <a:off x="1894594"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13" name="Google Shape;413;p7"/>
              <p:cNvGrpSpPr/>
              <p:nvPr/>
            </p:nvGrpSpPr>
            <p:grpSpPr>
              <a:xfrm>
                <a:off x="1398550" y="3833626"/>
                <a:ext cx="953244" cy="457200"/>
                <a:chOff x="902506" y="3833626"/>
                <a:chExt cx="953244" cy="457200"/>
              </a:xfrm>
            </p:grpSpPr>
            <p:sp>
              <p:nvSpPr>
                <p:cNvPr id="414" name="Google Shape;414;p7"/>
                <p:cNvSpPr/>
                <p:nvPr/>
              </p:nvSpPr>
              <p:spPr>
                <a:xfrm>
                  <a:off x="902506"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15" name="Google Shape;415;p7"/>
                <p:cNvSpPr/>
                <p:nvPr/>
              </p:nvSpPr>
              <p:spPr>
                <a:xfrm>
                  <a:off x="1398550"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416" name="Google Shape;416;p7"/>
              <p:cNvSpPr/>
              <p:nvPr/>
            </p:nvSpPr>
            <p:spPr>
              <a:xfrm>
                <a:off x="1646572" y="4395979"/>
                <a:ext cx="457200" cy="457200"/>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grpSp>
        <p:nvGrpSpPr>
          <p:cNvPr id="417" name="Google Shape;417;p7"/>
          <p:cNvGrpSpPr/>
          <p:nvPr/>
        </p:nvGrpSpPr>
        <p:grpSpPr>
          <a:xfrm>
            <a:off x="14381295" y="2727008"/>
            <a:ext cx="2904022" cy="4751366"/>
            <a:chOff x="971600" y="1191440"/>
            <a:chExt cx="2319438" cy="3794909"/>
          </a:xfrm>
        </p:grpSpPr>
        <p:grpSp>
          <p:nvGrpSpPr>
            <p:cNvPr id="418" name="Google Shape;418;p7"/>
            <p:cNvGrpSpPr/>
            <p:nvPr/>
          </p:nvGrpSpPr>
          <p:grpSpPr>
            <a:xfrm>
              <a:off x="973731" y="1191440"/>
              <a:ext cx="2317307" cy="1775206"/>
              <a:chOff x="973731" y="1191440"/>
              <a:chExt cx="2317307" cy="1775206"/>
            </a:xfrm>
          </p:grpSpPr>
          <p:sp>
            <p:nvSpPr>
              <p:cNvPr id="419" name="Google Shape;419;p7"/>
              <p:cNvSpPr/>
              <p:nvPr/>
            </p:nvSpPr>
            <p:spPr>
              <a:xfrm rot="517450">
                <a:off x="1990011" y="1702478"/>
                <a:ext cx="1219494" cy="1179403"/>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0" name="Google Shape;420;p7"/>
              <p:cNvSpPr/>
              <p:nvPr/>
            </p:nvSpPr>
            <p:spPr>
              <a:xfrm>
                <a:off x="1783141" y="2103627"/>
                <a:ext cx="240694" cy="628863"/>
              </a:xfrm>
              <a:custGeom>
                <a:avLst/>
                <a:gdLst/>
                <a:ahLst/>
                <a:cxnLst/>
                <a:rect l="l" t="t" r="r" b="b"/>
                <a:pathLst>
                  <a:path w="484068" h="1264722" extrusionOk="0">
                    <a:moveTo>
                      <a:pt x="0" y="225631"/>
                    </a:moveTo>
                    <a:cubicBezTo>
                      <a:pt x="120733" y="191985"/>
                      <a:pt x="188026" y="182088"/>
                      <a:pt x="326571" y="0"/>
                    </a:cubicBezTo>
                    <a:cubicBezTo>
                      <a:pt x="548243" y="676894"/>
                      <a:pt x="484909" y="908462"/>
                      <a:pt x="439387" y="1264722"/>
                    </a:cubicBezTo>
                    <a:lnTo>
                      <a:pt x="249382" y="1229096"/>
                    </a:lnTo>
                    <a:cubicBezTo>
                      <a:pt x="320634" y="876795"/>
                      <a:pt x="172192" y="542306"/>
                      <a:pt x="0" y="22563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1" name="Google Shape;421;p7"/>
              <p:cNvSpPr/>
              <p:nvPr/>
            </p:nvSpPr>
            <p:spPr>
              <a:xfrm rot="-493860">
                <a:off x="1401146" y="1228261"/>
                <a:ext cx="598307" cy="1166367"/>
              </a:xfrm>
              <a:custGeom>
                <a:avLst/>
                <a:gdLst/>
                <a:ahLst/>
                <a:cxnLst/>
                <a:rect l="l" t="t" r="r" b="b"/>
                <a:pathLst>
                  <a:path w="2238713" h="4364252" extrusionOk="0">
                    <a:moveTo>
                      <a:pt x="991167" y="1954206"/>
                    </a:moveTo>
                    <a:cubicBezTo>
                      <a:pt x="874309" y="1940837"/>
                      <a:pt x="728926" y="2422285"/>
                      <a:pt x="762330" y="2563495"/>
                    </a:cubicBezTo>
                    <a:cubicBezTo>
                      <a:pt x="817803" y="2763169"/>
                      <a:pt x="1035129" y="2814592"/>
                      <a:pt x="1191594" y="2801464"/>
                    </a:cubicBezTo>
                    <a:cubicBezTo>
                      <a:pt x="1336990" y="2789265"/>
                      <a:pt x="1811991" y="2695789"/>
                      <a:pt x="1558616" y="2199723"/>
                    </a:cubicBezTo>
                    <a:cubicBezTo>
                      <a:pt x="1491149" y="2092086"/>
                      <a:pt x="1283524" y="1986965"/>
                      <a:pt x="991167" y="1954206"/>
                    </a:cubicBezTo>
                    <a:close/>
                    <a:moveTo>
                      <a:pt x="1490354" y="71"/>
                    </a:moveTo>
                    <a:cubicBezTo>
                      <a:pt x="1933700" y="29760"/>
                      <a:pt x="2139536" y="213827"/>
                      <a:pt x="2214748" y="481022"/>
                    </a:cubicBezTo>
                    <a:cubicBezTo>
                      <a:pt x="2367148" y="1001558"/>
                      <a:pt x="1752600" y="1344953"/>
                      <a:pt x="1502228" y="1490425"/>
                    </a:cubicBezTo>
                    <a:cubicBezTo>
                      <a:pt x="1282828" y="1617902"/>
                      <a:pt x="1165064" y="1682510"/>
                      <a:pt x="1054263" y="1824329"/>
                    </a:cubicBezTo>
                    <a:cubicBezTo>
                      <a:pt x="1433743" y="1866887"/>
                      <a:pt x="1603884" y="2014039"/>
                      <a:pt x="1692232" y="2149506"/>
                    </a:cubicBezTo>
                    <a:cubicBezTo>
                      <a:pt x="2026720" y="2778899"/>
                      <a:pt x="1482436" y="2933276"/>
                      <a:pt x="1246908" y="2980778"/>
                    </a:cubicBezTo>
                    <a:cubicBezTo>
                      <a:pt x="977734" y="3030258"/>
                      <a:pt x="690748" y="2871923"/>
                      <a:pt x="617516" y="2618582"/>
                    </a:cubicBezTo>
                    <a:cubicBezTo>
                      <a:pt x="571269" y="2426869"/>
                      <a:pt x="658049" y="2151140"/>
                      <a:pt x="724463" y="1997733"/>
                    </a:cubicBezTo>
                    <a:cubicBezTo>
                      <a:pt x="450150" y="1962201"/>
                      <a:pt x="176019" y="2392404"/>
                      <a:pt x="172192" y="2606706"/>
                    </a:cubicBezTo>
                    <a:cubicBezTo>
                      <a:pt x="203859" y="3445896"/>
                      <a:pt x="1084613" y="3881324"/>
                      <a:pt x="1330036" y="4085183"/>
                    </a:cubicBezTo>
                    <a:lnTo>
                      <a:pt x="1407226" y="4364252"/>
                    </a:lnTo>
                    <a:cubicBezTo>
                      <a:pt x="1039091" y="3994138"/>
                      <a:pt x="5938" y="3600273"/>
                      <a:pt x="0" y="2624517"/>
                    </a:cubicBezTo>
                    <a:cubicBezTo>
                      <a:pt x="25730" y="2234611"/>
                      <a:pt x="434148" y="1756945"/>
                      <a:pt x="849017" y="1813016"/>
                    </a:cubicBezTo>
                    <a:cubicBezTo>
                      <a:pt x="941972" y="1657424"/>
                      <a:pt x="1076696" y="1583449"/>
                      <a:pt x="1229095" y="1478550"/>
                    </a:cubicBezTo>
                    <a:cubicBezTo>
                      <a:pt x="2000608" y="1060843"/>
                      <a:pt x="2109849" y="764050"/>
                      <a:pt x="2072244" y="546336"/>
                    </a:cubicBezTo>
                    <a:cubicBezTo>
                      <a:pt x="2052452" y="294974"/>
                      <a:pt x="1670462" y="79240"/>
                      <a:pt x="1401288" y="112887"/>
                    </a:cubicBezTo>
                    <a:cubicBezTo>
                      <a:pt x="1086592" y="136638"/>
                      <a:pt x="1045028" y="338519"/>
                      <a:pt x="973776" y="540399"/>
                    </a:cubicBezTo>
                    <a:cubicBezTo>
                      <a:pt x="898566" y="362269"/>
                      <a:pt x="1179616" y="-5867"/>
                      <a:pt x="1490354" y="7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2" name="Google Shape;422;p7"/>
              <p:cNvSpPr/>
              <p:nvPr/>
            </p:nvSpPr>
            <p:spPr>
              <a:xfrm rot="-10370225">
                <a:off x="1005285" y="2035002"/>
                <a:ext cx="559526" cy="541132"/>
              </a:xfrm>
              <a:custGeom>
                <a:avLst/>
                <a:gdLst/>
                <a:ahLst/>
                <a:cxnLst/>
                <a:rect l="l" t="t" r="r" b="b"/>
                <a:pathLst>
                  <a:path w="4563041" h="4413028" extrusionOk="0">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23" name="Google Shape;423;p7"/>
            <p:cNvGrpSpPr/>
            <p:nvPr/>
          </p:nvGrpSpPr>
          <p:grpSpPr>
            <a:xfrm>
              <a:off x="971600" y="2842090"/>
              <a:ext cx="1945333" cy="2144259"/>
              <a:chOff x="902506" y="2708920"/>
              <a:chExt cx="1945333" cy="2144259"/>
            </a:xfrm>
          </p:grpSpPr>
          <p:grpSp>
            <p:nvGrpSpPr>
              <p:cNvPr id="424" name="Google Shape;424;p7"/>
              <p:cNvGrpSpPr/>
              <p:nvPr/>
            </p:nvGrpSpPr>
            <p:grpSpPr>
              <a:xfrm>
                <a:off x="902506" y="2708920"/>
                <a:ext cx="1945333" cy="457200"/>
                <a:chOff x="902506" y="2708920"/>
                <a:chExt cx="1945333" cy="457200"/>
              </a:xfrm>
            </p:grpSpPr>
            <p:sp>
              <p:nvSpPr>
                <p:cNvPr id="425" name="Google Shape;425;p7"/>
                <p:cNvSpPr/>
                <p:nvPr/>
              </p:nvSpPr>
              <p:spPr>
                <a:xfrm>
                  <a:off x="902506"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6" name="Google Shape;426;p7"/>
                <p:cNvSpPr/>
                <p:nvPr/>
              </p:nvSpPr>
              <p:spPr>
                <a:xfrm>
                  <a:off x="1894594"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7" name="Google Shape;427;p7"/>
                <p:cNvSpPr/>
                <p:nvPr/>
              </p:nvSpPr>
              <p:spPr>
                <a:xfrm>
                  <a:off x="2390639"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8" name="Google Shape;428;p7"/>
                <p:cNvSpPr/>
                <p:nvPr/>
              </p:nvSpPr>
              <p:spPr>
                <a:xfrm>
                  <a:off x="1398550" y="2708920"/>
                  <a:ext cx="457200" cy="4572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29" name="Google Shape;429;p7"/>
              <p:cNvGrpSpPr/>
              <p:nvPr/>
            </p:nvGrpSpPr>
            <p:grpSpPr>
              <a:xfrm>
                <a:off x="1150528" y="3271273"/>
                <a:ext cx="1449288" cy="457200"/>
                <a:chOff x="902506" y="3271273"/>
                <a:chExt cx="1449288" cy="457200"/>
              </a:xfrm>
            </p:grpSpPr>
            <p:sp>
              <p:nvSpPr>
                <p:cNvPr id="430" name="Google Shape;430;p7"/>
                <p:cNvSpPr/>
                <p:nvPr/>
              </p:nvSpPr>
              <p:spPr>
                <a:xfrm>
                  <a:off x="902506"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1" name="Google Shape;431;p7"/>
                <p:cNvSpPr/>
                <p:nvPr/>
              </p:nvSpPr>
              <p:spPr>
                <a:xfrm>
                  <a:off x="1398550"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2" name="Google Shape;432;p7"/>
                <p:cNvSpPr/>
                <p:nvPr/>
              </p:nvSpPr>
              <p:spPr>
                <a:xfrm>
                  <a:off x="1894594" y="3271273"/>
                  <a:ext cx="457200" cy="4572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nvGrpSpPr>
              <p:cNvPr id="433" name="Google Shape;433;p7"/>
              <p:cNvGrpSpPr/>
              <p:nvPr/>
            </p:nvGrpSpPr>
            <p:grpSpPr>
              <a:xfrm>
                <a:off x="1398550" y="3833626"/>
                <a:ext cx="953244" cy="457200"/>
                <a:chOff x="902506" y="3833626"/>
                <a:chExt cx="953244" cy="457200"/>
              </a:xfrm>
            </p:grpSpPr>
            <p:sp>
              <p:nvSpPr>
                <p:cNvPr id="434" name="Google Shape;434;p7"/>
                <p:cNvSpPr/>
                <p:nvPr/>
              </p:nvSpPr>
              <p:spPr>
                <a:xfrm>
                  <a:off x="902506"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5" name="Google Shape;435;p7"/>
                <p:cNvSpPr/>
                <p:nvPr/>
              </p:nvSpPr>
              <p:spPr>
                <a:xfrm>
                  <a:off x="1398550" y="3833626"/>
                  <a:ext cx="457200" cy="4572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436" name="Google Shape;436;p7"/>
              <p:cNvSpPr/>
              <p:nvPr/>
            </p:nvSpPr>
            <p:spPr>
              <a:xfrm>
                <a:off x="1646572" y="4395979"/>
                <a:ext cx="457200" cy="4572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grpSp>
      <p:sp>
        <p:nvSpPr>
          <p:cNvPr id="437" name="Google Shape;437;p7"/>
          <p:cNvSpPr txBox="1"/>
          <p:nvPr/>
        </p:nvSpPr>
        <p:spPr>
          <a:xfrm>
            <a:off x="1625380" y="8119868"/>
            <a:ext cx="328597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a:solidFill>
                <a:srgbClr val="3F3F3F"/>
              </a:solidFill>
              <a:latin typeface="Calibri"/>
              <a:ea typeface="Calibri"/>
              <a:cs typeface="Calibri"/>
              <a:sym typeface="Calibri"/>
            </a:endParaRPr>
          </a:p>
        </p:txBody>
      </p:sp>
      <p:sp>
        <p:nvSpPr>
          <p:cNvPr id="438" name="Google Shape;438;p7"/>
          <p:cNvSpPr/>
          <p:nvPr/>
        </p:nvSpPr>
        <p:spPr>
          <a:xfrm>
            <a:off x="1649633" y="4689441"/>
            <a:ext cx="7281114" cy="3391866"/>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d-ID" sz="3200" dirty="0"/>
              <a:t>Amanat adalah pesan moral atau pelajaran yang ingin disampaikan oleh penulis kepada pembaca melalui cerita. Amanat bisa eksplisit (jelas dinyatakan) atau implisit (tersirat dalam cerita).</a:t>
            </a:r>
            <a:endParaRPr sz="3200" dirty="0"/>
          </a:p>
        </p:txBody>
      </p:sp>
      <p:sp>
        <p:nvSpPr>
          <p:cNvPr id="439" name="Google Shape;439;p7"/>
          <p:cNvSpPr/>
          <p:nvPr/>
        </p:nvSpPr>
        <p:spPr>
          <a:xfrm>
            <a:off x="9952030" y="4669758"/>
            <a:ext cx="7281114" cy="3391866"/>
          </a:xfrm>
          <a:prstGeom prst="roundRect">
            <a:avLst>
              <a:gd name="adj" fmla="val 1666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d-ID" sz="3200" dirty="0"/>
              <a:t>Amanat mengarahkan pembaca pada refleksi atau pemahaman tertentu tentang kehidupan, etika, atau nilai-nilai sosial yang terkandung dalam cerita.</a:t>
            </a:r>
            <a:endParaRPr sz="3200" dirty="0"/>
          </a:p>
        </p:txBody>
      </p:sp>
      <p:sp>
        <p:nvSpPr>
          <p:cNvPr id="2" name="Rectangle: Rounded Corners 1">
            <a:extLst>
              <a:ext uri="{FF2B5EF4-FFF2-40B4-BE49-F238E27FC236}">
                <a16:creationId xmlns:a16="http://schemas.microsoft.com/office/drawing/2014/main" id="{14EF4E07-CE1F-884E-7ED1-32B2B9682B97}"/>
              </a:ext>
            </a:extLst>
          </p:cNvPr>
          <p:cNvSpPr/>
          <p:nvPr/>
        </p:nvSpPr>
        <p:spPr>
          <a:xfrm>
            <a:off x="6831049" y="723190"/>
            <a:ext cx="5530032" cy="124907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dirty="0" err="1"/>
              <a:t>Amanat</a:t>
            </a:r>
            <a:endParaRPr lang="id-ID" sz="4000" dirty="0"/>
          </a:p>
        </p:txBody>
      </p:sp>
      <p:sp>
        <p:nvSpPr>
          <p:cNvPr id="3" name="Rectangle: Rounded Corners 2">
            <a:extLst>
              <a:ext uri="{FF2B5EF4-FFF2-40B4-BE49-F238E27FC236}">
                <a16:creationId xmlns:a16="http://schemas.microsoft.com/office/drawing/2014/main" id="{7B0F3E34-FA9E-4F52-5483-29A305BB89C4}"/>
              </a:ext>
            </a:extLst>
          </p:cNvPr>
          <p:cNvSpPr/>
          <p:nvPr/>
        </p:nvSpPr>
        <p:spPr>
          <a:xfrm>
            <a:off x="2778542" y="2089247"/>
            <a:ext cx="360169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err="1"/>
              <a:t>Konsep</a:t>
            </a:r>
            <a:endParaRPr lang="id-ID" sz="2400" dirty="0"/>
          </a:p>
        </p:txBody>
      </p:sp>
      <p:sp>
        <p:nvSpPr>
          <p:cNvPr id="5" name="Rectangle: Rounded Corners 4">
            <a:extLst>
              <a:ext uri="{FF2B5EF4-FFF2-40B4-BE49-F238E27FC236}">
                <a16:creationId xmlns:a16="http://schemas.microsoft.com/office/drawing/2014/main" id="{941C5BDB-B83F-9D6D-DABE-B844BE3E151E}"/>
              </a:ext>
            </a:extLst>
          </p:cNvPr>
          <p:cNvSpPr/>
          <p:nvPr/>
        </p:nvSpPr>
        <p:spPr>
          <a:xfrm>
            <a:off x="11604649" y="2264219"/>
            <a:ext cx="3601690" cy="914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400" dirty="0"/>
              <a:t>Peran </a:t>
            </a:r>
            <a:r>
              <a:rPr lang="en-US" sz="2400" dirty="0" err="1"/>
              <a:t>dalam</a:t>
            </a:r>
            <a:r>
              <a:rPr lang="en-US" sz="2400" dirty="0"/>
              <a:t> </a:t>
            </a:r>
            <a:r>
              <a:rPr lang="en-US" sz="2400" dirty="0" err="1"/>
              <a:t>Prosa</a:t>
            </a:r>
            <a:endParaRPr lang="id-ID" sz="2400" dirty="0"/>
          </a:p>
        </p:txBody>
      </p:sp>
    </p:spTree>
    <p:extLst>
      <p:ext uri="{BB962C8B-B14F-4D97-AF65-F5344CB8AC3E}">
        <p14:creationId xmlns:p14="http://schemas.microsoft.com/office/powerpoint/2010/main" val="130526655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637</Words>
  <Application>Microsoft Office PowerPoint</Application>
  <PresentationFormat>Custom</PresentationFormat>
  <Paragraphs>65</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Poppins SemiBold</vt:lpstr>
      <vt:lpstr>Poppins Medium</vt:lpstr>
      <vt:lpstr>Times New Roman</vt:lpstr>
      <vt:lpstr>Poppins Black</vt:lpstr>
      <vt:lpstr>Poppins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Lenovo</dc:creator>
  <cp:lastModifiedBy>Riana 1985</cp:lastModifiedBy>
  <cp:revision>2</cp:revision>
  <dcterms:created xsi:type="dcterms:W3CDTF">2006-08-16T00:00:00Z</dcterms:created>
  <dcterms:modified xsi:type="dcterms:W3CDTF">2024-08-24T14:44:20Z</dcterms:modified>
</cp:coreProperties>
</file>