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8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9/28/2021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210137"/>
          </a:xfrm>
        </p:spPr>
        <p:txBody>
          <a:bodyPr/>
          <a:lstStyle/>
          <a:p>
            <a:pPr algn="ctr"/>
            <a:r>
              <a:rPr lang="en-US" dirty="0" err="1" smtClean="0"/>
              <a:t>Behaviorisme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3953814"/>
            <a:ext cx="8825658" cy="1684986"/>
          </a:xfrm>
        </p:spPr>
        <p:txBody>
          <a:bodyPr/>
          <a:lstStyle/>
          <a:p>
            <a:pPr algn="ctr"/>
            <a:r>
              <a:rPr lang="en-US" dirty="0" smtClean="0"/>
              <a:t>TIM DOSEN PENGAMPUH SAP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81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NEO-BEHAVIORISME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perpaduan</a:t>
            </a:r>
            <a:r>
              <a:rPr lang="en-US" dirty="0" smtClean="0"/>
              <a:t> </a:t>
            </a:r>
            <a:r>
              <a:rPr lang="en-US" dirty="0" err="1" smtClean="0"/>
              <a:t>anatar</a:t>
            </a:r>
            <a:r>
              <a:rPr lang="en-US" dirty="0" smtClean="0"/>
              <a:t> </a:t>
            </a:r>
            <a:r>
              <a:rPr lang="en-US" dirty="0" err="1" smtClean="0"/>
              <a:t>behaviorisme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positivism  (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dikatakan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bersumber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saians</a:t>
            </a:r>
            <a:r>
              <a:rPr lang="en-US" dirty="0" smtClean="0"/>
              <a:t> empiric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sains</a:t>
            </a:r>
            <a:r>
              <a:rPr lang="en-US" dirty="0" smtClean="0"/>
              <a:t> </a:t>
            </a:r>
            <a:r>
              <a:rPr lang="en-US" dirty="0" err="1" smtClean="0"/>
              <a:t>teoretis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Operationism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6130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Tokoh</a:t>
            </a:r>
            <a:r>
              <a:rPr lang="en-US" dirty="0" smtClean="0"/>
              <a:t>- </a:t>
            </a:r>
            <a:r>
              <a:rPr lang="en-US" dirty="0" err="1" smtClean="0"/>
              <a:t>tokoh</a:t>
            </a:r>
            <a:r>
              <a:rPr lang="en-US" dirty="0" smtClean="0"/>
              <a:t> Neo </a:t>
            </a:r>
            <a:r>
              <a:rPr lang="en-US" dirty="0" err="1" smtClean="0"/>
              <a:t>Behaviorisme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/>
              <a:t>Edward Chace </a:t>
            </a:r>
            <a:r>
              <a:rPr lang="en-US" sz="2400" b="1" dirty="0" err="1" smtClean="0"/>
              <a:t>Tolman</a:t>
            </a:r>
            <a:r>
              <a:rPr lang="en-US" sz="2400" b="1" dirty="0" smtClean="0"/>
              <a:t> (1886-1959)</a:t>
            </a:r>
          </a:p>
          <a:p>
            <a:pPr>
              <a:buAutoNum type="alphaLcPeriod"/>
            </a:pPr>
            <a:r>
              <a:rPr lang="en-US" dirty="0"/>
              <a:t>Purposive </a:t>
            </a:r>
            <a:r>
              <a:rPr lang="en-US" dirty="0" err="1"/>
              <a:t>Behaviorisme</a:t>
            </a:r>
            <a:endParaRPr lang="en-US" dirty="0"/>
          </a:p>
          <a:p>
            <a:pPr>
              <a:buAutoNum type="alphaLcPeriod"/>
            </a:pPr>
            <a:r>
              <a:rPr lang="en-US" dirty="0"/>
              <a:t>Intervening </a:t>
            </a:r>
            <a:r>
              <a:rPr lang="en-US" dirty="0" smtClean="0"/>
              <a:t>Variable</a:t>
            </a:r>
            <a:endParaRPr lang="en-US" b="1" dirty="0"/>
          </a:p>
          <a:p>
            <a:r>
              <a:rPr lang="en-US" sz="2400" b="1" dirty="0"/>
              <a:t>Clark Leonard </a:t>
            </a:r>
            <a:r>
              <a:rPr lang="en-US" sz="2400" b="1" dirty="0" smtClean="0"/>
              <a:t>Hull (1884-1952)</a:t>
            </a:r>
          </a:p>
          <a:p>
            <a:r>
              <a:rPr lang="en-US" sz="2400" b="1" dirty="0"/>
              <a:t>Edwin Ray </a:t>
            </a:r>
            <a:r>
              <a:rPr lang="en-US" sz="2400" b="1" dirty="0" smtClean="0"/>
              <a:t>Guthrie (1886-1959)</a:t>
            </a:r>
          </a:p>
          <a:p>
            <a:r>
              <a:rPr lang="en-US" sz="2400" b="1" dirty="0" smtClean="0"/>
              <a:t>B. F Skinner (1904-1990)</a:t>
            </a:r>
          </a:p>
          <a:p>
            <a:pPr>
              <a:buAutoNum type="alphaLcPeriod"/>
            </a:pPr>
            <a:r>
              <a:rPr lang="en-US" dirty="0" smtClean="0"/>
              <a:t>Operant Conditioning</a:t>
            </a:r>
          </a:p>
          <a:p>
            <a:pPr>
              <a:buAutoNum type="alphaLcPeriod"/>
            </a:pPr>
            <a:r>
              <a:rPr lang="en-US" dirty="0" smtClean="0"/>
              <a:t>Schedule Of Reinforcement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084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SOSIO BEHAVIORISME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dipelajari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social</a:t>
            </a:r>
          </a:p>
          <a:p>
            <a:r>
              <a:rPr lang="en-US" dirty="0" err="1" smtClean="0"/>
              <a:t>Mengakui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proses mental </a:t>
            </a:r>
            <a:r>
              <a:rPr lang="en-US" dirty="0" err="1" smtClean="0"/>
              <a:t>dan</a:t>
            </a:r>
            <a:r>
              <a:rPr lang="en-US" dirty="0" smtClean="0"/>
              <a:t> proses </a:t>
            </a:r>
            <a:r>
              <a:rPr lang="en-US" dirty="0" err="1" smtClean="0"/>
              <a:t>kognitif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Tokoh-tokoh</a:t>
            </a:r>
            <a:r>
              <a:rPr lang="en-US" dirty="0" smtClean="0"/>
              <a:t> </a:t>
            </a:r>
            <a:r>
              <a:rPr lang="en-US" dirty="0" err="1" smtClean="0"/>
              <a:t>sosio</a:t>
            </a:r>
            <a:r>
              <a:rPr lang="en-US" dirty="0" smtClean="0"/>
              <a:t> </a:t>
            </a:r>
            <a:r>
              <a:rPr lang="en-US" dirty="0" err="1" smtClean="0"/>
              <a:t>behaviorisme</a:t>
            </a:r>
            <a:endParaRPr lang="en-US" dirty="0" smtClean="0"/>
          </a:p>
          <a:p>
            <a:pPr>
              <a:buAutoNum type="arabicPeriod"/>
            </a:pPr>
            <a:r>
              <a:rPr lang="en-US" dirty="0" smtClean="0"/>
              <a:t>Albert Bandura (1925-2021)</a:t>
            </a:r>
          </a:p>
          <a:p>
            <a:pPr>
              <a:buAutoNum type="arabicPeriod"/>
            </a:pPr>
            <a:r>
              <a:rPr lang="en-US" dirty="0" err="1" smtClean="0"/>
              <a:t>Juli</a:t>
            </a:r>
            <a:r>
              <a:rPr lang="en-US" dirty="0" smtClean="0"/>
              <a:t> B rotter  ( 19-16-Sekarang)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806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TERAPI YANG BERORIENTASI BEHAVIORISTIK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Modifikasi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endParaRPr lang="en-US" dirty="0" smtClean="0"/>
          </a:p>
          <a:p>
            <a:r>
              <a:rPr lang="en-US" dirty="0" smtClean="0"/>
              <a:t>ABA (Applied Behavior Analysis)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794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Perspektif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behaviorisme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Berfokus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menekankan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stimulus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diluar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Perilku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diamati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i="1" dirty="0" smtClean="0"/>
              <a:t>subject matter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517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</a:t>
            </a:r>
            <a:r>
              <a:rPr lang="en-US" dirty="0" err="1" smtClean="0"/>
              <a:t>klaim</a:t>
            </a:r>
            <a:r>
              <a:rPr lang="en-US" dirty="0" smtClean="0"/>
              <a:t> </a:t>
            </a:r>
            <a:r>
              <a:rPr lang="en-US" dirty="0" err="1" smtClean="0"/>
              <a:t>kebenaran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behaviorisme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Psikologi</a:t>
            </a:r>
            <a:r>
              <a:rPr lang="en-US" dirty="0" smtClean="0"/>
              <a:t> </a:t>
            </a:r>
            <a:r>
              <a:rPr lang="en-US" dirty="0" err="1" smtClean="0"/>
              <a:t>buka</a:t>
            </a:r>
            <a:r>
              <a:rPr lang="en-US" dirty="0" smtClean="0"/>
              <a:t> </a:t>
            </a:r>
            <a:r>
              <a:rPr lang="en-US" dirty="0" err="1" smtClean="0"/>
              <a:t>nmerupakan</a:t>
            </a:r>
            <a:r>
              <a:rPr lang="en-US" dirty="0" smtClean="0"/>
              <a:t> science of mind</a:t>
            </a:r>
          </a:p>
          <a:p>
            <a:r>
              <a:rPr lang="en-US" dirty="0" err="1" smtClean="0"/>
              <a:t>Behaviorisme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lbh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factor-factor </a:t>
            </a:r>
            <a:r>
              <a:rPr lang="en-US" dirty="0" err="1" smtClean="0"/>
              <a:t>eksternal</a:t>
            </a:r>
            <a:endParaRPr lang="en-US" dirty="0" smtClean="0"/>
          </a:p>
          <a:p>
            <a:r>
              <a:rPr lang="en-US" dirty="0" err="1" smtClean="0"/>
              <a:t>Behaviorisme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teori-teori</a:t>
            </a:r>
            <a:r>
              <a:rPr lang="en-US" dirty="0" smtClean="0"/>
              <a:t> yang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istilah-istilah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105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Behaviorisme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Behavioresme</a:t>
            </a:r>
            <a:r>
              <a:rPr lang="en-US" dirty="0" smtClean="0"/>
              <a:t> </a:t>
            </a:r>
            <a:r>
              <a:rPr lang="en-US" dirty="0" err="1" smtClean="0"/>
              <a:t>radikal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Neo </a:t>
            </a:r>
            <a:r>
              <a:rPr lang="en-US" dirty="0" err="1" smtClean="0"/>
              <a:t>Behaviorisme</a:t>
            </a:r>
            <a:endParaRPr lang="en-US" dirty="0" smtClean="0"/>
          </a:p>
          <a:p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ketiga</a:t>
            </a:r>
            <a:r>
              <a:rPr lang="en-US" dirty="0" smtClean="0"/>
              <a:t> </a:t>
            </a:r>
            <a:r>
              <a:rPr lang="en-US" dirty="0" err="1" smtClean="0"/>
              <a:t>sosio</a:t>
            </a:r>
            <a:r>
              <a:rPr lang="en-US" dirty="0" smtClean="0"/>
              <a:t> </a:t>
            </a:r>
            <a:r>
              <a:rPr lang="en-US" dirty="0" err="1" smtClean="0"/>
              <a:t>behaviorisme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342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BEHAVIORISME RADIKAL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Behaviorisme</a:t>
            </a:r>
            <a:r>
              <a:rPr lang="en-US" dirty="0" smtClean="0"/>
              <a:t> </a:t>
            </a:r>
            <a:r>
              <a:rPr lang="en-US" dirty="0" err="1" smtClean="0"/>
              <a:t>radikal</a:t>
            </a:r>
            <a:r>
              <a:rPr lang="en-US" dirty="0" smtClean="0"/>
              <a:t> </a:t>
            </a:r>
            <a:r>
              <a:rPr lang="en-US" dirty="0" err="1" smtClean="0"/>
              <a:t>berfokus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yang </a:t>
            </a:r>
            <a:r>
              <a:rPr lang="en-US" dirty="0" err="1" smtClean="0"/>
              <a:t>disadari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eksperimental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Tokoh-tokoh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 </a:t>
            </a:r>
            <a:r>
              <a:rPr lang="en-US" dirty="0" err="1" smtClean="0"/>
              <a:t>behaviorisme</a:t>
            </a:r>
            <a:r>
              <a:rPr lang="en-US" dirty="0" smtClean="0"/>
              <a:t> </a:t>
            </a:r>
            <a:r>
              <a:rPr lang="en-US" dirty="0" err="1" smtClean="0"/>
              <a:t>radikal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endParaRPr lang="en-US" dirty="0" smtClean="0"/>
          </a:p>
          <a:p>
            <a:pPr>
              <a:buAutoNum type="arabicPeriod"/>
            </a:pPr>
            <a:r>
              <a:rPr lang="en-US" dirty="0" smtClean="0"/>
              <a:t>Ivan </a:t>
            </a:r>
            <a:r>
              <a:rPr lang="en-US" dirty="0" err="1" smtClean="0"/>
              <a:t>Petrovithc</a:t>
            </a:r>
            <a:r>
              <a:rPr lang="en-US" dirty="0" smtClean="0"/>
              <a:t> Pavlov (1849-1936)</a:t>
            </a:r>
          </a:p>
          <a:p>
            <a:pPr>
              <a:buAutoNum type="arabicPeriod"/>
            </a:pPr>
            <a:r>
              <a:rPr lang="en-US" dirty="0" smtClean="0"/>
              <a:t>John Broadus Watson  (1878-1959)</a:t>
            </a:r>
          </a:p>
          <a:p>
            <a:pPr>
              <a:buAutoNum type="arabicPeriod"/>
            </a:pPr>
            <a:r>
              <a:rPr lang="en-US" dirty="0" smtClean="0"/>
              <a:t>Edward Lee Thorndike  (1874-1949)</a:t>
            </a:r>
          </a:p>
          <a:p>
            <a:pPr>
              <a:buAutoNum type="arabicPeriod"/>
            </a:pPr>
            <a:r>
              <a:rPr lang="en-US" dirty="0" smtClean="0"/>
              <a:t>Vladimir M </a:t>
            </a:r>
            <a:r>
              <a:rPr lang="en-US" dirty="0" err="1" smtClean="0"/>
              <a:t>Beakhteref</a:t>
            </a:r>
            <a:r>
              <a:rPr lang="en-US" dirty="0" smtClean="0"/>
              <a:t> ( 1857-1927)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934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1. IVAN PAVLOV</a:t>
            </a:r>
            <a:endParaRPr lang="en-US" dirty="0"/>
          </a:p>
        </p:txBody>
      </p:sp>
      <p:pic>
        <p:nvPicPr>
          <p:cNvPr id="4" name="Picture 2" descr="D:\Dokumen Ku\NOVITA\DOSEN UNM SEMESTER GANJIL 2020 2021\sap\condition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7071" y="2232584"/>
            <a:ext cx="8939296" cy="44130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28675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John Broadus Watson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6389"/>
          </a:bodyPr>
          <a:lstStyle/>
          <a:p>
            <a:r>
              <a:rPr lang="en-US" dirty="0" smtClean="0"/>
              <a:t>Watson </a:t>
            </a:r>
            <a:r>
              <a:rPr lang="en-US" dirty="0" err="1" smtClean="0"/>
              <a:t>lahir</a:t>
            </a:r>
            <a:r>
              <a:rPr lang="en-US" dirty="0" smtClean="0"/>
              <a:t> di </a:t>
            </a:r>
            <a:r>
              <a:rPr lang="en-US" dirty="0" err="1" smtClean="0"/>
              <a:t>Greenvile</a:t>
            </a:r>
            <a:r>
              <a:rPr lang="en-US" dirty="0" smtClean="0"/>
              <a:t>, South Carolina, </a:t>
            </a:r>
            <a:r>
              <a:rPr lang="en-US" dirty="0" err="1" smtClean="0"/>
              <a:t>Amerika</a:t>
            </a:r>
            <a:r>
              <a:rPr lang="en-US" dirty="0" smtClean="0"/>
              <a:t> </a:t>
            </a:r>
            <a:r>
              <a:rPr lang="en-US" dirty="0" err="1" smtClean="0"/>
              <a:t>Serikat</a:t>
            </a:r>
            <a:endParaRPr lang="en-US" dirty="0" smtClean="0"/>
          </a:p>
          <a:p>
            <a:r>
              <a:rPr lang="en-US" dirty="0" smtClean="0"/>
              <a:t>Watson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yang </a:t>
            </a:r>
            <a:r>
              <a:rPr lang="en-US" dirty="0" err="1" smtClean="0"/>
              <a:t>suka</a:t>
            </a:r>
            <a:r>
              <a:rPr lang="en-US" dirty="0" smtClean="0"/>
              <a:t> </a:t>
            </a:r>
            <a:r>
              <a:rPr lang="en-US" dirty="0" err="1" smtClean="0"/>
              <a:t>bikin</a:t>
            </a:r>
            <a:r>
              <a:rPr lang="en-US" dirty="0" smtClean="0"/>
              <a:t> </a:t>
            </a:r>
            <a:r>
              <a:rPr lang="en-US" dirty="0" err="1" smtClean="0"/>
              <a:t>onar</a:t>
            </a:r>
            <a:r>
              <a:rPr lang="en-US" dirty="0" smtClean="0"/>
              <a:t>,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penjara</a:t>
            </a:r>
            <a:endParaRPr lang="en-US" dirty="0" smtClean="0"/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1913, Watson </a:t>
            </a:r>
            <a:r>
              <a:rPr lang="en-US" dirty="0" err="1" smtClean="0"/>
              <a:t>mempublikasikan</a:t>
            </a:r>
            <a:r>
              <a:rPr lang="en-US" dirty="0" smtClean="0"/>
              <a:t> Psychological Review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“Psychology as a Behaviorist Views it”</a:t>
            </a:r>
          </a:p>
          <a:p>
            <a:r>
              <a:rPr lang="en-US" dirty="0" err="1" smtClean="0"/>
              <a:t>Waktosn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pendidri</a:t>
            </a:r>
            <a:r>
              <a:rPr lang="en-US" dirty="0" smtClean="0"/>
              <a:t> </a:t>
            </a:r>
            <a:r>
              <a:rPr lang="en-US" dirty="0" err="1" smtClean="0"/>
              <a:t>Behaviorisme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1913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dianggap</a:t>
            </a:r>
            <a:r>
              <a:rPr lang="en-US" dirty="0" smtClean="0"/>
              <a:t> paling </a:t>
            </a:r>
            <a:r>
              <a:rPr lang="en-US" dirty="0" err="1" smtClean="0"/>
              <a:t>sukses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ide-ide </a:t>
            </a:r>
            <a:r>
              <a:rPr lang="en-US" dirty="0" err="1" smtClean="0"/>
              <a:t>behjaviorsime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Inti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Watson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berfokus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yang </a:t>
            </a:r>
            <a:r>
              <a:rPr lang="en-US" dirty="0" err="1" smtClean="0"/>
              <a:t>diamati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meninggalkan</a:t>
            </a:r>
            <a:r>
              <a:rPr lang="en-US" dirty="0" smtClean="0"/>
              <a:t> </a:t>
            </a:r>
            <a:r>
              <a:rPr lang="en-US" dirty="0" err="1" smtClean="0"/>
              <a:t>kesadaran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keadaaan</a:t>
            </a:r>
            <a:r>
              <a:rPr lang="en-US" dirty="0" smtClean="0"/>
              <a:t> mental </a:t>
            </a:r>
            <a:r>
              <a:rPr lang="en-US" dirty="0" err="1" smtClean="0"/>
              <a:t>lainnya</a:t>
            </a:r>
            <a:r>
              <a:rPr lang="en-US" dirty="0" smtClean="0"/>
              <a:t>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007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n-US" dirty="0" err="1" smtClean="0"/>
              <a:t>Edwar</a:t>
            </a:r>
            <a:r>
              <a:rPr lang="en-US" dirty="0" smtClean="0"/>
              <a:t> Lee Thorndike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Thorndike </a:t>
            </a:r>
            <a:r>
              <a:rPr lang="en-US" dirty="0" err="1" smtClean="0"/>
              <a:t>merumuskan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Puzzle box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Trial and Error</a:t>
            </a:r>
          </a:p>
          <a:p>
            <a:r>
              <a:rPr lang="en-US" dirty="0" smtClean="0"/>
              <a:t>Law Effect</a:t>
            </a:r>
          </a:p>
          <a:p>
            <a:r>
              <a:rPr lang="en-US" dirty="0" smtClean="0"/>
              <a:t>Law Of exercise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Puzzle box </a:t>
            </a:r>
            <a:r>
              <a:rPr lang="en-US" dirty="0" err="1" smtClean="0"/>
              <a:t>thorndike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8" name="Picture 2" descr="D:\Dokumen Ku\NOVITA\DOSEN UNM SEMESTER GANJIL 2020 2021\sap\download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254081" y="3761581"/>
            <a:ext cx="2733675" cy="1676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75670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Vladimir M </a:t>
            </a:r>
            <a:r>
              <a:rPr lang="en-US" dirty="0" err="1"/>
              <a:t>Beakhteref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Temuan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REFLEKS,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Pavlov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otot</a:t>
            </a:r>
            <a:endParaRPr lang="en-US" dirty="0"/>
          </a:p>
          <a:p>
            <a:r>
              <a:rPr lang="en-US" dirty="0" err="1"/>
              <a:t>Reflkes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YS,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stimulus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beraosiasi</a:t>
            </a:r>
            <a:r>
              <a:rPr lang="en-US" dirty="0"/>
              <a:t> </a:t>
            </a:r>
            <a:r>
              <a:rPr lang="en-US" dirty="0" err="1"/>
              <a:t>denga</a:t>
            </a:r>
            <a:r>
              <a:rPr lang="en-US" dirty="0"/>
              <a:t> US </a:t>
            </a:r>
            <a:r>
              <a:rPr lang="en-US" dirty="0" err="1"/>
              <a:t>tersebut</a:t>
            </a:r>
            <a:r>
              <a:rPr lang="en-US" dirty="0"/>
              <a:t> (</a:t>
            </a:r>
            <a:r>
              <a:rPr lang="en-US" dirty="0" err="1"/>
              <a:t>Associeted</a:t>
            </a:r>
            <a:r>
              <a:rPr lang="en-US" dirty="0"/>
              <a:t> Reflex)</a:t>
            </a:r>
          </a:p>
          <a:p>
            <a:r>
              <a:rPr lang="en-US" dirty="0" err="1"/>
              <a:t>Misalnya</a:t>
            </a:r>
            <a:r>
              <a:rPr lang="en-US" dirty="0"/>
              <a:t>, Rasa </a:t>
            </a:r>
            <a:r>
              <a:rPr lang="en-US" dirty="0" err="1"/>
              <a:t>takutr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rasa </a:t>
            </a:r>
            <a:r>
              <a:rPr lang="en-US" dirty="0" err="1"/>
              <a:t>takut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melewati</a:t>
            </a:r>
            <a:r>
              <a:rPr lang="en-US" dirty="0"/>
              <a:t> </a:t>
            </a:r>
            <a:r>
              <a:rPr lang="en-US" dirty="0" err="1"/>
              <a:t>semak-semak</a:t>
            </a:r>
            <a:r>
              <a:rPr lang="en-US" dirty="0"/>
              <a:t>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semak-semak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ularnya</a:t>
            </a:r>
            <a:r>
              <a:rPr lang="en-US" dirty="0"/>
              <a:t>.</a:t>
            </a:r>
          </a:p>
          <a:p>
            <a:r>
              <a:rPr lang="en-US" dirty="0" err="1"/>
              <a:t>Associted</a:t>
            </a:r>
            <a:r>
              <a:rPr lang="en-US" dirty="0"/>
              <a:t> Reflex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komplkes</a:t>
            </a:r>
            <a:r>
              <a:rPr lang="en-US" dirty="0"/>
              <a:t>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akumulasi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perilaku-perilaku</a:t>
            </a:r>
            <a:r>
              <a:rPr lang="en-US" dirty="0"/>
              <a:t> </a:t>
            </a:r>
            <a:r>
              <a:rPr lang="en-US" dirty="0" err="1"/>
              <a:t>sederhana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588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67</TotalTime>
  <Words>400</Words>
  <Application>Microsoft Office PowerPoint</Application>
  <PresentationFormat>Widescreen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Ion Boardroom</vt:lpstr>
      <vt:lpstr>Behaviorisme </vt:lpstr>
      <vt:lpstr>Perspektif teori behaviorisme</vt:lpstr>
      <vt:lpstr>3 klaim kebenaran dari behaviorisme </vt:lpstr>
      <vt:lpstr>Perkembangan Behaviorisme</vt:lpstr>
      <vt:lpstr>BEHAVIORISME RADIKAL </vt:lpstr>
      <vt:lpstr>1. IVAN PAVLOV</vt:lpstr>
      <vt:lpstr>2. John Broadus Watson</vt:lpstr>
      <vt:lpstr>3. Edwar Lee Thorndike </vt:lpstr>
      <vt:lpstr>Vladimir M Beakhteref</vt:lpstr>
      <vt:lpstr>NEO-BEHAVIORISME</vt:lpstr>
      <vt:lpstr>Tokoh- tokoh Neo Behaviorisme </vt:lpstr>
      <vt:lpstr>SOSIO BEHAVIORISME</vt:lpstr>
      <vt:lpstr>TERAPI YANG BERORIENTASI BEHAVIORISTIK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Behaviorisme </dc:title>
  <dc:creator>Win 10h</dc:creator>
  <cp:lastModifiedBy>Win 10h</cp:lastModifiedBy>
  <cp:revision>13</cp:revision>
  <dcterms:created xsi:type="dcterms:W3CDTF">2021-09-28T07:00:05Z</dcterms:created>
  <dcterms:modified xsi:type="dcterms:W3CDTF">2021-09-28T08:08:03Z</dcterms:modified>
</cp:coreProperties>
</file>